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4" d="100"/>
          <a:sy n="84" d="100"/>
        </p:scale>
        <p:origin x="31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0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6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0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8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6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4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1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5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0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B875-5217-4AFD-8111-CC8FF5FB4D22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4523-1C98-4E76-8CD6-B6E4429A0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21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11" idx="0"/>
            <a:endCxn id="5" idx="2"/>
          </p:cNvCxnSpPr>
          <p:nvPr/>
        </p:nvCxnSpPr>
        <p:spPr>
          <a:xfrm flipV="1">
            <a:off x="4238512" y="1483496"/>
            <a:ext cx="0" cy="7128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26264" y="2567491"/>
            <a:ext cx="1118798" cy="11216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265011" y="1129554"/>
            <a:ext cx="1865054" cy="1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244721" y="2465293"/>
            <a:ext cx="872380" cy="1181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130473" y="2550295"/>
            <a:ext cx="1118798" cy="11216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15195" y="1129554"/>
            <a:ext cx="2034076" cy="13357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883509" y="785308"/>
            <a:ext cx="710006" cy="688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016336" y="77561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83509" y="2206050"/>
            <a:ext cx="710006" cy="688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016336" y="21963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75062" y="2196352"/>
            <a:ext cx="710006" cy="688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907889" y="21866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75470" y="3327699"/>
            <a:ext cx="710006" cy="688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908297" y="331800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8313" y="3340249"/>
            <a:ext cx="710006" cy="688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01140" y="33305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73622" y="2121048"/>
            <a:ext cx="710006" cy="688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006449" y="211135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50821"/>
              </p:ext>
            </p:extLst>
          </p:nvPr>
        </p:nvGraphicFramePr>
        <p:xfrm>
          <a:off x="6818553" y="1420309"/>
          <a:ext cx="4767434" cy="32004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81062">
                  <a:extLst>
                    <a:ext uri="{9D8B030D-6E8A-4147-A177-3AD203B41FA5}">
                      <a16:colId xmlns:a16="http://schemas.microsoft.com/office/drawing/2014/main" val="3793874966"/>
                    </a:ext>
                  </a:extLst>
                </a:gridCol>
                <a:gridCol w="681062">
                  <a:extLst>
                    <a:ext uri="{9D8B030D-6E8A-4147-A177-3AD203B41FA5}">
                      <a16:colId xmlns:a16="http://schemas.microsoft.com/office/drawing/2014/main" val="1649317920"/>
                    </a:ext>
                  </a:extLst>
                </a:gridCol>
                <a:gridCol w="681062">
                  <a:extLst>
                    <a:ext uri="{9D8B030D-6E8A-4147-A177-3AD203B41FA5}">
                      <a16:colId xmlns:a16="http://schemas.microsoft.com/office/drawing/2014/main" val="1353238100"/>
                    </a:ext>
                  </a:extLst>
                </a:gridCol>
                <a:gridCol w="681062">
                  <a:extLst>
                    <a:ext uri="{9D8B030D-6E8A-4147-A177-3AD203B41FA5}">
                      <a16:colId xmlns:a16="http://schemas.microsoft.com/office/drawing/2014/main" val="875570992"/>
                    </a:ext>
                  </a:extLst>
                </a:gridCol>
                <a:gridCol w="681062">
                  <a:extLst>
                    <a:ext uri="{9D8B030D-6E8A-4147-A177-3AD203B41FA5}">
                      <a16:colId xmlns:a16="http://schemas.microsoft.com/office/drawing/2014/main" val="1229551600"/>
                    </a:ext>
                  </a:extLst>
                </a:gridCol>
                <a:gridCol w="681062">
                  <a:extLst>
                    <a:ext uri="{9D8B030D-6E8A-4147-A177-3AD203B41FA5}">
                      <a16:colId xmlns:a16="http://schemas.microsoft.com/office/drawing/2014/main" val="3281075922"/>
                    </a:ext>
                  </a:extLst>
                </a:gridCol>
                <a:gridCol w="681062">
                  <a:extLst>
                    <a:ext uri="{9D8B030D-6E8A-4147-A177-3AD203B41FA5}">
                      <a16:colId xmlns:a16="http://schemas.microsoft.com/office/drawing/2014/main" val="1630172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9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1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13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0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8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6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9984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99362" y="489617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Adjacency Matrix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54220" y="4793593"/>
            <a:ext cx="20585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Graph</a:t>
            </a:r>
          </a:p>
          <a:p>
            <a:pPr algn="ctr"/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Undirected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3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9: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18803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3179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     4, 2, 5, 1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6" y="1304770"/>
            <a:ext cx="483897" cy="52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7" y="2160937"/>
            <a:ext cx="483897" cy="52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23" y="2160937"/>
            <a:ext cx="483897" cy="522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09" y="1554479"/>
            <a:ext cx="383162" cy="4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9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47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10: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20883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3179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     4, 2, 5, 1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6" y="1304770"/>
            <a:ext cx="483897" cy="52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7" y="2160937"/>
            <a:ext cx="483897" cy="52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23" y="2160937"/>
            <a:ext cx="483897" cy="522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09" y="1554479"/>
            <a:ext cx="383162" cy="4138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83" y="1353217"/>
            <a:ext cx="483897" cy="5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11: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39773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353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     4, 2, 5, 1, 3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6" y="1304770"/>
            <a:ext cx="483897" cy="52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7" y="2160937"/>
            <a:ext cx="483897" cy="52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23" y="2160937"/>
            <a:ext cx="483897" cy="522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09" y="1554479"/>
            <a:ext cx="383162" cy="4138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83" y="1353217"/>
            <a:ext cx="483897" cy="5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6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12: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06134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389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     4, 2, 5, 1, 3, 0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6" y="1304770"/>
            <a:ext cx="483897" cy="52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7" y="2160937"/>
            <a:ext cx="483897" cy="52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23" y="2160937"/>
            <a:ext cx="483897" cy="522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09" y="1554479"/>
            <a:ext cx="383162" cy="4138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83" y="1353217"/>
            <a:ext cx="483897" cy="5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7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1: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15604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2: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11705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6" y="1304770"/>
            <a:ext cx="483897" cy="52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4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3: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88506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6" y="1304770"/>
            <a:ext cx="483897" cy="52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7" y="2160937"/>
            <a:ext cx="483897" cy="52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2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4: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22666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     4 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6" y="1304770"/>
            <a:ext cx="483897" cy="52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7" y="2160937"/>
            <a:ext cx="483897" cy="52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3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5: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13785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     4 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6" y="1304770"/>
            <a:ext cx="483897" cy="52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7" y="2160937"/>
            <a:ext cx="483897" cy="52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23" y="2160937"/>
            <a:ext cx="483897" cy="522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2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6: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23071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     4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6" y="1304770"/>
            <a:ext cx="483897" cy="52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7" y="2160937"/>
            <a:ext cx="483897" cy="52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23" y="2160937"/>
            <a:ext cx="483897" cy="522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09" y="1554479"/>
            <a:ext cx="383162" cy="4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7: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39754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252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     4, 2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6" y="1304770"/>
            <a:ext cx="483897" cy="52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7" y="2160937"/>
            <a:ext cx="483897" cy="52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23" y="2160937"/>
            <a:ext cx="483897" cy="522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09" y="1554479"/>
            <a:ext cx="383162" cy="4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3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7487471" y="1452282"/>
            <a:ext cx="10610" cy="3168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07" y="865060"/>
            <a:ext cx="4278396" cy="2553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8" y="342400"/>
            <a:ext cx="483897" cy="52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9692" y="4507551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Step 8: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91304"/>
              </p:ext>
            </p:extLst>
          </p:nvPr>
        </p:nvGraphicFramePr>
        <p:xfrm>
          <a:off x="3447858" y="4479898"/>
          <a:ext cx="6283770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7295">
                  <a:extLst>
                    <a:ext uri="{9D8B030D-6E8A-4147-A177-3AD203B41FA5}">
                      <a16:colId xmlns:a16="http://schemas.microsoft.com/office/drawing/2014/main" val="2066419685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005231644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2348271557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808645851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190258819"/>
                    </a:ext>
                  </a:extLst>
                </a:gridCol>
                <a:gridCol w="1047295">
                  <a:extLst>
                    <a:ext uri="{9D8B030D-6E8A-4147-A177-3AD203B41FA5}">
                      <a16:colId xmlns:a16="http://schemas.microsoft.com/office/drawing/2014/main" val="355718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96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2511" y="391071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Stack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0237" y="5391471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Impact" panose="020B0806030902050204" pitchFamily="34" charset="0"/>
              </a:rPr>
              <a:t>Popped:      4, 2, 5</a:t>
            </a:r>
            <a:endParaRPr lang="en-IN" sz="32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6" y="1304770"/>
            <a:ext cx="483897" cy="52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7" y="2160937"/>
            <a:ext cx="483897" cy="52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23" y="2160937"/>
            <a:ext cx="483897" cy="522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3" y="541056"/>
            <a:ext cx="4165887" cy="2877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09" y="1554479"/>
            <a:ext cx="383162" cy="4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199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Ishaan</dc:creator>
  <cp:lastModifiedBy>Ishaan</cp:lastModifiedBy>
  <cp:revision>15</cp:revision>
  <dcterms:created xsi:type="dcterms:W3CDTF">2020-06-21T02:41:36Z</dcterms:created>
  <dcterms:modified xsi:type="dcterms:W3CDTF">2020-06-21T03:23:50Z</dcterms:modified>
</cp:coreProperties>
</file>