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8F1B4-F567-4A63-A89C-6584517DF79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227FB3C-0650-4F6C-977E-06BE344C64FA}">
      <dgm:prSet phldrT="[Text]"/>
      <dgm:spPr/>
      <dgm:t>
        <a:bodyPr/>
        <a:lstStyle/>
        <a:p>
          <a:r>
            <a:rPr lang="fr-FR" dirty="0" smtClean="0"/>
            <a:t>  </a:t>
          </a:r>
          <a:endParaRPr lang="fr-FR" dirty="0"/>
        </a:p>
      </dgm:t>
    </dgm:pt>
    <dgm:pt modelId="{92215823-129D-48AE-A0E6-67F9C06A190B}" type="parTrans" cxnId="{C9C9E28B-D1EB-4996-BEC7-EA2C34BC4DD1}">
      <dgm:prSet/>
      <dgm:spPr/>
      <dgm:t>
        <a:bodyPr/>
        <a:lstStyle/>
        <a:p>
          <a:endParaRPr lang="fr-FR"/>
        </a:p>
      </dgm:t>
    </dgm:pt>
    <dgm:pt modelId="{97B684C3-4D6E-458C-A205-C702621229AD}" type="sibTrans" cxnId="{C9C9E28B-D1EB-4996-BEC7-EA2C34BC4DD1}">
      <dgm:prSet/>
      <dgm:spPr/>
      <dgm:t>
        <a:bodyPr/>
        <a:lstStyle/>
        <a:p>
          <a:endParaRPr lang="fr-FR"/>
        </a:p>
      </dgm:t>
    </dgm:pt>
    <dgm:pt modelId="{98499E8E-CE82-4132-8C6E-B182A32457FB}">
      <dgm:prSet phldrT="[Text]" custT="1"/>
      <dgm:spPr/>
      <dgm:t>
        <a:bodyPr/>
        <a:lstStyle/>
        <a:p>
          <a:r>
            <a:rPr lang="fr-FR" sz="2800" b="0" dirty="0" smtClean="0"/>
            <a:t>1.Présentation du Projet </a:t>
          </a:r>
          <a:endParaRPr lang="fr-FR" sz="2800" b="0" dirty="0"/>
        </a:p>
      </dgm:t>
    </dgm:pt>
    <dgm:pt modelId="{34E44E86-C154-4351-B98E-04091C65970F}" type="parTrans" cxnId="{A5681D3F-6430-4D03-BCEC-8853B0726F1A}">
      <dgm:prSet/>
      <dgm:spPr/>
      <dgm:t>
        <a:bodyPr/>
        <a:lstStyle/>
        <a:p>
          <a:endParaRPr lang="fr-FR"/>
        </a:p>
      </dgm:t>
    </dgm:pt>
    <dgm:pt modelId="{4ABE13D2-43B8-4DE5-A301-688B3649057B}" type="sibTrans" cxnId="{A5681D3F-6430-4D03-BCEC-8853B0726F1A}">
      <dgm:prSet/>
      <dgm:spPr/>
      <dgm:t>
        <a:bodyPr/>
        <a:lstStyle/>
        <a:p>
          <a:endParaRPr lang="fr-FR"/>
        </a:p>
      </dgm:t>
    </dgm:pt>
    <dgm:pt modelId="{11FDD791-D8EC-4280-B0B3-EA183E6F3F04}">
      <dgm:prSet phldrT="[Text]" custT="1"/>
      <dgm:spPr/>
      <dgm:t>
        <a:bodyPr/>
        <a:lstStyle/>
        <a:p>
          <a:r>
            <a:rPr lang="fr-FR" sz="2800" dirty="0" smtClean="0"/>
            <a:t>2.Une vue sur le Cloud</a:t>
          </a:r>
          <a:endParaRPr lang="fr-FR" sz="2800" dirty="0"/>
        </a:p>
      </dgm:t>
    </dgm:pt>
    <dgm:pt modelId="{BE60C8FF-EDB1-473C-BD82-B471A711ECB0}" type="parTrans" cxnId="{98B9EFC2-6A34-41C2-9DB3-3DA13DB6E4FA}">
      <dgm:prSet/>
      <dgm:spPr/>
      <dgm:t>
        <a:bodyPr/>
        <a:lstStyle/>
        <a:p>
          <a:endParaRPr lang="fr-FR"/>
        </a:p>
      </dgm:t>
    </dgm:pt>
    <dgm:pt modelId="{7A134BBB-E1BF-4AC3-90E1-58CA2C9ECA51}" type="sibTrans" cxnId="{98B9EFC2-6A34-41C2-9DB3-3DA13DB6E4FA}">
      <dgm:prSet/>
      <dgm:spPr/>
      <dgm:t>
        <a:bodyPr/>
        <a:lstStyle/>
        <a:p>
          <a:endParaRPr lang="fr-FR"/>
        </a:p>
      </dgm:t>
    </dgm:pt>
    <dgm:pt modelId="{02B3D584-E895-483A-B7AE-D4A9CA4CC9A0}">
      <dgm:prSet phldrT="[Text]" custT="1"/>
      <dgm:spPr/>
      <dgm:t>
        <a:bodyPr/>
        <a:lstStyle/>
        <a:p>
          <a:r>
            <a:rPr lang="fr-FR" sz="2800" dirty="0" smtClean="0"/>
            <a:t>3.Présentation de OwnCloud</a:t>
          </a:r>
          <a:endParaRPr lang="fr-FR" sz="2800" dirty="0"/>
        </a:p>
      </dgm:t>
    </dgm:pt>
    <dgm:pt modelId="{26ECB8CF-84A0-4E90-A5D5-2384EFBA14DA}" type="parTrans" cxnId="{0C7704F7-10D1-49DC-A44E-76E1D4FBFFCA}">
      <dgm:prSet/>
      <dgm:spPr/>
      <dgm:t>
        <a:bodyPr/>
        <a:lstStyle/>
        <a:p>
          <a:endParaRPr lang="fr-FR"/>
        </a:p>
      </dgm:t>
    </dgm:pt>
    <dgm:pt modelId="{8B5699A1-B6CC-462D-A58B-9EB364AB7446}" type="sibTrans" cxnId="{0C7704F7-10D1-49DC-A44E-76E1D4FBFFCA}">
      <dgm:prSet/>
      <dgm:spPr/>
      <dgm:t>
        <a:bodyPr/>
        <a:lstStyle/>
        <a:p>
          <a:endParaRPr lang="fr-FR"/>
        </a:p>
      </dgm:t>
    </dgm:pt>
    <dgm:pt modelId="{F14FEFB4-C97E-4B38-AAF0-433D6E9B8382}">
      <dgm:prSet phldrT="[Text]" custT="1"/>
      <dgm:spPr/>
      <dgm:t>
        <a:bodyPr/>
        <a:lstStyle/>
        <a:p>
          <a:r>
            <a:rPr lang="fr-FR" sz="2800" dirty="0" smtClean="0"/>
            <a:t>4.Présentation de notre Infrastructure</a:t>
          </a:r>
          <a:endParaRPr lang="fr-FR" sz="2800" dirty="0"/>
        </a:p>
      </dgm:t>
    </dgm:pt>
    <dgm:pt modelId="{B9378B63-E8FC-45C5-BFFD-51EF204945DB}" type="parTrans" cxnId="{185C8952-7BE8-47F4-9954-E5DA3DADF03E}">
      <dgm:prSet/>
      <dgm:spPr/>
      <dgm:t>
        <a:bodyPr/>
        <a:lstStyle/>
        <a:p>
          <a:endParaRPr lang="fr-FR"/>
        </a:p>
      </dgm:t>
    </dgm:pt>
    <dgm:pt modelId="{325E9FB9-C792-458E-B476-548930E87A90}" type="sibTrans" cxnId="{185C8952-7BE8-47F4-9954-E5DA3DADF03E}">
      <dgm:prSet/>
      <dgm:spPr/>
      <dgm:t>
        <a:bodyPr/>
        <a:lstStyle/>
        <a:p>
          <a:endParaRPr lang="fr-FR"/>
        </a:p>
      </dgm:t>
    </dgm:pt>
    <dgm:pt modelId="{87F0FC1A-AF12-49CE-BC21-2500420C14FA}">
      <dgm:prSet phldrT="[Text]" custT="1"/>
      <dgm:spPr/>
      <dgm:t>
        <a:bodyPr/>
        <a:lstStyle/>
        <a:p>
          <a:r>
            <a:rPr lang="fr-FR" sz="2800" dirty="0" smtClean="0"/>
            <a:t>5.Préparation de notre Plateforme</a:t>
          </a:r>
          <a:endParaRPr lang="fr-FR" sz="2800" dirty="0"/>
        </a:p>
      </dgm:t>
    </dgm:pt>
    <dgm:pt modelId="{86DA3C0A-D085-44D8-B64D-18CAA6813564}" type="parTrans" cxnId="{5EEDB99C-4BE3-4E5A-9F64-CF45EE6D5A66}">
      <dgm:prSet/>
      <dgm:spPr/>
      <dgm:t>
        <a:bodyPr/>
        <a:lstStyle/>
        <a:p>
          <a:endParaRPr lang="fr-FR"/>
        </a:p>
      </dgm:t>
    </dgm:pt>
    <dgm:pt modelId="{E172E3A5-549C-4405-8CD2-0810101F89F0}" type="sibTrans" cxnId="{5EEDB99C-4BE3-4E5A-9F64-CF45EE6D5A66}">
      <dgm:prSet/>
      <dgm:spPr/>
      <dgm:t>
        <a:bodyPr/>
        <a:lstStyle/>
        <a:p>
          <a:endParaRPr lang="fr-FR"/>
        </a:p>
      </dgm:t>
    </dgm:pt>
    <dgm:pt modelId="{D7FC4C12-F506-42C5-994D-0F405E264D34}">
      <dgm:prSet phldrT="[Text]" custT="1"/>
      <dgm:spPr/>
      <dgm:t>
        <a:bodyPr/>
        <a:lstStyle/>
        <a:p>
          <a:r>
            <a:rPr lang="fr-FR" sz="2800" dirty="0" smtClean="0"/>
            <a:t>6.Préparation de l’application</a:t>
          </a:r>
          <a:endParaRPr lang="fr-FR" sz="2800" dirty="0"/>
        </a:p>
      </dgm:t>
    </dgm:pt>
    <dgm:pt modelId="{95F564A3-B476-4935-B84B-38B5BB9E4AA4}" type="parTrans" cxnId="{49250BD0-A361-4995-80AE-69A5F826D1E7}">
      <dgm:prSet/>
      <dgm:spPr/>
      <dgm:t>
        <a:bodyPr/>
        <a:lstStyle/>
        <a:p>
          <a:endParaRPr lang="fr-FR"/>
        </a:p>
      </dgm:t>
    </dgm:pt>
    <dgm:pt modelId="{10421B3E-EDC9-461D-A41D-EB8D4DC55596}" type="sibTrans" cxnId="{49250BD0-A361-4995-80AE-69A5F826D1E7}">
      <dgm:prSet/>
      <dgm:spPr/>
      <dgm:t>
        <a:bodyPr/>
        <a:lstStyle/>
        <a:p>
          <a:endParaRPr lang="fr-FR"/>
        </a:p>
      </dgm:t>
    </dgm:pt>
    <dgm:pt modelId="{534FBB16-7890-4F25-8168-37AD3088BF14}">
      <dgm:prSet phldrT="[Text]" custT="1"/>
      <dgm:spPr/>
      <dgm:t>
        <a:bodyPr/>
        <a:lstStyle/>
        <a:p>
          <a:r>
            <a:rPr lang="fr-FR" sz="2800" dirty="0" smtClean="0"/>
            <a:t>7.Simulation</a:t>
          </a:r>
          <a:endParaRPr lang="fr-FR" sz="2800" dirty="0"/>
        </a:p>
      </dgm:t>
    </dgm:pt>
    <dgm:pt modelId="{3420E8FC-23E6-4DF3-A9E9-DFC6F9A57BD0}" type="parTrans" cxnId="{04D25550-A364-445E-B9A5-A40CDEA66141}">
      <dgm:prSet/>
      <dgm:spPr/>
      <dgm:t>
        <a:bodyPr/>
        <a:lstStyle/>
        <a:p>
          <a:endParaRPr lang="fr-FR"/>
        </a:p>
      </dgm:t>
    </dgm:pt>
    <dgm:pt modelId="{427BD68E-104A-4274-9BEF-BF818B6FC8E3}" type="sibTrans" cxnId="{04D25550-A364-445E-B9A5-A40CDEA66141}">
      <dgm:prSet/>
      <dgm:spPr/>
      <dgm:t>
        <a:bodyPr/>
        <a:lstStyle/>
        <a:p>
          <a:endParaRPr lang="fr-FR"/>
        </a:p>
      </dgm:t>
    </dgm:pt>
    <dgm:pt modelId="{2C7DE98B-F3AA-44D2-8086-7AF31D7B59B8}">
      <dgm:prSet phldrT="[Text]" custT="1"/>
      <dgm:spPr/>
      <dgm:t>
        <a:bodyPr/>
        <a:lstStyle/>
        <a:p>
          <a:r>
            <a:rPr lang="fr-FR" sz="2800" dirty="0" smtClean="0"/>
            <a:t>8.Conclusion</a:t>
          </a:r>
          <a:endParaRPr lang="fr-FR" sz="2800" dirty="0"/>
        </a:p>
      </dgm:t>
    </dgm:pt>
    <dgm:pt modelId="{8A691A15-69CC-4EE2-9677-86793E4601F8}" type="parTrans" cxnId="{27A232F7-797A-46A2-9342-787831956CDE}">
      <dgm:prSet/>
      <dgm:spPr/>
      <dgm:t>
        <a:bodyPr/>
        <a:lstStyle/>
        <a:p>
          <a:endParaRPr lang="fr-FR"/>
        </a:p>
      </dgm:t>
    </dgm:pt>
    <dgm:pt modelId="{C8F8164A-F04B-4F50-ADAC-B1D20E62EE0F}" type="sibTrans" cxnId="{27A232F7-797A-46A2-9342-787831956CDE}">
      <dgm:prSet/>
      <dgm:spPr/>
      <dgm:t>
        <a:bodyPr/>
        <a:lstStyle/>
        <a:p>
          <a:endParaRPr lang="fr-FR"/>
        </a:p>
      </dgm:t>
    </dgm:pt>
    <dgm:pt modelId="{1D5FFE0E-D595-40E9-8685-F4170946EA08}" type="pres">
      <dgm:prSet presAssocID="{60A8F1B4-F567-4A63-A89C-6584517DF79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9C2CA9CE-60D6-4910-B14D-7DA3B79B16E1}" type="pres">
      <dgm:prSet presAssocID="{1227FB3C-0650-4F6C-977E-06BE344C64FA}" presName="thickLine" presStyleLbl="alignNode1" presStyleIdx="0" presStyleCnt="1"/>
      <dgm:spPr/>
    </dgm:pt>
    <dgm:pt modelId="{1246F4A3-E297-477F-A967-3F9960B14D2F}" type="pres">
      <dgm:prSet presAssocID="{1227FB3C-0650-4F6C-977E-06BE344C64FA}" presName="horz1" presStyleCnt="0"/>
      <dgm:spPr/>
    </dgm:pt>
    <dgm:pt modelId="{4FD7A6BD-733A-4523-A0FB-C27AABA46BE9}" type="pres">
      <dgm:prSet presAssocID="{1227FB3C-0650-4F6C-977E-06BE344C64FA}" presName="tx1" presStyleLbl="revTx" presStyleIdx="0" presStyleCnt="9"/>
      <dgm:spPr/>
      <dgm:t>
        <a:bodyPr/>
        <a:lstStyle/>
        <a:p>
          <a:endParaRPr lang="fr-FR"/>
        </a:p>
      </dgm:t>
    </dgm:pt>
    <dgm:pt modelId="{78E1A571-F344-4E44-8588-3F056253ACCF}" type="pres">
      <dgm:prSet presAssocID="{1227FB3C-0650-4F6C-977E-06BE344C64FA}" presName="vert1" presStyleCnt="0"/>
      <dgm:spPr/>
    </dgm:pt>
    <dgm:pt modelId="{64909D32-735D-46F4-97B3-59DA881EDDF1}" type="pres">
      <dgm:prSet presAssocID="{98499E8E-CE82-4132-8C6E-B182A32457FB}" presName="vertSpace2a" presStyleCnt="0"/>
      <dgm:spPr/>
    </dgm:pt>
    <dgm:pt modelId="{69089944-C499-445C-BA53-E5DEC2DDDE75}" type="pres">
      <dgm:prSet presAssocID="{98499E8E-CE82-4132-8C6E-B182A32457FB}" presName="horz2" presStyleCnt="0"/>
      <dgm:spPr/>
    </dgm:pt>
    <dgm:pt modelId="{C277FFB1-B5CD-4974-B157-0B4E5BF8E2BA}" type="pres">
      <dgm:prSet presAssocID="{98499E8E-CE82-4132-8C6E-B182A32457FB}" presName="horzSpace2" presStyleCnt="0"/>
      <dgm:spPr/>
    </dgm:pt>
    <dgm:pt modelId="{DC7FFAE9-5E23-4B1D-B5F4-53FDF5A0515B}" type="pres">
      <dgm:prSet presAssocID="{98499E8E-CE82-4132-8C6E-B182A32457FB}" presName="tx2" presStyleLbl="revTx" presStyleIdx="1" presStyleCnt="9"/>
      <dgm:spPr/>
      <dgm:t>
        <a:bodyPr/>
        <a:lstStyle/>
        <a:p>
          <a:endParaRPr lang="fr-FR"/>
        </a:p>
      </dgm:t>
    </dgm:pt>
    <dgm:pt modelId="{BE50A0E3-582F-41B2-913F-554400C451EC}" type="pres">
      <dgm:prSet presAssocID="{98499E8E-CE82-4132-8C6E-B182A32457FB}" presName="vert2" presStyleCnt="0"/>
      <dgm:spPr/>
    </dgm:pt>
    <dgm:pt modelId="{CFFAB3A2-99DD-4BE6-A76C-E22CFCC4BFE4}" type="pres">
      <dgm:prSet presAssocID="{98499E8E-CE82-4132-8C6E-B182A32457FB}" presName="thinLine2b" presStyleLbl="callout" presStyleIdx="0" presStyleCnt="8"/>
      <dgm:spPr/>
    </dgm:pt>
    <dgm:pt modelId="{EE17D722-CC1A-43E0-BB8A-37A371448975}" type="pres">
      <dgm:prSet presAssocID="{98499E8E-CE82-4132-8C6E-B182A32457FB}" presName="vertSpace2b" presStyleCnt="0"/>
      <dgm:spPr/>
    </dgm:pt>
    <dgm:pt modelId="{593C88D3-F741-431C-A942-253D6B5A8B9D}" type="pres">
      <dgm:prSet presAssocID="{11FDD791-D8EC-4280-B0B3-EA183E6F3F04}" presName="horz2" presStyleCnt="0"/>
      <dgm:spPr/>
    </dgm:pt>
    <dgm:pt modelId="{CB427883-21BD-4249-A90D-59EF86646077}" type="pres">
      <dgm:prSet presAssocID="{11FDD791-D8EC-4280-B0B3-EA183E6F3F04}" presName="horzSpace2" presStyleCnt="0"/>
      <dgm:spPr/>
    </dgm:pt>
    <dgm:pt modelId="{129614B4-4C7D-4DDC-85A8-988830B74CB7}" type="pres">
      <dgm:prSet presAssocID="{11FDD791-D8EC-4280-B0B3-EA183E6F3F04}" presName="tx2" presStyleLbl="revTx" presStyleIdx="2" presStyleCnt="9"/>
      <dgm:spPr/>
      <dgm:t>
        <a:bodyPr/>
        <a:lstStyle/>
        <a:p>
          <a:endParaRPr lang="fr-FR"/>
        </a:p>
      </dgm:t>
    </dgm:pt>
    <dgm:pt modelId="{386342BB-102A-4C32-96A4-3A90089419B1}" type="pres">
      <dgm:prSet presAssocID="{11FDD791-D8EC-4280-B0B3-EA183E6F3F04}" presName="vert2" presStyleCnt="0"/>
      <dgm:spPr/>
    </dgm:pt>
    <dgm:pt modelId="{F869EBB2-25EB-493D-894E-F8E07846F99A}" type="pres">
      <dgm:prSet presAssocID="{11FDD791-D8EC-4280-B0B3-EA183E6F3F04}" presName="thinLine2b" presStyleLbl="callout" presStyleIdx="1" presStyleCnt="8"/>
      <dgm:spPr/>
    </dgm:pt>
    <dgm:pt modelId="{658A8837-7DB5-44BA-A8CE-3A952B11E16B}" type="pres">
      <dgm:prSet presAssocID="{11FDD791-D8EC-4280-B0B3-EA183E6F3F04}" presName="vertSpace2b" presStyleCnt="0"/>
      <dgm:spPr/>
    </dgm:pt>
    <dgm:pt modelId="{3C1557E9-633A-4433-AB07-4B922C5D5167}" type="pres">
      <dgm:prSet presAssocID="{02B3D584-E895-483A-B7AE-D4A9CA4CC9A0}" presName="horz2" presStyleCnt="0"/>
      <dgm:spPr/>
    </dgm:pt>
    <dgm:pt modelId="{BCF2C92C-16F1-498A-9501-37D3EF75D3F3}" type="pres">
      <dgm:prSet presAssocID="{02B3D584-E895-483A-B7AE-D4A9CA4CC9A0}" presName="horzSpace2" presStyleCnt="0"/>
      <dgm:spPr/>
    </dgm:pt>
    <dgm:pt modelId="{0F4BC7B8-10B2-4213-A7D2-6F5059FF7A04}" type="pres">
      <dgm:prSet presAssocID="{02B3D584-E895-483A-B7AE-D4A9CA4CC9A0}" presName="tx2" presStyleLbl="revTx" presStyleIdx="3" presStyleCnt="9"/>
      <dgm:spPr/>
      <dgm:t>
        <a:bodyPr/>
        <a:lstStyle/>
        <a:p>
          <a:endParaRPr lang="fr-FR"/>
        </a:p>
      </dgm:t>
    </dgm:pt>
    <dgm:pt modelId="{56D23202-F59C-47F5-9BD9-9DFCD0B13EBD}" type="pres">
      <dgm:prSet presAssocID="{02B3D584-E895-483A-B7AE-D4A9CA4CC9A0}" presName="vert2" presStyleCnt="0"/>
      <dgm:spPr/>
    </dgm:pt>
    <dgm:pt modelId="{AF4D3A34-674D-475F-9F8E-FABBF7DB3173}" type="pres">
      <dgm:prSet presAssocID="{02B3D584-E895-483A-B7AE-D4A9CA4CC9A0}" presName="thinLine2b" presStyleLbl="callout" presStyleIdx="2" presStyleCnt="8"/>
      <dgm:spPr/>
    </dgm:pt>
    <dgm:pt modelId="{AEE4E1F9-EE59-415C-8F72-3EB171D57490}" type="pres">
      <dgm:prSet presAssocID="{02B3D584-E895-483A-B7AE-D4A9CA4CC9A0}" presName="vertSpace2b" presStyleCnt="0"/>
      <dgm:spPr/>
    </dgm:pt>
    <dgm:pt modelId="{B3A97A4F-B3CC-4011-949F-A5D6F022B3F3}" type="pres">
      <dgm:prSet presAssocID="{F14FEFB4-C97E-4B38-AAF0-433D6E9B8382}" presName="horz2" presStyleCnt="0"/>
      <dgm:spPr/>
    </dgm:pt>
    <dgm:pt modelId="{FF869B43-F641-4368-954A-2F5D9D44299A}" type="pres">
      <dgm:prSet presAssocID="{F14FEFB4-C97E-4B38-AAF0-433D6E9B8382}" presName="horzSpace2" presStyleCnt="0"/>
      <dgm:spPr/>
    </dgm:pt>
    <dgm:pt modelId="{7F7DF1BD-8079-4087-9C8B-9681D21F3ABF}" type="pres">
      <dgm:prSet presAssocID="{F14FEFB4-C97E-4B38-AAF0-433D6E9B8382}" presName="tx2" presStyleLbl="revTx" presStyleIdx="4" presStyleCnt="9"/>
      <dgm:spPr/>
      <dgm:t>
        <a:bodyPr/>
        <a:lstStyle/>
        <a:p>
          <a:endParaRPr lang="fr-FR"/>
        </a:p>
      </dgm:t>
    </dgm:pt>
    <dgm:pt modelId="{82FD9089-B026-44CF-8B7F-092CE3144CF4}" type="pres">
      <dgm:prSet presAssocID="{F14FEFB4-C97E-4B38-AAF0-433D6E9B8382}" presName="vert2" presStyleCnt="0"/>
      <dgm:spPr/>
    </dgm:pt>
    <dgm:pt modelId="{AE77E3FB-839A-4EBB-BF89-5A14D3BA8723}" type="pres">
      <dgm:prSet presAssocID="{F14FEFB4-C97E-4B38-AAF0-433D6E9B8382}" presName="thinLine2b" presStyleLbl="callout" presStyleIdx="3" presStyleCnt="8"/>
      <dgm:spPr/>
    </dgm:pt>
    <dgm:pt modelId="{B5180CB2-C796-4BBF-A031-7262AC7308F5}" type="pres">
      <dgm:prSet presAssocID="{F14FEFB4-C97E-4B38-AAF0-433D6E9B8382}" presName="vertSpace2b" presStyleCnt="0"/>
      <dgm:spPr/>
    </dgm:pt>
    <dgm:pt modelId="{A01473F4-B84D-4532-977E-FEA065A23619}" type="pres">
      <dgm:prSet presAssocID="{87F0FC1A-AF12-49CE-BC21-2500420C14FA}" presName="horz2" presStyleCnt="0"/>
      <dgm:spPr/>
    </dgm:pt>
    <dgm:pt modelId="{43F940CE-1CC9-4CD1-B72B-DD8C21594968}" type="pres">
      <dgm:prSet presAssocID="{87F0FC1A-AF12-49CE-BC21-2500420C14FA}" presName="horzSpace2" presStyleCnt="0"/>
      <dgm:spPr/>
    </dgm:pt>
    <dgm:pt modelId="{1636781B-60F7-484C-AE82-EB3E56F78C51}" type="pres">
      <dgm:prSet presAssocID="{87F0FC1A-AF12-49CE-BC21-2500420C14FA}" presName="tx2" presStyleLbl="revTx" presStyleIdx="5" presStyleCnt="9"/>
      <dgm:spPr/>
      <dgm:t>
        <a:bodyPr/>
        <a:lstStyle/>
        <a:p>
          <a:endParaRPr lang="fr-FR"/>
        </a:p>
      </dgm:t>
    </dgm:pt>
    <dgm:pt modelId="{921FAEBB-C612-4F40-878B-F7CDF0D71270}" type="pres">
      <dgm:prSet presAssocID="{87F0FC1A-AF12-49CE-BC21-2500420C14FA}" presName="vert2" presStyleCnt="0"/>
      <dgm:spPr/>
    </dgm:pt>
    <dgm:pt modelId="{278509AC-C601-4BC5-B66D-F62D80830ADB}" type="pres">
      <dgm:prSet presAssocID="{87F0FC1A-AF12-49CE-BC21-2500420C14FA}" presName="thinLine2b" presStyleLbl="callout" presStyleIdx="4" presStyleCnt="8"/>
      <dgm:spPr/>
    </dgm:pt>
    <dgm:pt modelId="{3A3CAA10-469E-4B88-A378-71D77E3D916D}" type="pres">
      <dgm:prSet presAssocID="{87F0FC1A-AF12-49CE-BC21-2500420C14FA}" presName="vertSpace2b" presStyleCnt="0"/>
      <dgm:spPr/>
    </dgm:pt>
    <dgm:pt modelId="{A6EC5D85-75A6-4B4F-B6FA-7266FAB3CA06}" type="pres">
      <dgm:prSet presAssocID="{D7FC4C12-F506-42C5-994D-0F405E264D34}" presName="horz2" presStyleCnt="0"/>
      <dgm:spPr/>
    </dgm:pt>
    <dgm:pt modelId="{849EB11F-AE82-4B4A-98BB-06F79BE36DC8}" type="pres">
      <dgm:prSet presAssocID="{D7FC4C12-F506-42C5-994D-0F405E264D34}" presName="horzSpace2" presStyleCnt="0"/>
      <dgm:spPr/>
    </dgm:pt>
    <dgm:pt modelId="{D6FEF785-F165-4266-98BE-B81234E6760F}" type="pres">
      <dgm:prSet presAssocID="{D7FC4C12-F506-42C5-994D-0F405E264D34}" presName="tx2" presStyleLbl="revTx" presStyleIdx="6" presStyleCnt="9"/>
      <dgm:spPr/>
      <dgm:t>
        <a:bodyPr/>
        <a:lstStyle/>
        <a:p>
          <a:endParaRPr lang="fr-FR"/>
        </a:p>
      </dgm:t>
    </dgm:pt>
    <dgm:pt modelId="{27BAD049-9450-4680-B6BC-615E96DB3A0E}" type="pres">
      <dgm:prSet presAssocID="{D7FC4C12-F506-42C5-994D-0F405E264D34}" presName="vert2" presStyleCnt="0"/>
      <dgm:spPr/>
    </dgm:pt>
    <dgm:pt modelId="{9359CBCE-8C65-4C58-AB24-BF4F80C9ABF7}" type="pres">
      <dgm:prSet presAssocID="{D7FC4C12-F506-42C5-994D-0F405E264D34}" presName="thinLine2b" presStyleLbl="callout" presStyleIdx="5" presStyleCnt="8"/>
      <dgm:spPr/>
    </dgm:pt>
    <dgm:pt modelId="{A8FE372C-52F3-4AEB-B97D-2313F4118FDD}" type="pres">
      <dgm:prSet presAssocID="{D7FC4C12-F506-42C5-994D-0F405E264D34}" presName="vertSpace2b" presStyleCnt="0"/>
      <dgm:spPr/>
    </dgm:pt>
    <dgm:pt modelId="{5F7BA6DD-99CC-416E-943E-451E08F1B7AE}" type="pres">
      <dgm:prSet presAssocID="{534FBB16-7890-4F25-8168-37AD3088BF14}" presName="horz2" presStyleCnt="0"/>
      <dgm:spPr/>
    </dgm:pt>
    <dgm:pt modelId="{A7E6E89D-4A7E-47CB-B3C3-BFD21F3E5A53}" type="pres">
      <dgm:prSet presAssocID="{534FBB16-7890-4F25-8168-37AD3088BF14}" presName="horzSpace2" presStyleCnt="0"/>
      <dgm:spPr/>
    </dgm:pt>
    <dgm:pt modelId="{42927EAD-605B-4E00-9AB8-761837E083FF}" type="pres">
      <dgm:prSet presAssocID="{534FBB16-7890-4F25-8168-37AD3088BF14}" presName="tx2" presStyleLbl="revTx" presStyleIdx="7" presStyleCnt="9"/>
      <dgm:spPr/>
      <dgm:t>
        <a:bodyPr/>
        <a:lstStyle/>
        <a:p>
          <a:endParaRPr lang="fr-FR"/>
        </a:p>
      </dgm:t>
    </dgm:pt>
    <dgm:pt modelId="{A2A69C31-603E-4D6D-9AA5-4E953623713F}" type="pres">
      <dgm:prSet presAssocID="{534FBB16-7890-4F25-8168-37AD3088BF14}" presName="vert2" presStyleCnt="0"/>
      <dgm:spPr/>
    </dgm:pt>
    <dgm:pt modelId="{044AAE68-986B-409E-A74E-8A1C8A228276}" type="pres">
      <dgm:prSet presAssocID="{534FBB16-7890-4F25-8168-37AD3088BF14}" presName="thinLine2b" presStyleLbl="callout" presStyleIdx="6" presStyleCnt="8"/>
      <dgm:spPr/>
    </dgm:pt>
    <dgm:pt modelId="{3873A82A-F47E-4680-89CC-6CA90F422439}" type="pres">
      <dgm:prSet presAssocID="{534FBB16-7890-4F25-8168-37AD3088BF14}" presName="vertSpace2b" presStyleCnt="0"/>
      <dgm:spPr/>
    </dgm:pt>
    <dgm:pt modelId="{28ED47E5-C51B-480F-8798-CE4EE4C82E8E}" type="pres">
      <dgm:prSet presAssocID="{2C7DE98B-F3AA-44D2-8086-7AF31D7B59B8}" presName="horz2" presStyleCnt="0"/>
      <dgm:spPr/>
    </dgm:pt>
    <dgm:pt modelId="{4C2C91E6-F916-4309-8EFA-48607E123709}" type="pres">
      <dgm:prSet presAssocID="{2C7DE98B-F3AA-44D2-8086-7AF31D7B59B8}" presName="horzSpace2" presStyleCnt="0"/>
      <dgm:spPr/>
    </dgm:pt>
    <dgm:pt modelId="{CD34B37C-DD41-49C3-B536-ED17A2427AE2}" type="pres">
      <dgm:prSet presAssocID="{2C7DE98B-F3AA-44D2-8086-7AF31D7B59B8}" presName="tx2" presStyleLbl="revTx" presStyleIdx="8" presStyleCnt="9"/>
      <dgm:spPr/>
      <dgm:t>
        <a:bodyPr/>
        <a:lstStyle/>
        <a:p>
          <a:endParaRPr lang="fr-FR"/>
        </a:p>
      </dgm:t>
    </dgm:pt>
    <dgm:pt modelId="{FAB14AE3-8B07-4B89-875E-2E303AE35656}" type="pres">
      <dgm:prSet presAssocID="{2C7DE98B-F3AA-44D2-8086-7AF31D7B59B8}" presName="vert2" presStyleCnt="0"/>
      <dgm:spPr/>
    </dgm:pt>
    <dgm:pt modelId="{D18D795A-87B1-4769-A7E6-6E7854EE0496}" type="pres">
      <dgm:prSet presAssocID="{2C7DE98B-F3AA-44D2-8086-7AF31D7B59B8}" presName="thinLine2b" presStyleLbl="callout" presStyleIdx="7" presStyleCnt="8"/>
      <dgm:spPr/>
    </dgm:pt>
    <dgm:pt modelId="{25514BA2-85FD-48E0-9D9F-FD254E48CB89}" type="pres">
      <dgm:prSet presAssocID="{2C7DE98B-F3AA-44D2-8086-7AF31D7B59B8}" presName="vertSpace2b" presStyleCnt="0"/>
      <dgm:spPr/>
    </dgm:pt>
  </dgm:ptLst>
  <dgm:cxnLst>
    <dgm:cxn modelId="{CE565792-9505-44EF-845A-0E5B7EBF9F1C}" type="presOf" srcId="{D7FC4C12-F506-42C5-994D-0F405E264D34}" destId="{D6FEF785-F165-4266-98BE-B81234E6760F}" srcOrd="0" destOrd="0" presId="urn:microsoft.com/office/officeart/2008/layout/LinedList"/>
    <dgm:cxn modelId="{98B9EFC2-6A34-41C2-9DB3-3DA13DB6E4FA}" srcId="{1227FB3C-0650-4F6C-977E-06BE344C64FA}" destId="{11FDD791-D8EC-4280-B0B3-EA183E6F3F04}" srcOrd="1" destOrd="0" parTransId="{BE60C8FF-EDB1-473C-BD82-B471A711ECB0}" sibTransId="{7A134BBB-E1BF-4AC3-90E1-58CA2C9ECA51}"/>
    <dgm:cxn modelId="{AFB4EBFF-0A67-42EA-8572-96DCD0859875}" type="presOf" srcId="{1227FB3C-0650-4F6C-977E-06BE344C64FA}" destId="{4FD7A6BD-733A-4523-A0FB-C27AABA46BE9}" srcOrd="0" destOrd="0" presId="urn:microsoft.com/office/officeart/2008/layout/LinedList"/>
    <dgm:cxn modelId="{185C8952-7BE8-47F4-9954-E5DA3DADF03E}" srcId="{1227FB3C-0650-4F6C-977E-06BE344C64FA}" destId="{F14FEFB4-C97E-4B38-AAF0-433D6E9B8382}" srcOrd="3" destOrd="0" parTransId="{B9378B63-E8FC-45C5-BFFD-51EF204945DB}" sibTransId="{325E9FB9-C792-458E-B476-548930E87A90}"/>
    <dgm:cxn modelId="{7E99D02A-A870-4C33-80A8-DF30E93744C8}" type="presOf" srcId="{98499E8E-CE82-4132-8C6E-B182A32457FB}" destId="{DC7FFAE9-5E23-4B1D-B5F4-53FDF5A0515B}" srcOrd="0" destOrd="0" presId="urn:microsoft.com/office/officeart/2008/layout/LinedList"/>
    <dgm:cxn modelId="{49250BD0-A361-4995-80AE-69A5F826D1E7}" srcId="{1227FB3C-0650-4F6C-977E-06BE344C64FA}" destId="{D7FC4C12-F506-42C5-994D-0F405E264D34}" srcOrd="5" destOrd="0" parTransId="{95F564A3-B476-4935-B84B-38B5BB9E4AA4}" sibTransId="{10421B3E-EDC9-461D-A41D-EB8D4DC55596}"/>
    <dgm:cxn modelId="{584915FF-75F5-4C1F-8D0B-19E6B0D270D6}" type="presOf" srcId="{534FBB16-7890-4F25-8168-37AD3088BF14}" destId="{42927EAD-605B-4E00-9AB8-761837E083FF}" srcOrd="0" destOrd="0" presId="urn:microsoft.com/office/officeart/2008/layout/LinedList"/>
    <dgm:cxn modelId="{DC214337-96FB-4BA2-BE99-185DE04850E8}" type="presOf" srcId="{11FDD791-D8EC-4280-B0B3-EA183E6F3F04}" destId="{129614B4-4C7D-4DDC-85A8-988830B74CB7}" srcOrd="0" destOrd="0" presId="urn:microsoft.com/office/officeart/2008/layout/LinedList"/>
    <dgm:cxn modelId="{C9C9E28B-D1EB-4996-BEC7-EA2C34BC4DD1}" srcId="{60A8F1B4-F567-4A63-A89C-6584517DF790}" destId="{1227FB3C-0650-4F6C-977E-06BE344C64FA}" srcOrd="0" destOrd="0" parTransId="{92215823-129D-48AE-A0E6-67F9C06A190B}" sibTransId="{97B684C3-4D6E-458C-A205-C702621229AD}"/>
    <dgm:cxn modelId="{A5681D3F-6430-4D03-BCEC-8853B0726F1A}" srcId="{1227FB3C-0650-4F6C-977E-06BE344C64FA}" destId="{98499E8E-CE82-4132-8C6E-B182A32457FB}" srcOrd="0" destOrd="0" parTransId="{34E44E86-C154-4351-B98E-04091C65970F}" sibTransId="{4ABE13D2-43B8-4DE5-A301-688B3649057B}"/>
    <dgm:cxn modelId="{FFFDF968-3DB0-4881-9DA0-F477E5CA6B04}" type="presOf" srcId="{F14FEFB4-C97E-4B38-AAF0-433D6E9B8382}" destId="{7F7DF1BD-8079-4087-9C8B-9681D21F3ABF}" srcOrd="0" destOrd="0" presId="urn:microsoft.com/office/officeart/2008/layout/LinedList"/>
    <dgm:cxn modelId="{0C7704F7-10D1-49DC-A44E-76E1D4FBFFCA}" srcId="{1227FB3C-0650-4F6C-977E-06BE344C64FA}" destId="{02B3D584-E895-483A-B7AE-D4A9CA4CC9A0}" srcOrd="2" destOrd="0" parTransId="{26ECB8CF-84A0-4E90-A5D5-2384EFBA14DA}" sibTransId="{8B5699A1-B6CC-462D-A58B-9EB364AB7446}"/>
    <dgm:cxn modelId="{16340F30-0CC2-496D-93F6-1252A957557B}" type="presOf" srcId="{60A8F1B4-F567-4A63-A89C-6584517DF790}" destId="{1D5FFE0E-D595-40E9-8685-F4170946EA08}" srcOrd="0" destOrd="0" presId="urn:microsoft.com/office/officeart/2008/layout/LinedList"/>
    <dgm:cxn modelId="{C63CCB98-9C3C-43D1-8A04-95A39344F60D}" type="presOf" srcId="{87F0FC1A-AF12-49CE-BC21-2500420C14FA}" destId="{1636781B-60F7-484C-AE82-EB3E56F78C51}" srcOrd="0" destOrd="0" presId="urn:microsoft.com/office/officeart/2008/layout/LinedList"/>
    <dgm:cxn modelId="{27A232F7-797A-46A2-9342-787831956CDE}" srcId="{1227FB3C-0650-4F6C-977E-06BE344C64FA}" destId="{2C7DE98B-F3AA-44D2-8086-7AF31D7B59B8}" srcOrd="7" destOrd="0" parTransId="{8A691A15-69CC-4EE2-9677-86793E4601F8}" sibTransId="{C8F8164A-F04B-4F50-ADAC-B1D20E62EE0F}"/>
    <dgm:cxn modelId="{D9D5C545-C69C-4E8D-A0A3-9778FD6CE01A}" type="presOf" srcId="{2C7DE98B-F3AA-44D2-8086-7AF31D7B59B8}" destId="{CD34B37C-DD41-49C3-B536-ED17A2427AE2}" srcOrd="0" destOrd="0" presId="urn:microsoft.com/office/officeart/2008/layout/LinedList"/>
    <dgm:cxn modelId="{04D25550-A364-445E-B9A5-A40CDEA66141}" srcId="{1227FB3C-0650-4F6C-977E-06BE344C64FA}" destId="{534FBB16-7890-4F25-8168-37AD3088BF14}" srcOrd="6" destOrd="0" parTransId="{3420E8FC-23E6-4DF3-A9E9-DFC6F9A57BD0}" sibTransId="{427BD68E-104A-4274-9BEF-BF818B6FC8E3}"/>
    <dgm:cxn modelId="{5EEDB99C-4BE3-4E5A-9F64-CF45EE6D5A66}" srcId="{1227FB3C-0650-4F6C-977E-06BE344C64FA}" destId="{87F0FC1A-AF12-49CE-BC21-2500420C14FA}" srcOrd="4" destOrd="0" parTransId="{86DA3C0A-D085-44D8-B64D-18CAA6813564}" sibTransId="{E172E3A5-549C-4405-8CD2-0810101F89F0}"/>
    <dgm:cxn modelId="{7956FDDF-7EAB-45EC-B789-CF3341AA8693}" type="presOf" srcId="{02B3D584-E895-483A-B7AE-D4A9CA4CC9A0}" destId="{0F4BC7B8-10B2-4213-A7D2-6F5059FF7A04}" srcOrd="0" destOrd="0" presId="urn:microsoft.com/office/officeart/2008/layout/LinedList"/>
    <dgm:cxn modelId="{7ADE66B5-05D1-4822-965E-8FE75E53ABF4}" type="presParOf" srcId="{1D5FFE0E-D595-40E9-8685-F4170946EA08}" destId="{9C2CA9CE-60D6-4910-B14D-7DA3B79B16E1}" srcOrd="0" destOrd="0" presId="urn:microsoft.com/office/officeart/2008/layout/LinedList"/>
    <dgm:cxn modelId="{46883B24-0913-47D6-B8DD-2A30A300C272}" type="presParOf" srcId="{1D5FFE0E-D595-40E9-8685-F4170946EA08}" destId="{1246F4A3-E297-477F-A967-3F9960B14D2F}" srcOrd="1" destOrd="0" presId="urn:microsoft.com/office/officeart/2008/layout/LinedList"/>
    <dgm:cxn modelId="{200133C9-FE57-46C5-9D87-310E25A627CE}" type="presParOf" srcId="{1246F4A3-E297-477F-A967-3F9960B14D2F}" destId="{4FD7A6BD-733A-4523-A0FB-C27AABA46BE9}" srcOrd="0" destOrd="0" presId="urn:microsoft.com/office/officeart/2008/layout/LinedList"/>
    <dgm:cxn modelId="{ECDC0C63-C22F-491B-8C26-CAD72E058FD6}" type="presParOf" srcId="{1246F4A3-E297-477F-A967-3F9960B14D2F}" destId="{78E1A571-F344-4E44-8588-3F056253ACCF}" srcOrd="1" destOrd="0" presId="urn:microsoft.com/office/officeart/2008/layout/LinedList"/>
    <dgm:cxn modelId="{CC32C100-791B-4D3B-8AFF-4161B521F5B7}" type="presParOf" srcId="{78E1A571-F344-4E44-8588-3F056253ACCF}" destId="{64909D32-735D-46F4-97B3-59DA881EDDF1}" srcOrd="0" destOrd="0" presId="urn:microsoft.com/office/officeart/2008/layout/LinedList"/>
    <dgm:cxn modelId="{C719EA1D-EE0D-41BC-8437-736FB0D5E934}" type="presParOf" srcId="{78E1A571-F344-4E44-8588-3F056253ACCF}" destId="{69089944-C499-445C-BA53-E5DEC2DDDE75}" srcOrd="1" destOrd="0" presId="urn:microsoft.com/office/officeart/2008/layout/LinedList"/>
    <dgm:cxn modelId="{2A3AB691-637C-4117-A97B-1F8FAC3C0A12}" type="presParOf" srcId="{69089944-C499-445C-BA53-E5DEC2DDDE75}" destId="{C277FFB1-B5CD-4974-B157-0B4E5BF8E2BA}" srcOrd="0" destOrd="0" presId="urn:microsoft.com/office/officeart/2008/layout/LinedList"/>
    <dgm:cxn modelId="{7A7A6FB5-5536-44CA-B19B-22D0742A1944}" type="presParOf" srcId="{69089944-C499-445C-BA53-E5DEC2DDDE75}" destId="{DC7FFAE9-5E23-4B1D-B5F4-53FDF5A0515B}" srcOrd="1" destOrd="0" presId="urn:microsoft.com/office/officeart/2008/layout/LinedList"/>
    <dgm:cxn modelId="{D4E475DB-E0D6-4159-9199-202C2B815FFE}" type="presParOf" srcId="{69089944-C499-445C-BA53-E5DEC2DDDE75}" destId="{BE50A0E3-582F-41B2-913F-554400C451EC}" srcOrd="2" destOrd="0" presId="urn:microsoft.com/office/officeart/2008/layout/LinedList"/>
    <dgm:cxn modelId="{F5D4DF4C-5F0E-4800-81A9-9EED3FD5998A}" type="presParOf" srcId="{78E1A571-F344-4E44-8588-3F056253ACCF}" destId="{CFFAB3A2-99DD-4BE6-A76C-E22CFCC4BFE4}" srcOrd="2" destOrd="0" presId="urn:microsoft.com/office/officeart/2008/layout/LinedList"/>
    <dgm:cxn modelId="{4F418385-F0F1-4FDD-A33E-130FEED3C2D5}" type="presParOf" srcId="{78E1A571-F344-4E44-8588-3F056253ACCF}" destId="{EE17D722-CC1A-43E0-BB8A-37A371448975}" srcOrd="3" destOrd="0" presId="urn:microsoft.com/office/officeart/2008/layout/LinedList"/>
    <dgm:cxn modelId="{A7A1F5A4-7153-43EA-AC73-9347CB7BF32E}" type="presParOf" srcId="{78E1A571-F344-4E44-8588-3F056253ACCF}" destId="{593C88D3-F741-431C-A942-253D6B5A8B9D}" srcOrd="4" destOrd="0" presId="urn:microsoft.com/office/officeart/2008/layout/LinedList"/>
    <dgm:cxn modelId="{D52EEB6C-7823-4114-BDC2-0314061C1AD4}" type="presParOf" srcId="{593C88D3-F741-431C-A942-253D6B5A8B9D}" destId="{CB427883-21BD-4249-A90D-59EF86646077}" srcOrd="0" destOrd="0" presId="urn:microsoft.com/office/officeart/2008/layout/LinedList"/>
    <dgm:cxn modelId="{359B2E16-C203-4475-AFB9-0758ED972032}" type="presParOf" srcId="{593C88D3-F741-431C-A942-253D6B5A8B9D}" destId="{129614B4-4C7D-4DDC-85A8-988830B74CB7}" srcOrd="1" destOrd="0" presId="urn:microsoft.com/office/officeart/2008/layout/LinedList"/>
    <dgm:cxn modelId="{A2A6AAA4-4937-4410-9514-1C774ECAA6F6}" type="presParOf" srcId="{593C88D3-F741-431C-A942-253D6B5A8B9D}" destId="{386342BB-102A-4C32-96A4-3A90089419B1}" srcOrd="2" destOrd="0" presId="urn:microsoft.com/office/officeart/2008/layout/LinedList"/>
    <dgm:cxn modelId="{5904006C-6AAE-4F75-8861-E9F7AEBDF659}" type="presParOf" srcId="{78E1A571-F344-4E44-8588-3F056253ACCF}" destId="{F869EBB2-25EB-493D-894E-F8E07846F99A}" srcOrd="5" destOrd="0" presId="urn:microsoft.com/office/officeart/2008/layout/LinedList"/>
    <dgm:cxn modelId="{27072AE4-F276-40F8-B8D7-6CE717572539}" type="presParOf" srcId="{78E1A571-F344-4E44-8588-3F056253ACCF}" destId="{658A8837-7DB5-44BA-A8CE-3A952B11E16B}" srcOrd="6" destOrd="0" presId="urn:microsoft.com/office/officeart/2008/layout/LinedList"/>
    <dgm:cxn modelId="{8DAAE717-2B40-41BE-BF0F-EAFFA5D6C467}" type="presParOf" srcId="{78E1A571-F344-4E44-8588-3F056253ACCF}" destId="{3C1557E9-633A-4433-AB07-4B922C5D5167}" srcOrd="7" destOrd="0" presId="urn:microsoft.com/office/officeart/2008/layout/LinedList"/>
    <dgm:cxn modelId="{BC2DAB0E-4AC4-49B0-B311-9E05C1B4BF24}" type="presParOf" srcId="{3C1557E9-633A-4433-AB07-4B922C5D5167}" destId="{BCF2C92C-16F1-498A-9501-37D3EF75D3F3}" srcOrd="0" destOrd="0" presId="urn:microsoft.com/office/officeart/2008/layout/LinedList"/>
    <dgm:cxn modelId="{33422284-06A9-4289-A5F6-5372B9D91B41}" type="presParOf" srcId="{3C1557E9-633A-4433-AB07-4B922C5D5167}" destId="{0F4BC7B8-10B2-4213-A7D2-6F5059FF7A04}" srcOrd="1" destOrd="0" presId="urn:microsoft.com/office/officeart/2008/layout/LinedList"/>
    <dgm:cxn modelId="{A39A884D-7B1C-4EA6-A231-B4AF317E0C49}" type="presParOf" srcId="{3C1557E9-633A-4433-AB07-4B922C5D5167}" destId="{56D23202-F59C-47F5-9BD9-9DFCD0B13EBD}" srcOrd="2" destOrd="0" presId="urn:microsoft.com/office/officeart/2008/layout/LinedList"/>
    <dgm:cxn modelId="{0461D7E0-164F-4FEE-B7E4-8D117DDB1BA5}" type="presParOf" srcId="{78E1A571-F344-4E44-8588-3F056253ACCF}" destId="{AF4D3A34-674D-475F-9F8E-FABBF7DB3173}" srcOrd="8" destOrd="0" presId="urn:microsoft.com/office/officeart/2008/layout/LinedList"/>
    <dgm:cxn modelId="{87867CDB-EABA-4DB7-B53B-FB5FC534C2BE}" type="presParOf" srcId="{78E1A571-F344-4E44-8588-3F056253ACCF}" destId="{AEE4E1F9-EE59-415C-8F72-3EB171D57490}" srcOrd="9" destOrd="0" presId="urn:microsoft.com/office/officeart/2008/layout/LinedList"/>
    <dgm:cxn modelId="{296910D7-78D2-45D8-9B84-EA218F69E536}" type="presParOf" srcId="{78E1A571-F344-4E44-8588-3F056253ACCF}" destId="{B3A97A4F-B3CC-4011-949F-A5D6F022B3F3}" srcOrd="10" destOrd="0" presId="urn:microsoft.com/office/officeart/2008/layout/LinedList"/>
    <dgm:cxn modelId="{1399080C-E9AA-43D8-9A5A-4CD2DAC94DB8}" type="presParOf" srcId="{B3A97A4F-B3CC-4011-949F-A5D6F022B3F3}" destId="{FF869B43-F641-4368-954A-2F5D9D44299A}" srcOrd="0" destOrd="0" presId="urn:microsoft.com/office/officeart/2008/layout/LinedList"/>
    <dgm:cxn modelId="{58884A8D-3879-4B1A-8D13-6D3125ABBD50}" type="presParOf" srcId="{B3A97A4F-B3CC-4011-949F-A5D6F022B3F3}" destId="{7F7DF1BD-8079-4087-9C8B-9681D21F3ABF}" srcOrd="1" destOrd="0" presId="urn:microsoft.com/office/officeart/2008/layout/LinedList"/>
    <dgm:cxn modelId="{4625A327-160B-4E8D-863B-9FE71036C504}" type="presParOf" srcId="{B3A97A4F-B3CC-4011-949F-A5D6F022B3F3}" destId="{82FD9089-B026-44CF-8B7F-092CE3144CF4}" srcOrd="2" destOrd="0" presId="urn:microsoft.com/office/officeart/2008/layout/LinedList"/>
    <dgm:cxn modelId="{2F41DA2F-D909-42F9-9603-C2D1FC9285C3}" type="presParOf" srcId="{78E1A571-F344-4E44-8588-3F056253ACCF}" destId="{AE77E3FB-839A-4EBB-BF89-5A14D3BA8723}" srcOrd="11" destOrd="0" presId="urn:microsoft.com/office/officeart/2008/layout/LinedList"/>
    <dgm:cxn modelId="{3F6D1228-A2CA-4E51-B6C4-E7C7BD646B0B}" type="presParOf" srcId="{78E1A571-F344-4E44-8588-3F056253ACCF}" destId="{B5180CB2-C796-4BBF-A031-7262AC7308F5}" srcOrd="12" destOrd="0" presId="urn:microsoft.com/office/officeart/2008/layout/LinedList"/>
    <dgm:cxn modelId="{2474404D-5D2F-4DC4-BE50-1C0A40812661}" type="presParOf" srcId="{78E1A571-F344-4E44-8588-3F056253ACCF}" destId="{A01473F4-B84D-4532-977E-FEA065A23619}" srcOrd="13" destOrd="0" presId="urn:microsoft.com/office/officeart/2008/layout/LinedList"/>
    <dgm:cxn modelId="{99C262CB-549A-4CA3-A1EC-77E6DAC1AC56}" type="presParOf" srcId="{A01473F4-B84D-4532-977E-FEA065A23619}" destId="{43F940CE-1CC9-4CD1-B72B-DD8C21594968}" srcOrd="0" destOrd="0" presId="urn:microsoft.com/office/officeart/2008/layout/LinedList"/>
    <dgm:cxn modelId="{B75D5533-CF65-495B-B1DB-D9FF06B621BA}" type="presParOf" srcId="{A01473F4-B84D-4532-977E-FEA065A23619}" destId="{1636781B-60F7-484C-AE82-EB3E56F78C51}" srcOrd="1" destOrd="0" presId="urn:microsoft.com/office/officeart/2008/layout/LinedList"/>
    <dgm:cxn modelId="{83E26458-E9FF-42F9-92A7-0EDB50A1050E}" type="presParOf" srcId="{A01473F4-B84D-4532-977E-FEA065A23619}" destId="{921FAEBB-C612-4F40-878B-F7CDF0D71270}" srcOrd="2" destOrd="0" presId="urn:microsoft.com/office/officeart/2008/layout/LinedList"/>
    <dgm:cxn modelId="{43E18951-69EA-431C-BE47-CF9DCF937B07}" type="presParOf" srcId="{78E1A571-F344-4E44-8588-3F056253ACCF}" destId="{278509AC-C601-4BC5-B66D-F62D80830ADB}" srcOrd="14" destOrd="0" presId="urn:microsoft.com/office/officeart/2008/layout/LinedList"/>
    <dgm:cxn modelId="{8B85E337-B1D6-42BB-B7DC-19CC395F15E3}" type="presParOf" srcId="{78E1A571-F344-4E44-8588-3F056253ACCF}" destId="{3A3CAA10-469E-4B88-A378-71D77E3D916D}" srcOrd="15" destOrd="0" presId="urn:microsoft.com/office/officeart/2008/layout/LinedList"/>
    <dgm:cxn modelId="{8872051C-025F-44DD-99C7-86177DC9D808}" type="presParOf" srcId="{78E1A571-F344-4E44-8588-3F056253ACCF}" destId="{A6EC5D85-75A6-4B4F-B6FA-7266FAB3CA06}" srcOrd="16" destOrd="0" presId="urn:microsoft.com/office/officeart/2008/layout/LinedList"/>
    <dgm:cxn modelId="{1FCE962C-A9D8-48CE-877E-760BAD648327}" type="presParOf" srcId="{A6EC5D85-75A6-4B4F-B6FA-7266FAB3CA06}" destId="{849EB11F-AE82-4B4A-98BB-06F79BE36DC8}" srcOrd="0" destOrd="0" presId="urn:microsoft.com/office/officeart/2008/layout/LinedList"/>
    <dgm:cxn modelId="{E0EF57AC-B0A0-4BE3-A120-728CDA4904A6}" type="presParOf" srcId="{A6EC5D85-75A6-4B4F-B6FA-7266FAB3CA06}" destId="{D6FEF785-F165-4266-98BE-B81234E6760F}" srcOrd="1" destOrd="0" presId="urn:microsoft.com/office/officeart/2008/layout/LinedList"/>
    <dgm:cxn modelId="{DFDB7C86-6966-4DE1-8067-8B62532F844B}" type="presParOf" srcId="{A6EC5D85-75A6-4B4F-B6FA-7266FAB3CA06}" destId="{27BAD049-9450-4680-B6BC-615E96DB3A0E}" srcOrd="2" destOrd="0" presId="urn:microsoft.com/office/officeart/2008/layout/LinedList"/>
    <dgm:cxn modelId="{8A325417-9997-45FF-9FBF-A28541338FE5}" type="presParOf" srcId="{78E1A571-F344-4E44-8588-3F056253ACCF}" destId="{9359CBCE-8C65-4C58-AB24-BF4F80C9ABF7}" srcOrd="17" destOrd="0" presId="urn:microsoft.com/office/officeart/2008/layout/LinedList"/>
    <dgm:cxn modelId="{920D157A-A567-4CBB-84AE-93C16A7A92DF}" type="presParOf" srcId="{78E1A571-F344-4E44-8588-3F056253ACCF}" destId="{A8FE372C-52F3-4AEB-B97D-2313F4118FDD}" srcOrd="18" destOrd="0" presId="urn:microsoft.com/office/officeart/2008/layout/LinedList"/>
    <dgm:cxn modelId="{678FFDE4-BCE4-42AF-9424-B042DCF76963}" type="presParOf" srcId="{78E1A571-F344-4E44-8588-3F056253ACCF}" destId="{5F7BA6DD-99CC-416E-943E-451E08F1B7AE}" srcOrd="19" destOrd="0" presId="urn:microsoft.com/office/officeart/2008/layout/LinedList"/>
    <dgm:cxn modelId="{6FC6D451-10B2-449A-829B-E1B42E979F28}" type="presParOf" srcId="{5F7BA6DD-99CC-416E-943E-451E08F1B7AE}" destId="{A7E6E89D-4A7E-47CB-B3C3-BFD21F3E5A53}" srcOrd="0" destOrd="0" presId="urn:microsoft.com/office/officeart/2008/layout/LinedList"/>
    <dgm:cxn modelId="{851321E7-5ECF-4A3D-89F2-40EECB0C4AB3}" type="presParOf" srcId="{5F7BA6DD-99CC-416E-943E-451E08F1B7AE}" destId="{42927EAD-605B-4E00-9AB8-761837E083FF}" srcOrd="1" destOrd="0" presId="urn:microsoft.com/office/officeart/2008/layout/LinedList"/>
    <dgm:cxn modelId="{622051E5-CBC2-4EDB-A40A-08D40227EFC8}" type="presParOf" srcId="{5F7BA6DD-99CC-416E-943E-451E08F1B7AE}" destId="{A2A69C31-603E-4D6D-9AA5-4E953623713F}" srcOrd="2" destOrd="0" presId="urn:microsoft.com/office/officeart/2008/layout/LinedList"/>
    <dgm:cxn modelId="{7E23A16D-E709-401F-8826-1F3227ABC167}" type="presParOf" srcId="{78E1A571-F344-4E44-8588-3F056253ACCF}" destId="{044AAE68-986B-409E-A74E-8A1C8A228276}" srcOrd="20" destOrd="0" presId="urn:microsoft.com/office/officeart/2008/layout/LinedList"/>
    <dgm:cxn modelId="{D3942B8D-EDF9-47D9-8F5D-9DBE21E06B1D}" type="presParOf" srcId="{78E1A571-F344-4E44-8588-3F056253ACCF}" destId="{3873A82A-F47E-4680-89CC-6CA90F422439}" srcOrd="21" destOrd="0" presId="urn:microsoft.com/office/officeart/2008/layout/LinedList"/>
    <dgm:cxn modelId="{42ABB4AA-37FA-4C56-AAB3-C795DAC2D3AC}" type="presParOf" srcId="{78E1A571-F344-4E44-8588-3F056253ACCF}" destId="{28ED47E5-C51B-480F-8798-CE4EE4C82E8E}" srcOrd="22" destOrd="0" presId="urn:microsoft.com/office/officeart/2008/layout/LinedList"/>
    <dgm:cxn modelId="{5179CB55-F7F3-477F-BD38-E3A23C9E4007}" type="presParOf" srcId="{28ED47E5-C51B-480F-8798-CE4EE4C82E8E}" destId="{4C2C91E6-F916-4309-8EFA-48607E123709}" srcOrd="0" destOrd="0" presId="urn:microsoft.com/office/officeart/2008/layout/LinedList"/>
    <dgm:cxn modelId="{405D3BD6-34AD-4126-9D96-B273E320D3BF}" type="presParOf" srcId="{28ED47E5-C51B-480F-8798-CE4EE4C82E8E}" destId="{CD34B37C-DD41-49C3-B536-ED17A2427AE2}" srcOrd="1" destOrd="0" presId="urn:microsoft.com/office/officeart/2008/layout/LinedList"/>
    <dgm:cxn modelId="{EE767251-B21D-4FCF-9E82-86D0D0A176D2}" type="presParOf" srcId="{28ED47E5-C51B-480F-8798-CE4EE4C82E8E}" destId="{FAB14AE3-8B07-4B89-875E-2E303AE35656}" srcOrd="2" destOrd="0" presId="urn:microsoft.com/office/officeart/2008/layout/LinedList"/>
    <dgm:cxn modelId="{A85AE486-ADB9-42D0-A38E-E58F61D8F7BB}" type="presParOf" srcId="{78E1A571-F344-4E44-8588-3F056253ACCF}" destId="{D18D795A-87B1-4769-A7E6-6E7854EE0496}" srcOrd="23" destOrd="0" presId="urn:microsoft.com/office/officeart/2008/layout/LinedList"/>
    <dgm:cxn modelId="{ADC7C012-2747-42C5-AED2-43610CF90A54}" type="presParOf" srcId="{78E1A571-F344-4E44-8588-3F056253ACCF}" destId="{25514BA2-85FD-48E0-9D9F-FD254E48CB8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65174-12ED-46C6-B41F-6A5554F92FF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82EBB96-197F-4782-94DA-F90D063C2A99}">
      <dgm:prSet phldrT="[Text]" custT="1"/>
      <dgm:spPr/>
      <dgm:t>
        <a:bodyPr/>
        <a:lstStyle/>
        <a:p>
          <a:pPr algn="ctr"/>
          <a:r>
            <a:rPr lang="fr-FR" sz="2800" b="1" dirty="0" smtClean="0"/>
            <a:t>Les fonctionnalités de OwnCloud</a:t>
          </a:r>
          <a:endParaRPr lang="fr-FR" sz="2800" b="1" dirty="0"/>
        </a:p>
      </dgm:t>
    </dgm:pt>
    <dgm:pt modelId="{83023383-636F-460B-9BC3-235F7A9EA985}" type="parTrans" cxnId="{02DCABF0-E200-485D-9400-02A471052CD9}">
      <dgm:prSet/>
      <dgm:spPr/>
      <dgm:t>
        <a:bodyPr/>
        <a:lstStyle/>
        <a:p>
          <a:endParaRPr lang="fr-FR"/>
        </a:p>
      </dgm:t>
    </dgm:pt>
    <dgm:pt modelId="{4D00FFF2-DEC3-4F6D-801C-1B0FC7601381}" type="sibTrans" cxnId="{02DCABF0-E200-485D-9400-02A471052CD9}">
      <dgm:prSet/>
      <dgm:spPr/>
      <dgm:t>
        <a:bodyPr/>
        <a:lstStyle/>
        <a:p>
          <a:endParaRPr lang="fr-FR"/>
        </a:p>
      </dgm:t>
    </dgm:pt>
    <dgm:pt modelId="{EE22DFCA-90AB-4ED0-8714-1C50E3FD8FDA}">
      <dgm:prSet phldrT="[Text]" custT="1"/>
      <dgm:spPr/>
      <dgm:t>
        <a:bodyPr/>
        <a:lstStyle/>
        <a:p>
          <a:r>
            <a:rPr lang="fr-FR" sz="2400" dirty="0" smtClean="0"/>
            <a:t>Synchronisation de fichiers entre différents ordinateurs</a:t>
          </a:r>
          <a:endParaRPr lang="fr-FR" sz="2400" dirty="0"/>
        </a:p>
      </dgm:t>
    </dgm:pt>
    <dgm:pt modelId="{8C1DFE16-0767-41ED-8B76-7E87EB850116}" type="parTrans" cxnId="{ADE2FC11-1175-4EEE-A00C-A8E8E72849AA}">
      <dgm:prSet/>
      <dgm:spPr/>
      <dgm:t>
        <a:bodyPr/>
        <a:lstStyle/>
        <a:p>
          <a:endParaRPr lang="fr-FR"/>
        </a:p>
      </dgm:t>
    </dgm:pt>
    <dgm:pt modelId="{167314EC-86F4-485D-A620-760E8BC407B1}" type="sibTrans" cxnId="{ADE2FC11-1175-4EEE-A00C-A8E8E72849AA}">
      <dgm:prSet/>
      <dgm:spPr/>
      <dgm:t>
        <a:bodyPr/>
        <a:lstStyle/>
        <a:p>
          <a:endParaRPr lang="fr-FR"/>
        </a:p>
      </dgm:t>
    </dgm:pt>
    <dgm:pt modelId="{DD51B5B3-6AAE-4208-9362-79B259D9F38C}">
      <dgm:prSet phldrT="[Text]" custT="1"/>
      <dgm:spPr/>
      <dgm:t>
        <a:bodyPr/>
        <a:lstStyle/>
        <a:p>
          <a:r>
            <a:rPr lang="fr-FR" sz="2400" dirty="0" smtClean="0"/>
            <a:t>Stockage sécurisé (chiffrage des fichiers)</a:t>
          </a:r>
          <a:endParaRPr lang="fr-FR" sz="2400" dirty="0"/>
        </a:p>
      </dgm:t>
    </dgm:pt>
    <dgm:pt modelId="{68187A7F-DC79-4BB4-A33A-1EEED42748CC}" type="parTrans" cxnId="{3FF95628-907B-43D4-BB30-6679DFE6BB5F}">
      <dgm:prSet/>
      <dgm:spPr/>
      <dgm:t>
        <a:bodyPr/>
        <a:lstStyle/>
        <a:p>
          <a:endParaRPr lang="fr-FR"/>
        </a:p>
      </dgm:t>
    </dgm:pt>
    <dgm:pt modelId="{F75DD62D-2D95-4A81-AB58-1EC526B85EA5}" type="sibTrans" cxnId="{3FF95628-907B-43D4-BB30-6679DFE6BB5F}">
      <dgm:prSet/>
      <dgm:spPr/>
      <dgm:t>
        <a:bodyPr/>
        <a:lstStyle/>
        <a:p>
          <a:endParaRPr lang="fr-FR"/>
        </a:p>
      </dgm:t>
    </dgm:pt>
    <dgm:pt modelId="{835858CF-65BB-43B3-9005-A423FBC39113}">
      <dgm:prSet phldrT="[Text]" custT="1"/>
      <dgm:spPr/>
      <dgm:t>
        <a:bodyPr/>
        <a:lstStyle/>
        <a:p>
          <a:r>
            <a:rPr lang="fr-FR" sz="2400" dirty="0" smtClean="0"/>
            <a:t>Partage de fichiers entre utilisateurs ou publiquement</a:t>
          </a:r>
          <a:endParaRPr lang="fr-FR" sz="2400" dirty="0"/>
        </a:p>
      </dgm:t>
    </dgm:pt>
    <dgm:pt modelId="{9445CAA2-4D92-414D-8790-920712593B33}" type="parTrans" cxnId="{4499ADC6-67E4-4047-A080-26CEDEA7B705}">
      <dgm:prSet/>
      <dgm:spPr/>
      <dgm:t>
        <a:bodyPr/>
        <a:lstStyle/>
        <a:p>
          <a:endParaRPr lang="fr-FR"/>
        </a:p>
      </dgm:t>
    </dgm:pt>
    <dgm:pt modelId="{3BC74D04-725A-44D4-B88E-FCEB7BB38E79}" type="sibTrans" cxnId="{4499ADC6-67E4-4047-A080-26CEDEA7B705}">
      <dgm:prSet/>
      <dgm:spPr/>
      <dgm:t>
        <a:bodyPr/>
        <a:lstStyle/>
        <a:p>
          <a:endParaRPr lang="fr-FR"/>
        </a:p>
      </dgm:t>
    </dgm:pt>
    <dgm:pt modelId="{B01F96CE-09C2-49F8-B87A-2890099B9334}">
      <dgm:prSet phldrT="[Text]" custT="1"/>
      <dgm:spPr/>
      <dgm:t>
        <a:bodyPr/>
        <a:lstStyle/>
        <a:p>
          <a:r>
            <a:rPr lang="fr-FR" sz="2400" dirty="0" smtClean="0"/>
            <a:t>Visionneuse de documents en ligne (</a:t>
          </a:r>
          <a:r>
            <a:rPr lang="fr-FR" sz="2400" dirty="0" err="1" smtClean="0"/>
            <a:t>pdf</a:t>
          </a:r>
          <a:r>
            <a:rPr lang="fr-FR" sz="2400" dirty="0" smtClean="0"/>
            <a:t>, open document)</a:t>
          </a:r>
          <a:endParaRPr lang="fr-FR" sz="2400" dirty="0"/>
        </a:p>
      </dgm:t>
    </dgm:pt>
    <dgm:pt modelId="{C907E331-34C9-48AD-B033-3AB8A96C240D}" type="parTrans" cxnId="{27EB7E7A-8FAC-43E7-B120-4A630A7C57C3}">
      <dgm:prSet/>
      <dgm:spPr/>
      <dgm:t>
        <a:bodyPr/>
        <a:lstStyle/>
        <a:p>
          <a:endParaRPr lang="fr-FR"/>
        </a:p>
      </dgm:t>
    </dgm:pt>
    <dgm:pt modelId="{12392DA6-860C-430D-B888-90D7FAB554D1}" type="sibTrans" cxnId="{27EB7E7A-8FAC-43E7-B120-4A630A7C57C3}">
      <dgm:prSet/>
      <dgm:spPr/>
      <dgm:t>
        <a:bodyPr/>
        <a:lstStyle/>
        <a:p>
          <a:endParaRPr lang="fr-FR"/>
        </a:p>
      </dgm:t>
    </dgm:pt>
    <dgm:pt modelId="{AB7EE223-4355-4783-8F6C-C78FB4140F2D}" type="pres">
      <dgm:prSet presAssocID="{B7565174-12ED-46C6-B41F-6A5554F92FF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84FCA81-C40C-4690-8275-622C857CB9E4}" type="pres">
      <dgm:prSet presAssocID="{582EBB96-197F-4782-94DA-F90D063C2A99}" presName="thickLine" presStyleLbl="alignNode1" presStyleIdx="0" presStyleCnt="1"/>
      <dgm:spPr/>
    </dgm:pt>
    <dgm:pt modelId="{CAFF11F4-BEC7-4D62-B6AC-C25B2BF63818}" type="pres">
      <dgm:prSet presAssocID="{582EBB96-197F-4782-94DA-F90D063C2A99}" presName="horz1" presStyleCnt="0"/>
      <dgm:spPr/>
    </dgm:pt>
    <dgm:pt modelId="{DCA4A646-3FC9-4FFF-BC69-F654D775333D}" type="pres">
      <dgm:prSet presAssocID="{582EBB96-197F-4782-94DA-F90D063C2A99}" presName="tx1" presStyleLbl="revTx" presStyleIdx="0" presStyleCnt="5" custScaleX="289926"/>
      <dgm:spPr/>
      <dgm:t>
        <a:bodyPr/>
        <a:lstStyle/>
        <a:p>
          <a:endParaRPr lang="fr-FR"/>
        </a:p>
      </dgm:t>
    </dgm:pt>
    <dgm:pt modelId="{42938C4B-D680-4F25-BEFF-C27AA2EFAB19}" type="pres">
      <dgm:prSet presAssocID="{582EBB96-197F-4782-94DA-F90D063C2A99}" presName="vert1" presStyleCnt="0"/>
      <dgm:spPr/>
    </dgm:pt>
    <dgm:pt modelId="{8C296C98-AAC1-4496-80F4-8C5BFBAC5449}" type="pres">
      <dgm:prSet presAssocID="{EE22DFCA-90AB-4ED0-8714-1C50E3FD8FDA}" presName="vertSpace2a" presStyleCnt="0"/>
      <dgm:spPr/>
    </dgm:pt>
    <dgm:pt modelId="{EE0D996D-BFD8-4E8C-9ECE-1315F553E0B4}" type="pres">
      <dgm:prSet presAssocID="{EE22DFCA-90AB-4ED0-8714-1C50E3FD8FDA}" presName="horz2" presStyleCnt="0"/>
      <dgm:spPr/>
    </dgm:pt>
    <dgm:pt modelId="{AEA67AF2-D706-47F5-B380-D18B90873EDA}" type="pres">
      <dgm:prSet presAssocID="{EE22DFCA-90AB-4ED0-8714-1C50E3FD8FDA}" presName="horzSpace2" presStyleCnt="0"/>
      <dgm:spPr/>
    </dgm:pt>
    <dgm:pt modelId="{38C8247F-9022-4BDF-BEE5-48609789DF4E}" type="pres">
      <dgm:prSet presAssocID="{EE22DFCA-90AB-4ED0-8714-1C50E3FD8FDA}" presName="tx2" presStyleLbl="revTx" presStyleIdx="1" presStyleCnt="5"/>
      <dgm:spPr/>
      <dgm:t>
        <a:bodyPr/>
        <a:lstStyle/>
        <a:p>
          <a:endParaRPr lang="fr-FR"/>
        </a:p>
      </dgm:t>
    </dgm:pt>
    <dgm:pt modelId="{4F8794BE-F6AD-4094-9BA7-5B20770E14CB}" type="pres">
      <dgm:prSet presAssocID="{EE22DFCA-90AB-4ED0-8714-1C50E3FD8FDA}" presName="vert2" presStyleCnt="0"/>
      <dgm:spPr/>
    </dgm:pt>
    <dgm:pt modelId="{8F470830-85E2-4624-A71B-58FFDD52502C}" type="pres">
      <dgm:prSet presAssocID="{EE22DFCA-90AB-4ED0-8714-1C50E3FD8FDA}" presName="thinLine2b" presStyleLbl="callout" presStyleIdx="0" presStyleCnt="4"/>
      <dgm:spPr/>
    </dgm:pt>
    <dgm:pt modelId="{6910837C-95FB-4571-842B-89216CAD1074}" type="pres">
      <dgm:prSet presAssocID="{EE22DFCA-90AB-4ED0-8714-1C50E3FD8FDA}" presName="vertSpace2b" presStyleCnt="0"/>
      <dgm:spPr/>
    </dgm:pt>
    <dgm:pt modelId="{4FD4149F-295B-4835-A8EE-9A2516EF97EF}" type="pres">
      <dgm:prSet presAssocID="{DD51B5B3-6AAE-4208-9362-79B259D9F38C}" presName="horz2" presStyleCnt="0"/>
      <dgm:spPr/>
    </dgm:pt>
    <dgm:pt modelId="{4820385D-AED9-4430-9661-0E6A9E997710}" type="pres">
      <dgm:prSet presAssocID="{DD51B5B3-6AAE-4208-9362-79B259D9F38C}" presName="horzSpace2" presStyleCnt="0"/>
      <dgm:spPr/>
    </dgm:pt>
    <dgm:pt modelId="{16455888-C94B-424D-974E-CBF32B5BA09C}" type="pres">
      <dgm:prSet presAssocID="{DD51B5B3-6AAE-4208-9362-79B259D9F38C}" presName="tx2" presStyleLbl="revTx" presStyleIdx="2" presStyleCnt="5"/>
      <dgm:spPr/>
      <dgm:t>
        <a:bodyPr/>
        <a:lstStyle/>
        <a:p>
          <a:endParaRPr lang="fr-FR"/>
        </a:p>
      </dgm:t>
    </dgm:pt>
    <dgm:pt modelId="{9E059261-44C2-4D50-89FC-4B3123C20202}" type="pres">
      <dgm:prSet presAssocID="{DD51B5B3-6AAE-4208-9362-79B259D9F38C}" presName="vert2" presStyleCnt="0"/>
      <dgm:spPr/>
    </dgm:pt>
    <dgm:pt modelId="{160FCCC4-F19A-43D0-9B23-833806DA30B5}" type="pres">
      <dgm:prSet presAssocID="{DD51B5B3-6AAE-4208-9362-79B259D9F38C}" presName="thinLine2b" presStyleLbl="callout" presStyleIdx="1" presStyleCnt="4"/>
      <dgm:spPr/>
    </dgm:pt>
    <dgm:pt modelId="{FB6E2ECD-56E0-4440-A078-25271347116F}" type="pres">
      <dgm:prSet presAssocID="{DD51B5B3-6AAE-4208-9362-79B259D9F38C}" presName="vertSpace2b" presStyleCnt="0"/>
      <dgm:spPr/>
    </dgm:pt>
    <dgm:pt modelId="{7AE933A4-E377-4B25-BEB7-A06CFA8B1A92}" type="pres">
      <dgm:prSet presAssocID="{835858CF-65BB-43B3-9005-A423FBC39113}" presName="horz2" presStyleCnt="0"/>
      <dgm:spPr/>
    </dgm:pt>
    <dgm:pt modelId="{AC6C7980-1D1D-4F0A-86AD-22F3CE3FECE2}" type="pres">
      <dgm:prSet presAssocID="{835858CF-65BB-43B3-9005-A423FBC39113}" presName="horzSpace2" presStyleCnt="0"/>
      <dgm:spPr/>
    </dgm:pt>
    <dgm:pt modelId="{E2C51734-0698-4B44-847B-C423E60B0840}" type="pres">
      <dgm:prSet presAssocID="{835858CF-65BB-43B3-9005-A423FBC39113}" presName="tx2" presStyleLbl="revTx" presStyleIdx="3" presStyleCnt="5"/>
      <dgm:spPr/>
      <dgm:t>
        <a:bodyPr/>
        <a:lstStyle/>
        <a:p>
          <a:endParaRPr lang="fr-FR"/>
        </a:p>
      </dgm:t>
    </dgm:pt>
    <dgm:pt modelId="{7594DD45-DBC1-4B50-85BD-2D7350CD72AF}" type="pres">
      <dgm:prSet presAssocID="{835858CF-65BB-43B3-9005-A423FBC39113}" presName="vert2" presStyleCnt="0"/>
      <dgm:spPr/>
    </dgm:pt>
    <dgm:pt modelId="{BE45A851-6AE2-47FA-8A70-92ACF19B0BB0}" type="pres">
      <dgm:prSet presAssocID="{835858CF-65BB-43B3-9005-A423FBC39113}" presName="thinLine2b" presStyleLbl="callout" presStyleIdx="2" presStyleCnt="4"/>
      <dgm:spPr/>
    </dgm:pt>
    <dgm:pt modelId="{6D1BE10F-5B62-4B84-81FD-4EC427A45EC3}" type="pres">
      <dgm:prSet presAssocID="{835858CF-65BB-43B3-9005-A423FBC39113}" presName="vertSpace2b" presStyleCnt="0"/>
      <dgm:spPr/>
    </dgm:pt>
    <dgm:pt modelId="{2FA451E3-5142-48AF-A559-268283FB0F31}" type="pres">
      <dgm:prSet presAssocID="{B01F96CE-09C2-49F8-B87A-2890099B9334}" presName="horz2" presStyleCnt="0"/>
      <dgm:spPr/>
    </dgm:pt>
    <dgm:pt modelId="{34390471-37A1-43CD-A17A-15626D4CDB30}" type="pres">
      <dgm:prSet presAssocID="{B01F96CE-09C2-49F8-B87A-2890099B9334}" presName="horzSpace2" presStyleCnt="0"/>
      <dgm:spPr/>
    </dgm:pt>
    <dgm:pt modelId="{7EA78CD3-99C9-41C7-B77D-2A33FF45FB8B}" type="pres">
      <dgm:prSet presAssocID="{B01F96CE-09C2-49F8-B87A-2890099B9334}" presName="tx2" presStyleLbl="revTx" presStyleIdx="4" presStyleCnt="5"/>
      <dgm:spPr/>
      <dgm:t>
        <a:bodyPr/>
        <a:lstStyle/>
        <a:p>
          <a:endParaRPr lang="fr-FR"/>
        </a:p>
      </dgm:t>
    </dgm:pt>
    <dgm:pt modelId="{4E45AAA0-30C4-4282-9463-100643AD1B6E}" type="pres">
      <dgm:prSet presAssocID="{B01F96CE-09C2-49F8-B87A-2890099B9334}" presName="vert2" presStyleCnt="0"/>
      <dgm:spPr/>
    </dgm:pt>
    <dgm:pt modelId="{DB8D4457-46C5-4BC7-9089-E1273C385818}" type="pres">
      <dgm:prSet presAssocID="{B01F96CE-09C2-49F8-B87A-2890099B9334}" presName="thinLine2b" presStyleLbl="callout" presStyleIdx="3" presStyleCnt="4"/>
      <dgm:spPr/>
    </dgm:pt>
    <dgm:pt modelId="{5DB12B42-8F73-4FEB-AB11-485B9CCDCAFF}" type="pres">
      <dgm:prSet presAssocID="{B01F96CE-09C2-49F8-B87A-2890099B9334}" presName="vertSpace2b" presStyleCnt="0"/>
      <dgm:spPr/>
    </dgm:pt>
  </dgm:ptLst>
  <dgm:cxnLst>
    <dgm:cxn modelId="{A2A8F39A-613F-491E-9D11-894ECCF10F5A}" type="presOf" srcId="{835858CF-65BB-43B3-9005-A423FBC39113}" destId="{E2C51734-0698-4B44-847B-C423E60B0840}" srcOrd="0" destOrd="0" presId="urn:microsoft.com/office/officeart/2008/layout/LinedList"/>
    <dgm:cxn modelId="{3FF95628-907B-43D4-BB30-6679DFE6BB5F}" srcId="{582EBB96-197F-4782-94DA-F90D063C2A99}" destId="{DD51B5B3-6AAE-4208-9362-79B259D9F38C}" srcOrd="1" destOrd="0" parTransId="{68187A7F-DC79-4BB4-A33A-1EEED42748CC}" sibTransId="{F75DD62D-2D95-4A81-AB58-1EC526B85EA5}"/>
    <dgm:cxn modelId="{02DCABF0-E200-485D-9400-02A471052CD9}" srcId="{B7565174-12ED-46C6-B41F-6A5554F92FFF}" destId="{582EBB96-197F-4782-94DA-F90D063C2A99}" srcOrd="0" destOrd="0" parTransId="{83023383-636F-460B-9BC3-235F7A9EA985}" sibTransId="{4D00FFF2-DEC3-4F6D-801C-1B0FC7601381}"/>
    <dgm:cxn modelId="{209A04FB-7B0F-482C-82D2-00340A0A4841}" type="presOf" srcId="{B7565174-12ED-46C6-B41F-6A5554F92FFF}" destId="{AB7EE223-4355-4783-8F6C-C78FB4140F2D}" srcOrd="0" destOrd="0" presId="urn:microsoft.com/office/officeart/2008/layout/LinedList"/>
    <dgm:cxn modelId="{ADE2FC11-1175-4EEE-A00C-A8E8E72849AA}" srcId="{582EBB96-197F-4782-94DA-F90D063C2A99}" destId="{EE22DFCA-90AB-4ED0-8714-1C50E3FD8FDA}" srcOrd="0" destOrd="0" parTransId="{8C1DFE16-0767-41ED-8B76-7E87EB850116}" sibTransId="{167314EC-86F4-485D-A620-760E8BC407B1}"/>
    <dgm:cxn modelId="{27EB7E7A-8FAC-43E7-B120-4A630A7C57C3}" srcId="{582EBB96-197F-4782-94DA-F90D063C2A99}" destId="{B01F96CE-09C2-49F8-B87A-2890099B9334}" srcOrd="3" destOrd="0" parTransId="{C907E331-34C9-48AD-B033-3AB8A96C240D}" sibTransId="{12392DA6-860C-430D-B888-90D7FAB554D1}"/>
    <dgm:cxn modelId="{223698F2-CFBD-4CC0-BD90-6F2F6BB8071E}" type="presOf" srcId="{582EBB96-197F-4782-94DA-F90D063C2A99}" destId="{DCA4A646-3FC9-4FFF-BC69-F654D775333D}" srcOrd="0" destOrd="0" presId="urn:microsoft.com/office/officeart/2008/layout/LinedList"/>
    <dgm:cxn modelId="{174148DA-DE81-4E66-9022-7E84086B5FD3}" type="presOf" srcId="{EE22DFCA-90AB-4ED0-8714-1C50E3FD8FDA}" destId="{38C8247F-9022-4BDF-BEE5-48609789DF4E}" srcOrd="0" destOrd="0" presId="urn:microsoft.com/office/officeart/2008/layout/LinedList"/>
    <dgm:cxn modelId="{9B1AB4F8-28CF-4A92-BE64-D68EB069C3FE}" type="presOf" srcId="{DD51B5B3-6AAE-4208-9362-79B259D9F38C}" destId="{16455888-C94B-424D-974E-CBF32B5BA09C}" srcOrd="0" destOrd="0" presId="urn:microsoft.com/office/officeart/2008/layout/LinedList"/>
    <dgm:cxn modelId="{4499ADC6-67E4-4047-A080-26CEDEA7B705}" srcId="{582EBB96-197F-4782-94DA-F90D063C2A99}" destId="{835858CF-65BB-43B3-9005-A423FBC39113}" srcOrd="2" destOrd="0" parTransId="{9445CAA2-4D92-414D-8790-920712593B33}" sibTransId="{3BC74D04-725A-44D4-B88E-FCEB7BB38E79}"/>
    <dgm:cxn modelId="{822CE101-ED7B-4DB7-AF30-1ED9E798694B}" type="presOf" srcId="{B01F96CE-09C2-49F8-B87A-2890099B9334}" destId="{7EA78CD3-99C9-41C7-B77D-2A33FF45FB8B}" srcOrd="0" destOrd="0" presId="urn:microsoft.com/office/officeart/2008/layout/LinedList"/>
    <dgm:cxn modelId="{AC2EF752-9094-4C8D-AC49-E6E22E49A720}" type="presParOf" srcId="{AB7EE223-4355-4783-8F6C-C78FB4140F2D}" destId="{784FCA81-C40C-4690-8275-622C857CB9E4}" srcOrd="0" destOrd="0" presId="urn:microsoft.com/office/officeart/2008/layout/LinedList"/>
    <dgm:cxn modelId="{BB09A88F-D8B8-43A0-8615-5EDDE2A0F7A4}" type="presParOf" srcId="{AB7EE223-4355-4783-8F6C-C78FB4140F2D}" destId="{CAFF11F4-BEC7-4D62-B6AC-C25B2BF63818}" srcOrd="1" destOrd="0" presId="urn:microsoft.com/office/officeart/2008/layout/LinedList"/>
    <dgm:cxn modelId="{56A4D641-2397-4C46-9EE2-E774F6880FF3}" type="presParOf" srcId="{CAFF11F4-BEC7-4D62-B6AC-C25B2BF63818}" destId="{DCA4A646-3FC9-4FFF-BC69-F654D775333D}" srcOrd="0" destOrd="0" presId="urn:microsoft.com/office/officeart/2008/layout/LinedList"/>
    <dgm:cxn modelId="{808F1606-FC5B-41FB-8326-2DA6EF87BA2E}" type="presParOf" srcId="{CAFF11F4-BEC7-4D62-B6AC-C25B2BF63818}" destId="{42938C4B-D680-4F25-BEFF-C27AA2EFAB19}" srcOrd="1" destOrd="0" presId="urn:microsoft.com/office/officeart/2008/layout/LinedList"/>
    <dgm:cxn modelId="{F8A5FFA8-8408-4F97-A5B9-CC2457054504}" type="presParOf" srcId="{42938C4B-D680-4F25-BEFF-C27AA2EFAB19}" destId="{8C296C98-AAC1-4496-80F4-8C5BFBAC5449}" srcOrd="0" destOrd="0" presId="urn:microsoft.com/office/officeart/2008/layout/LinedList"/>
    <dgm:cxn modelId="{73330C46-F364-45B8-AC7A-F2C2A43493A0}" type="presParOf" srcId="{42938C4B-D680-4F25-BEFF-C27AA2EFAB19}" destId="{EE0D996D-BFD8-4E8C-9ECE-1315F553E0B4}" srcOrd="1" destOrd="0" presId="urn:microsoft.com/office/officeart/2008/layout/LinedList"/>
    <dgm:cxn modelId="{BD102E3B-5DE1-4B3B-92D2-F18C03510231}" type="presParOf" srcId="{EE0D996D-BFD8-4E8C-9ECE-1315F553E0B4}" destId="{AEA67AF2-D706-47F5-B380-D18B90873EDA}" srcOrd="0" destOrd="0" presId="urn:microsoft.com/office/officeart/2008/layout/LinedList"/>
    <dgm:cxn modelId="{C1769F85-AA3A-49C8-A5CE-ABFCE3E80EB5}" type="presParOf" srcId="{EE0D996D-BFD8-4E8C-9ECE-1315F553E0B4}" destId="{38C8247F-9022-4BDF-BEE5-48609789DF4E}" srcOrd="1" destOrd="0" presId="urn:microsoft.com/office/officeart/2008/layout/LinedList"/>
    <dgm:cxn modelId="{8308F25D-0ADC-4F64-B27B-DA17B1ECB1D0}" type="presParOf" srcId="{EE0D996D-BFD8-4E8C-9ECE-1315F553E0B4}" destId="{4F8794BE-F6AD-4094-9BA7-5B20770E14CB}" srcOrd="2" destOrd="0" presId="urn:microsoft.com/office/officeart/2008/layout/LinedList"/>
    <dgm:cxn modelId="{FF8F29DD-1115-4562-BF8F-0645212C7ED6}" type="presParOf" srcId="{42938C4B-D680-4F25-BEFF-C27AA2EFAB19}" destId="{8F470830-85E2-4624-A71B-58FFDD52502C}" srcOrd="2" destOrd="0" presId="urn:microsoft.com/office/officeart/2008/layout/LinedList"/>
    <dgm:cxn modelId="{A0B6A95D-CA4D-4DAA-8D16-5277C514F497}" type="presParOf" srcId="{42938C4B-D680-4F25-BEFF-C27AA2EFAB19}" destId="{6910837C-95FB-4571-842B-89216CAD1074}" srcOrd="3" destOrd="0" presId="urn:microsoft.com/office/officeart/2008/layout/LinedList"/>
    <dgm:cxn modelId="{CB83FA83-97B3-4923-80AA-5B84BAEDF3A8}" type="presParOf" srcId="{42938C4B-D680-4F25-BEFF-C27AA2EFAB19}" destId="{4FD4149F-295B-4835-A8EE-9A2516EF97EF}" srcOrd="4" destOrd="0" presId="urn:microsoft.com/office/officeart/2008/layout/LinedList"/>
    <dgm:cxn modelId="{43F77DCB-A113-4333-AB39-60C1488DD53D}" type="presParOf" srcId="{4FD4149F-295B-4835-A8EE-9A2516EF97EF}" destId="{4820385D-AED9-4430-9661-0E6A9E997710}" srcOrd="0" destOrd="0" presId="urn:microsoft.com/office/officeart/2008/layout/LinedList"/>
    <dgm:cxn modelId="{52A7DA17-B85A-476C-9883-E85A3FE025CD}" type="presParOf" srcId="{4FD4149F-295B-4835-A8EE-9A2516EF97EF}" destId="{16455888-C94B-424D-974E-CBF32B5BA09C}" srcOrd="1" destOrd="0" presId="urn:microsoft.com/office/officeart/2008/layout/LinedList"/>
    <dgm:cxn modelId="{7EB5208B-C49A-42F4-9168-0C9A968061E7}" type="presParOf" srcId="{4FD4149F-295B-4835-A8EE-9A2516EF97EF}" destId="{9E059261-44C2-4D50-89FC-4B3123C20202}" srcOrd="2" destOrd="0" presId="urn:microsoft.com/office/officeart/2008/layout/LinedList"/>
    <dgm:cxn modelId="{F30A4355-F297-42E3-9E57-F5BC1270298B}" type="presParOf" srcId="{42938C4B-D680-4F25-BEFF-C27AA2EFAB19}" destId="{160FCCC4-F19A-43D0-9B23-833806DA30B5}" srcOrd="5" destOrd="0" presId="urn:microsoft.com/office/officeart/2008/layout/LinedList"/>
    <dgm:cxn modelId="{7F4F5A9F-921F-4ED0-B940-6ED0E77F1D19}" type="presParOf" srcId="{42938C4B-D680-4F25-BEFF-C27AA2EFAB19}" destId="{FB6E2ECD-56E0-4440-A078-25271347116F}" srcOrd="6" destOrd="0" presId="urn:microsoft.com/office/officeart/2008/layout/LinedList"/>
    <dgm:cxn modelId="{D3CEA38D-DA2D-430F-AE8C-A914254C036A}" type="presParOf" srcId="{42938C4B-D680-4F25-BEFF-C27AA2EFAB19}" destId="{7AE933A4-E377-4B25-BEB7-A06CFA8B1A92}" srcOrd="7" destOrd="0" presId="urn:microsoft.com/office/officeart/2008/layout/LinedList"/>
    <dgm:cxn modelId="{80D7B281-D567-42A2-B2D0-9D49B27B5923}" type="presParOf" srcId="{7AE933A4-E377-4B25-BEB7-A06CFA8B1A92}" destId="{AC6C7980-1D1D-4F0A-86AD-22F3CE3FECE2}" srcOrd="0" destOrd="0" presId="urn:microsoft.com/office/officeart/2008/layout/LinedList"/>
    <dgm:cxn modelId="{52FBF122-6283-4456-9C28-25CAA122CE01}" type="presParOf" srcId="{7AE933A4-E377-4B25-BEB7-A06CFA8B1A92}" destId="{E2C51734-0698-4B44-847B-C423E60B0840}" srcOrd="1" destOrd="0" presId="urn:microsoft.com/office/officeart/2008/layout/LinedList"/>
    <dgm:cxn modelId="{B60DBAD5-5323-431F-86EB-90A6F0AACE14}" type="presParOf" srcId="{7AE933A4-E377-4B25-BEB7-A06CFA8B1A92}" destId="{7594DD45-DBC1-4B50-85BD-2D7350CD72AF}" srcOrd="2" destOrd="0" presId="urn:microsoft.com/office/officeart/2008/layout/LinedList"/>
    <dgm:cxn modelId="{4C2F31F7-2340-4D21-AEFC-968C8A640D71}" type="presParOf" srcId="{42938C4B-D680-4F25-BEFF-C27AA2EFAB19}" destId="{BE45A851-6AE2-47FA-8A70-92ACF19B0BB0}" srcOrd="8" destOrd="0" presId="urn:microsoft.com/office/officeart/2008/layout/LinedList"/>
    <dgm:cxn modelId="{6C32EF90-23D6-4140-BA93-EAEAA13C2637}" type="presParOf" srcId="{42938C4B-D680-4F25-BEFF-C27AA2EFAB19}" destId="{6D1BE10F-5B62-4B84-81FD-4EC427A45EC3}" srcOrd="9" destOrd="0" presId="urn:microsoft.com/office/officeart/2008/layout/LinedList"/>
    <dgm:cxn modelId="{515EA33A-408C-425B-862B-28451F204B03}" type="presParOf" srcId="{42938C4B-D680-4F25-BEFF-C27AA2EFAB19}" destId="{2FA451E3-5142-48AF-A559-268283FB0F31}" srcOrd="10" destOrd="0" presId="urn:microsoft.com/office/officeart/2008/layout/LinedList"/>
    <dgm:cxn modelId="{71F76B21-96B6-4298-9C7E-B87740EE3710}" type="presParOf" srcId="{2FA451E3-5142-48AF-A559-268283FB0F31}" destId="{34390471-37A1-43CD-A17A-15626D4CDB30}" srcOrd="0" destOrd="0" presId="urn:microsoft.com/office/officeart/2008/layout/LinedList"/>
    <dgm:cxn modelId="{816B1A96-A571-4D6E-AFC5-F4DA631FD123}" type="presParOf" srcId="{2FA451E3-5142-48AF-A559-268283FB0F31}" destId="{7EA78CD3-99C9-41C7-B77D-2A33FF45FB8B}" srcOrd="1" destOrd="0" presId="urn:microsoft.com/office/officeart/2008/layout/LinedList"/>
    <dgm:cxn modelId="{E65C26A5-745C-4922-BC50-F251FEB31C3E}" type="presParOf" srcId="{2FA451E3-5142-48AF-A559-268283FB0F31}" destId="{4E45AAA0-30C4-4282-9463-100643AD1B6E}" srcOrd="2" destOrd="0" presId="urn:microsoft.com/office/officeart/2008/layout/LinedList"/>
    <dgm:cxn modelId="{16FFCDF4-97B3-4DA2-8ADB-C86FB3ADCA55}" type="presParOf" srcId="{42938C4B-D680-4F25-BEFF-C27AA2EFAB19}" destId="{DB8D4457-46C5-4BC7-9089-E1273C385818}" srcOrd="11" destOrd="0" presId="urn:microsoft.com/office/officeart/2008/layout/LinedList"/>
    <dgm:cxn modelId="{46CB20A3-F297-419E-AABC-EB3FAED9A937}" type="presParOf" srcId="{42938C4B-D680-4F25-BEFF-C27AA2EFAB19}" destId="{5DB12B42-8F73-4FEB-AB11-485B9CCDCAF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65174-12ED-46C6-B41F-6A5554F92FF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82EBB96-197F-4782-94DA-F90D063C2A99}">
      <dgm:prSet phldrT="[Text]" custT="1"/>
      <dgm:spPr/>
      <dgm:t>
        <a:bodyPr/>
        <a:lstStyle/>
        <a:p>
          <a:pPr algn="ctr"/>
          <a:r>
            <a:rPr lang="fr-FR" sz="2800" b="1" dirty="0" smtClean="0"/>
            <a:t>Les fonctionnalités de OwnCloud</a:t>
          </a:r>
          <a:endParaRPr lang="fr-FR" sz="2800" b="1" dirty="0"/>
        </a:p>
      </dgm:t>
    </dgm:pt>
    <dgm:pt modelId="{83023383-636F-460B-9BC3-235F7A9EA985}" type="parTrans" cxnId="{02DCABF0-E200-485D-9400-02A471052CD9}">
      <dgm:prSet/>
      <dgm:spPr/>
      <dgm:t>
        <a:bodyPr/>
        <a:lstStyle/>
        <a:p>
          <a:endParaRPr lang="fr-FR"/>
        </a:p>
      </dgm:t>
    </dgm:pt>
    <dgm:pt modelId="{4D00FFF2-DEC3-4F6D-801C-1B0FC7601381}" type="sibTrans" cxnId="{02DCABF0-E200-485D-9400-02A471052CD9}">
      <dgm:prSet/>
      <dgm:spPr/>
      <dgm:t>
        <a:bodyPr/>
        <a:lstStyle/>
        <a:p>
          <a:endParaRPr lang="fr-FR"/>
        </a:p>
      </dgm:t>
    </dgm:pt>
    <dgm:pt modelId="{EE22DFCA-90AB-4ED0-8714-1C50E3FD8FDA}">
      <dgm:prSet phldrT="[Text]" custT="1"/>
      <dgm:spPr/>
      <dgm:t>
        <a:bodyPr/>
        <a:lstStyle/>
        <a:p>
          <a:r>
            <a:rPr lang="fr-FR" sz="2400" smtClean="0"/>
            <a:t>Lecteur de musique en ligne</a:t>
          </a:r>
          <a:endParaRPr lang="fr-FR" sz="2400" dirty="0"/>
        </a:p>
      </dgm:t>
    </dgm:pt>
    <dgm:pt modelId="{8C1DFE16-0767-41ED-8B76-7E87EB850116}" type="parTrans" cxnId="{ADE2FC11-1175-4EEE-A00C-A8E8E72849AA}">
      <dgm:prSet/>
      <dgm:spPr/>
      <dgm:t>
        <a:bodyPr/>
        <a:lstStyle/>
        <a:p>
          <a:endParaRPr lang="fr-FR"/>
        </a:p>
      </dgm:t>
    </dgm:pt>
    <dgm:pt modelId="{167314EC-86F4-485D-A620-760E8BC407B1}" type="sibTrans" cxnId="{ADE2FC11-1175-4EEE-A00C-A8E8E72849AA}">
      <dgm:prSet/>
      <dgm:spPr/>
      <dgm:t>
        <a:bodyPr/>
        <a:lstStyle/>
        <a:p>
          <a:endParaRPr lang="fr-FR"/>
        </a:p>
      </dgm:t>
    </dgm:pt>
    <dgm:pt modelId="{DD51B5B3-6AAE-4208-9362-79B259D9F38C}">
      <dgm:prSet phldrT="[Text]" custT="1"/>
      <dgm:spPr/>
      <dgm:t>
        <a:bodyPr/>
        <a:lstStyle/>
        <a:p>
          <a:r>
            <a:rPr lang="fr-FR" sz="2400" smtClean="0"/>
            <a:t>Serveur de fichiers WebDAV</a:t>
          </a:r>
          <a:endParaRPr lang="fr-FR" sz="2400" dirty="0"/>
        </a:p>
      </dgm:t>
    </dgm:pt>
    <dgm:pt modelId="{68187A7F-DC79-4BB4-A33A-1EEED42748CC}" type="parTrans" cxnId="{3FF95628-907B-43D4-BB30-6679DFE6BB5F}">
      <dgm:prSet/>
      <dgm:spPr/>
      <dgm:t>
        <a:bodyPr/>
        <a:lstStyle/>
        <a:p>
          <a:endParaRPr lang="fr-FR"/>
        </a:p>
      </dgm:t>
    </dgm:pt>
    <dgm:pt modelId="{F75DD62D-2D95-4A81-AB58-1EC526B85EA5}" type="sibTrans" cxnId="{3FF95628-907B-43D4-BB30-6679DFE6BB5F}">
      <dgm:prSet/>
      <dgm:spPr/>
      <dgm:t>
        <a:bodyPr/>
        <a:lstStyle/>
        <a:p>
          <a:endParaRPr lang="fr-FR"/>
        </a:p>
      </dgm:t>
    </dgm:pt>
    <dgm:pt modelId="{835858CF-65BB-43B3-9005-A423FBC39113}">
      <dgm:prSet phldrT="[Text]" custT="1"/>
      <dgm:spPr/>
      <dgm:t>
        <a:bodyPr/>
        <a:lstStyle/>
        <a:p>
          <a:r>
            <a:rPr lang="fr-FR" sz="2400" smtClean="0"/>
            <a:t>Gestionnaire de Contacts (CardDAV)</a:t>
          </a:r>
          <a:endParaRPr lang="fr-FR" sz="2400" dirty="0"/>
        </a:p>
      </dgm:t>
    </dgm:pt>
    <dgm:pt modelId="{9445CAA2-4D92-414D-8790-920712593B33}" type="parTrans" cxnId="{4499ADC6-67E4-4047-A080-26CEDEA7B705}">
      <dgm:prSet/>
      <dgm:spPr/>
      <dgm:t>
        <a:bodyPr/>
        <a:lstStyle/>
        <a:p>
          <a:endParaRPr lang="fr-FR"/>
        </a:p>
      </dgm:t>
    </dgm:pt>
    <dgm:pt modelId="{3BC74D04-725A-44D4-B88E-FCEB7BB38E79}" type="sibTrans" cxnId="{4499ADC6-67E4-4047-A080-26CEDEA7B705}">
      <dgm:prSet/>
      <dgm:spPr/>
      <dgm:t>
        <a:bodyPr/>
        <a:lstStyle/>
        <a:p>
          <a:endParaRPr lang="fr-FR"/>
        </a:p>
      </dgm:t>
    </dgm:pt>
    <dgm:pt modelId="{B01F96CE-09C2-49F8-B87A-2890099B9334}">
      <dgm:prSet phldrT="[Text]" custT="1"/>
      <dgm:spPr/>
      <dgm:t>
        <a:bodyPr/>
        <a:lstStyle/>
        <a:p>
          <a:r>
            <a:rPr lang="fr-FR" sz="2400" dirty="0" smtClean="0"/>
            <a:t>Galerie d'images, qui permet de visualiser ses photos et de les classer en albums</a:t>
          </a:r>
          <a:endParaRPr lang="fr-FR" sz="2400" dirty="0"/>
        </a:p>
      </dgm:t>
    </dgm:pt>
    <dgm:pt modelId="{C907E331-34C9-48AD-B033-3AB8A96C240D}" type="parTrans" cxnId="{27EB7E7A-8FAC-43E7-B120-4A630A7C57C3}">
      <dgm:prSet/>
      <dgm:spPr/>
      <dgm:t>
        <a:bodyPr/>
        <a:lstStyle/>
        <a:p>
          <a:endParaRPr lang="fr-FR"/>
        </a:p>
      </dgm:t>
    </dgm:pt>
    <dgm:pt modelId="{12392DA6-860C-430D-B888-90D7FAB554D1}" type="sibTrans" cxnId="{27EB7E7A-8FAC-43E7-B120-4A630A7C57C3}">
      <dgm:prSet/>
      <dgm:spPr/>
      <dgm:t>
        <a:bodyPr/>
        <a:lstStyle/>
        <a:p>
          <a:endParaRPr lang="fr-FR"/>
        </a:p>
      </dgm:t>
    </dgm:pt>
    <dgm:pt modelId="{AB7EE223-4355-4783-8F6C-C78FB4140F2D}" type="pres">
      <dgm:prSet presAssocID="{B7565174-12ED-46C6-B41F-6A5554F92FF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84FCA81-C40C-4690-8275-622C857CB9E4}" type="pres">
      <dgm:prSet presAssocID="{582EBB96-197F-4782-94DA-F90D063C2A99}" presName="thickLine" presStyleLbl="alignNode1" presStyleIdx="0" presStyleCnt="1"/>
      <dgm:spPr/>
    </dgm:pt>
    <dgm:pt modelId="{CAFF11F4-BEC7-4D62-B6AC-C25B2BF63818}" type="pres">
      <dgm:prSet presAssocID="{582EBB96-197F-4782-94DA-F90D063C2A99}" presName="horz1" presStyleCnt="0"/>
      <dgm:spPr/>
    </dgm:pt>
    <dgm:pt modelId="{DCA4A646-3FC9-4FFF-BC69-F654D775333D}" type="pres">
      <dgm:prSet presAssocID="{582EBB96-197F-4782-94DA-F90D063C2A99}" presName="tx1" presStyleLbl="revTx" presStyleIdx="0" presStyleCnt="5" custScaleX="289926"/>
      <dgm:spPr/>
      <dgm:t>
        <a:bodyPr/>
        <a:lstStyle/>
        <a:p>
          <a:endParaRPr lang="fr-FR"/>
        </a:p>
      </dgm:t>
    </dgm:pt>
    <dgm:pt modelId="{42938C4B-D680-4F25-BEFF-C27AA2EFAB19}" type="pres">
      <dgm:prSet presAssocID="{582EBB96-197F-4782-94DA-F90D063C2A99}" presName="vert1" presStyleCnt="0"/>
      <dgm:spPr/>
    </dgm:pt>
    <dgm:pt modelId="{8C296C98-AAC1-4496-80F4-8C5BFBAC5449}" type="pres">
      <dgm:prSet presAssocID="{EE22DFCA-90AB-4ED0-8714-1C50E3FD8FDA}" presName="vertSpace2a" presStyleCnt="0"/>
      <dgm:spPr/>
    </dgm:pt>
    <dgm:pt modelId="{EE0D996D-BFD8-4E8C-9ECE-1315F553E0B4}" type="pres">
      <dgm:prSet presAssocID="{EE22DFCA-90AB-4ED0-8714-1C50E3FD8FDA}" presName="horz2" presStyleCnt="0"/>
      <dgm:spPr/>
    </dgm:pt>
    <dgm:pt modelId="{AEA67AF2-D706-47F5-B380-D18B90873EDA}" type="pres">
      <dgm:prSet presAssocID="{EE22DFCA-90AB-4ED0-8714-1C50E3FD8FDA}" presName="horzSpace2" presStyleCnt="0"/>
      <dgm:spPr/>
    </dgm:pt>
    <dgm:pt modelId="{38C8247F-9022-4BDF-BEE5-48609789DF4E}" type="pres">
      <dgm:prSet presAssocID="{EE22DFCA-90AB-4ED0-8714-1C50E3FD8FDA}" presName="tx2" presStyleLbl="revTx" presStyleIdx="1" presStyleCnt="5"/>
      <dgm:spPr/>
      <dgm:t>
        <a:bodyPr/>
        <a:lstStyle/>
        <a:p>
          <a:endParaRPr lang="fr-FR"/>
        </a:p>
      </dgm:t>
    </dgm:pt>
    <dgm:pt modelId="{4F8794BE-F6AD-4094-9BA7-5B20770E14CB}" type="pres">
      <dgm:prSet presAssocID="{EE22DFCA-90AB-4ED0-8714-1C50E3FD8FDA}" presName="vert2" presStyleCnt="0"/>
      <dgm:spPr/>
    </dgm:pt>
    <dgm:pt modelId="{8F470830-85E2-4624-A71B-58FFDD52502C}" type="pres">
      <dgm:prSet presAssocID="{EE22DFCA-90AB-4ED0-8714-1C50E3FD8FDA}" presName="thinLine2b" presStyleLbl="callout" presStyleIdx="0" presStyleCnt="4"/>
      <dgm:spPr/>
    </dgm:pt>
    <dgm:pt modelId="{6910837C-95FB-4571-842B-89216CAD1074}" type="pres">
      <dgm:prSet presAssocID="{EE22DFCA-90AB-4ED0-8714-1C50E3FD8FDA}" presName="vertSpace2b" presStyleCnt="0"/>
      <dgm:spPr/>
    </dgm:pt>
    <dgm:pt modelId="{4FD4149F-295B-4835-A8EE-9A2516EF97EF}" type="pres">
      <dgm:prSet presAssocID="{DD51B5B3-6AAE-4208-9362-79B259D9F38C}" presName="horz2" presStyleCnt="0"/>
      <dgm:spPr/>
    </dgm:pt>
    <dgm:pt modelId="{4820385D-AED9-4430-9661-0E6A9E997710}" type="pres">
      <dgm:prSet presAssocID="{DD51B5B3-6AAE-4208-9362-79B259D9F38C}" presName="horzSpace2" presStyleCnt="0"/>
      <dgm:spPr/>
    </dgm:pt>
    <dgm:pt modelId="{16455888-C94B-424D-974E-CBF32B5BA09C}" type="pres">
      <dgm:prSet presAssocID="{DD51B5B3-6AAE-4208-9362-79B259D9F38C}" presName="tx2" presStyleLbl="revTx" presStyleIdx="2" presStyleCnt="5"/>
      <dgm:spPr/>
      <dgm:t>
        <a:bodyPr/>
        <a:lstStyle/>
        <a:p>
          <a:endParaRPr lang="fr-FR"/>
        </a:p>
      </dgm:t>
    </dgm:pt>
    <dgm:pt modelId="{9E059261-44C2-4D50-89FC-4B3123C20202}" type="pres">
      <dgm:prSet presAssocID="{DD51B5B3-6AAE-4208-9362-79B259D9F38C}" presName="vert2" presStyleCnt="0"/>
      <dgm:spPr/>
    </dgm:pt>
    <dgm:pt modelId="{160FCCC4-F19A-43D0-9B23-833806DA30B5}" type="pres">
      <dgm:prSet presAssocID="{DD51B5B3-6AAE-4208-9362-79B259D9F38C}" presName="thinLine2b" presStyleLbl="callout" presStyleIdx="1" presStyleCnt="4"/>
      <dgm:spPr/>
    </dgm:pt>
    <dgm:pt modelId="{FB6E2ECD-56E0-4440-A078-25271347116F}" type="pres">
      <dgm:prSet presAssocID="{DD51B5B3-6AAE-4208-9362-79B259D9F38C}" presName="vertSpace2b" presStyleCnt="0"/>
      <dgm:spPr/>
    </dgm:pt>
    <dgm:pt modelId="{7AE933A4-E377-4B25-BEB7-A06CFA8B1A92}" type="pres">
      <dgm:prSet presAssocID="{835858CF-65BB-43B3-9005-A423FBC39113}" presName="horz2" presStyleCnt="0"/>
      <dgm:spPr/>
    </dgm:pt>
    <dgm:pt modelId="{AC6C7980-1D1D-4F0A-86AD-22F3CE3FECE2}" type="pres">
      <dgm:prSet presAssocID="{835858CF-65BB-43B3-9005-A423FBC39113}" presName="horzSpace2" presStyleCnt="0"/>
      <dgm:spPr/>
    </dgm:pt>
    <dgm:pt modelId="{E2C51734-0698-4B44-847B-C423E60B0840}" type="pres">
      <dgm:prSet presAssocID="{835858CF-65BB-43B3-9005-A423FBC39113}" presName="tx2" presStyleLbl="revTx" presStyleIdx="3" presStyleCnt="5"/>
      <dgm:spPr/>
      <dgm:t>
        <a:bodyPr/>
        <a:lstStyle/>
        <a:p>
          <a:endParaRPr lang="fr-FR"/>
        </a:p>
      </dgm:t>
    </dgm:pt>
    <dgm:pt modelId="{7594DD45-DBC1-4B50-85BD-2D7350CD72AF}" type="pres">
      <dgm:prSet presAssocID="{835858CF-65BB-43B3-9005-A423FBC39113}" presName="vert2" presStyleCnt="0"/>
      <dgm:spPr/>
    </dgm:pt>
    <dgm:pt modelId="{BE45A851-6AE2-47FA-8A70-92ACF19B0BB0}" type="pres">
      <dgm:prSet presAssocID="{835858CF-65BB-43B3-9005-A423FBC39113}" presName="thinLine2b" presStyleLbl="callout" presStyleIdx="2" presStyleCnt="4"/>
      <dgm:spPr/>
    </dgm:pt>
    <dgm:pt modelId="{6D1BE10F-5B62-4B84-81FD-4EC427A45EC3}" type="pres">
      <dgm:prSet presAssocID="{835858CF-65BB-43B3-9005-A423FBC39113}" presName="vertSpace2b" presStyleCnt="0"/>
      <dgm:spPr/>
    </dgm:pt>
    <dgm:pt modelId="{2FA451E3-5142-48AF-A559-268283FB0F31}" type="pres">
      <dgm:prSet presAssocID="{B01F96CE-09C2-49F8-B87A-2890099B9334}" presName="horz2" presStyleCnt="0"/>
      <dgm:spPr/>
    </dgm:pt>
    <dgm:pt modelId="{34390471-37A1-43CD-A17A-15626D4CDB30}" type="pres">
      <dgm:prSet presAssocID="{B01F96CE-09C2-49F8-B87A-2890099B9334}" presName="horzSpace2" presStyleCnt="0"/>
      <dgm:spPr/>
    </dgm:pt>
    <dgm:pt modelId="{7EA78CD3-99C9-41C7-B77D-2A33FF45FB8B}" type="pres">
      <dgm:prSet presAssocID="{B01F96CE-09C2-49F8-B87A-2890099B9334}" presName="tx2" presStyleLbl="revTx" presStyleIdx="4" presStyleCnt="5"/>
      <dgm:spPr/>
      <dgm:t>
        <a:bodyPr/>
        <a:lstStyle/>
        <a:p>
          <a:endParaRPr lang="fr-FR"/>
        </a:p>
      </dgm:t>
    </dgm:pt>
    <dgm:pt modelId="{4E45AAA0-30C4-4282-9463-100643AD1B6E}" type="pres">
      <dgm:prSet presAssocID="{B01F96CE-09C2-49F8-B87A-2890099B9334}" presName="vert2" presStyleCnt="0"/>
      <dgm:spPr/>
    </dgm:pt>
    <dgm:pt modelId="{DB8D4457-46C5-4BC7-9089-E1273C385818}" type="pres">
      <dgm:prSet presAssocID="{B01F96CE-09C2-49F8-B87A-2890099B9334}" presName="thinLine2b" presStyleLbl="callout" presStyleIdx="3" presStyleCnt="4"/>
      <dgm:spPr/>
    </dgm:pt>
    <dgm:pt modelId="{5DB12B42-8F73-4FEB-AB11-485B9CCDCAFF}" type="pres">
      <dgm:prSet presAssocID="{B01F96CE-09C2-49F8-B87A-2890099B9334}" presName="vertSpace2b" presStyleCnt="0"/>
      <dgm:spPr/>
    </dgm:pt>
  </dgm:ptLst>
  <dgm:cxnLst>
    <dgm:cxn modelId="{989E97C9-9DC0-475C-9ED7-C21E6D2D180A}" type="presOf" srcId="{B7565174-12ED-46C6-B41F-6A5554F92FFF}" destId="{AB7EE223-4355-4783-8F6C-C78FB4140F2D}" srcOrd="0" destOrd="0" presId="urn:microsoft.com/office/officeart/2008/layout/LinedList"/>
    <dgm:cxn modelId="{68004F63-3688-4D07-B2BA-6AA989EE9EEB}" type="presOf" srcId="{DD51B5B3-6AAE-4208-9362-79B259D9F38C}" destId="{16455888-C94B-424D-974E-CBF32B5BA09C}" srcOrd="0" destOrd="0" presId="urn:microsoft.com/office/officeart/2008/layout/LinedList"/>
    <dgm:cxn modelId="{8214E338-A72C-46DD-A031-5AE41CC6146E}" type="presOf" srcId="{EE22DFCA-90AB-4ED0-8714-1C50E3FD8FDA}" destId="{38C8247F-9022-4BDF-BEE5-48609789DF4E}" srcOrd="0" destOrd="0" presId="urn:microsoft.com/office/officeart/2008/layout/LinedList"/>
    <dgm:cxn modelId="{1A67D925-4E1A-45B1-97F4-CECA1486E45F}" type="presOf" srcId="{835858CF-65BB-43B3-9005-A423FBC39113}" destId="{E2C51734-0698-4B44-847B-C423E60B0840}" srcOrd="0" destOrd="0" presId="urn:microsoft.com/office/officeart/2008/layout/LinedList"/>
    <dgm:cxn modelId="{4499ADC6-67E4-4047-A080-26CEDEA7B705}" srcId="{582EBB96-197F-4782-94DA-F90D063C2A99}" destId="{835858CF-65BB-43B3-9005-A423FBC39113}" srcOrd="2" destOrd="0" parTransId="{9445CAA2-4D92-414D-8790-920712593B33}" sibTransId="{3BC74D04-725A-44D4-B88E-FCEB7BB38E79}"/>
    <dgm:cxn modelId="{3FF95628-907B-43D4-BB30-6679DFE6BB5F}" srcId="{582EBB96-197F-4782-94DA-F90D063C2A99}" destId="{DD51B5B3-6AAE-4208-9362-79B259D9F38C}" srcOrd="1" destOrd="0" parTransId="{68187A7F-DC79-4BB4-A33A-1EEED42748CC}" sibTransId="{F75DD62D-2D95-4A81-AB58-1EC526B85EA5}"/>
    <dgm:cxn modelId="{ADE2FC11-1175-4EEE-A00C-A8E8E72849AA}" srcId="{582EBB96-197F-4782-94DA-F90D063C2A99}" destId="{EE22DFCA-90AB-4ED0-8714-1C50E3FD8FDA}" srcOrd="0" destOrd="0" parTransId="{8C1DFE16-0767-41ED-8B76-7E87EB850116}" sibTransId="{167314EC-86F4-485D-A620-760E8BC407B1}"/>
    <dgm:cxn modelId="{1B1558B2-E3CA-45FE-AE00-9DF07F939045}" type="presOf" srcId="{B01F96CE-09C2-49F8-B87A-2890099B9334}" destId="{7EA78CD3-99C9-41C7-B77D-2A33FF45FB8B}" srcOrd="0" destOrd="0" presId="urn:microsoft.com/office/officeart/2008/layout/LinedList"/>
    <dgm:cxn modelId="{27EB7E7A-8FAC-43E7-B120-4A630A7C57C3}" srcId="{582EBB96-197F-4782-94DA-F90D063C2A99}" destId="{B01F96CE-09C2-49F8-B87A-2890099B9334}" srcOrd="3" destOrd="0" parTransId="{C907E331-34C9-48AD-B033-3AB8A96C240D}" sibTransId="{12392DA6-860C-430D-B888-90D7FAB554D1}"/>
    <dgm:cxn modelId="{02DCABF0-E200-485D-9400-02A471052CD9}" srcId="{B7565174-12ED-46C6-B41F-6A5554F92FFF}" destId="{582EBB96-197F-4782-94DA-F90D063C2A99}" srcOrd="0" destOrd="0" parTransId="{83023383-636F-460B-9BC3-235F7A9EA985}" sibTransId="{4D00FFF2-DEC3-4F6D-801C-1B0FC7601381}"/>
    <dgm:cxn modelId="{898A53D2-02A3-4BDD-A025-DAEC48E79043}" type="presOf" srcId="{582EBB96-197F-4782-94DA-F90D063C2A99}" destId="{DCA4A646-3FC9-4FFF-BC69-F654D775333D}" srcOrd="0" destOrd="0" presId="urn:microsoft.com/office/officeart/2008/layout/LinedList"/>
    <dgm:cxn modelId="{AE863FB5-AF51-4BF7-9847-21E066520790}" type="presParOf" srcId="{AB7EE223-4355-4783-8F6C-C78FB4140F2D}" destId="{784FCA81-C40C-4690-8275-622C857CB9E4}" srcOrd="0" destOrd="0" presId="urn:microsoft.com/office/officeart/2008/layout/LinedList"/>
    <dgm:cxn modelId="{B413AF56-6ECB-49DE-8AD8-A5CA1D64EDE7}" type="presParOf" srcId="{AB7EE223-4355-4783-8F6C-C78FB4140F2D}" destId="{CAFF11F4-BEC7-4D62-B6AC-C25B2BF63818}" srcOrd="1" destOrd="0" presId="urn:microsoft.com/office/officeart/2008/layout/LinedList"/>
    <dgm:cxn modelId="{28F9355D-B027-48D4-B101-CE32DAC3C950}" type="presParOf" srcId="{CAFF11F4-BEC7-4D62-B6AC-C25B2BF63818}" destId="{DCA4A646-3FC9-4FFF-BC69-F654D775333D}" srcOrd="0" destOrd="0" presId="urn:microsoft.com/office/officeart/2008/layout/LinedList"/>
    <dgm:cxn modelId="{29DD706E-47BF-47E6-A69A-ED850C504BF5}" type="presParOf" srcId="{CAFF11F4-BEC7-4D62-B6AC-C25B2BF63818}" destId="{42938C4B-D680-4F25-BEFF-C27AA2EFAB19}" srcOrd="1" destOrd="0" presId="urn:microsoft.com/office/officeart/2008/layout/LinedList"/>
    <dgm:cxn modelId="{593F24A0-0E6A-49CA-BA56-CD1D6B2132D0}" type="presParOf" srcId="{42938C4B-D680-4F25-BEFF-C27AA2EFAB19}" destId="{8C296C98-AAC1-4496-80F4-8C5BFBAC5449}" srcOrd="0" destOrd="0" presId="urn:microsoft.com/office/officeart/2008/layout/LinedList"/>
    <dgm:cxn modelId="{151E135E-87C4-4BB6-A9A0-4BA4DD2D6A32}" type="presParOf" srcId="{42938C4B-D680-4F25-BEFF-C27AA2EFAB19}" destId="{EE0D996D-BFD8-4E8C-9ECE-1315F553E0B4}" srcOrd="1" destOrd="0" presId="urn:microsoft.com/office/officeart/2008/layout/LinedList"/>
    <dgm:cxn modelId="{4EF76C86-BCF0-4086-B55A-ED3ABD4E63DB}" type="presParOf" srcId="{EE0D996D-BFD8-4E8C-9ECE-1315F553E0B4}" destId="{AEA67AF2-D706-47F5-B380-D18B90873EDA}" srcOrd="0" destOrd="0" presId="urn:microsoft.com/office/officeart/2008/layout/LinedList"/>
    <dgm:cxn modelId="{C17C90D6-FC56-429B-90FE-C19340FFBD0C}" type="presParOf" srcId="{EE0D996D-BFD8-4E8C-9ECE-1315F553E0B4}" destId="{38C8247F-9022-4BDF-BEE5-48609789DF4E}" srcOrd="1" destOrd="0" presId="urn:microsoft.com/office/officeart/2008/layout/LinedList"/>
    <dgm:cxn modelId="{D132A19D-0D06-4127-8548-095797CD682A}" type="presParOf" srcId="{EE0D996D-BFD8-4E8C-9ECE-1315F553E0B4}" destId="{4F8794BE-F6AD-4094-9BA7-5B20770E14CB}" srcOrd="2" destOrd="0" presId="urn:microsoft.com/office/officeart/2008/layout/LinedList"/>
    <dgm:cxn modelId="{B1BDCD4E-8A57-49BB-9DF4-959328C0AD25}" type="presParOf" srcId="{42938C4B-D680-4F25-BEFF-C27AA2EFAB19}" destId="{8F470830-85E2-4624-A71B-58FFDD52502C}" srcOrd="2" destOrd="0" presId="urn:microsoft.com/office/officeart/2008/layout/LinedList"/>
    <dgm:cxn modelId="{D654EA05-ABB8-4299-892A-495B3065BA0E}" type="presParOf" srcId="{42938C4B-D680-4F25-BEFF-C27AA2EFAB19}" destId="{6910837C-95FB-4571-842B-89216CAD1074}" srcOrd="3" destOrd="0" presId="urn:microsoft.com/office/officeart/2008/layout/LinedList"/>
    <dgm:cxn modelId="{E1A61F1B-9B5C-4446-8171-8542BFD84B69}" type="presParOf" srcId="{42938C4B-D680-4F25-BEFF-C27AA2EFAB19}" destId="{4FD4149F-295B-4835-A8EE-9A2516EF97EF}" srcOrd="4" destOrd="0" presId="urn:microsoft.com/office/officeart/2008/layout/LinedList"/>
    <dgm:cxn modelId="{09BB36F6-7840-4A30-AD29-1A9DE63C83CD}" type="presParOf" srcId="{4FD4149F-295B-4835-A8EE-9A2516EF97EF}" destId="{4820385D-AED9-4430-9661-0E6A9E997710}" srcOrd="0" destOrd="0" presId="urn:microsoft.com/office/officeart/2008/layout/LinedList"/>
    <dgm:cxn modelId="{0C2EEF30-8942-4A2D-9FCA-07D8E1BEA3B3}" type="presParOf" srcId="{4FD4149F-295B-4835-A8EE-9A2516EF97EF}" destId="{16455888-C94B-424D-974E-CBF32B5BA09C}" srcOrd="1" destOrd="0" presId="urn:microsoft.com/office/officeart/2008/layout/LinedList"/>
    <dgm:cxn modelId="{CF129265-A8B5-40AE-82BD-BFF45EF0994B}" type="presParOf" srcId="{4FD4149F-295B-4835-A8EE-9A2516EF97EF}" destId="{9E059261-44C2-4D50-89FC-4B3123C20202}" srcOrd="2" destOrd="0" presId="urn:microsoft.com/office/officeart/2008/layout/LinedList"/>
    <dgm:cxn modelId="{7DF44DD9-1254-4D87-B9D2-F1CF667FD437}" type="presParOf" srcId="{42938C4B-D680-4F25-BEFF-C27AA2EFAB19}" destId="{160FCCC4-F19A-43D0-9B23-833806DA30B5}" srcOrd="5" destOrd="0" presId="urn:microsoft.com/office/officeart/2008/layout/LinedList"/>
    <dgm:cxn modelId="{D784B14A-14A3-480A-A5D9-DE8AA78BFC78}" type="presParOf" srcId="{42938C4B-D680-4F25-BEFF-C27AA2EFAB19}" destId="{FB6E2ECD-56E0-4440-A078-25271347116F}" srcOrd="6" destOrd="0" presId="urn:microsoft.com/office/officeart/2008/layout/LinedList"/>
    <dgm:cxn modelId="{74179116-F4CE-4ABA-8706-9C2848D070AD}" type="presParOf" srcId="{42938C4B-D680-4F25-BEFF-C27AA2EFAB19}" destId="{7AE933A4-E377-4B25-BEB7-A06CFA8B1A92}" srcOrd="7" destOrd="0" presId="urn:microsoft.com/office/officeart/2008/layout/LinedList"/>
    <dgm:cxn modelId="{9E6F0D82-6E9C-418B-AB0D-0B08167D567F}" type="presParOf" srcId="{7AE933A4-E377-4B25-BEB7-A06CFA8B1A92}" destId="{AC6C7980-1D1D-4F0A-86AD-22F3CE3FECE2}" srcOrd="0" destOrd="0" presId="urn:microsoft.com/office/officeart/2008/layout/LinedList"/>
    <dgm:cxn modelId="{AD981D76-A8FA-416B-9BC7-A4C4A57C92AE}" type="presParOf" srcId="{7AE933A4-E377-4B25-BEB7-A06CFA8B1A92}" destId="{E2C51734-0698-4B44-847B-C423E60B0840}" srcOrd="1" destOrd="0" presId="urn:microsoft.com/office/officeart/2008/layout/LinedList"/>
    <dgm:cxn modelId="{A29C2E5A-3B73-4EDD-86A3-E063FA975E79}" type="presParOf" srcId="{7AE933A4-E377-4B25-BEB7-A06CFA8B1A92}" destId="{7594DD45-DBC1-4B50-85BD-2D7350CD72AF}" srcOrd="2" destOrd="0" presId="urn:microsoft.com/office/officeart/2008/layout/LinedList"/>
    <dgm:cxn modelId="{D6F01448-D7C4-46EF-835E-8461E84080CE}" type="presParOf" srcId="{42938C4B-D680-4F25-BEFF-C27AA2EFAB19}" destId="{BE45A851-6AE2-47FA-8A70-92ACF19B0BB0}" srcOrd="8" destOrd="0" presId="urn:microsoft.com/office/officeart/2008/layout/LinedList"/>
    <dgm:cxn modelId="{9885C8A6-5A44-43C7-93FD-EAB79087CBDC}" type="presParOf" srcId="{42938C4B-D680-4F25-BEFF-C27AA2EFAB19}" destId="{6D1BE10F-5B62-4B84-81FD-4EC427A45EC3}" srcOrd="9" destOrd="0" presId="urn:microsoft.com/office/officeart/2008/layout/LinedList"/>
    <dgm:cxn modelId="{CCCA361E-F2BE-4110-B4D9-58D55CC2DA8B}" type="presParOf" srcId="{42938C4B-D680-4F25-BEFF-C27AA2EFAB19}" destId="{2FA451E3-5142-48AF-A559-268283FB0F31}" srcOrd="10" destOrd="0" presId="urn:microsoft.com/office/officeart/2008/layout/LinedList"/>
    <dgm:cxn modelId="{3A7E00D8-A5D2-4F04-8336-8D95CE4FF932}" type="presParOf" srcId="{2FA451E3-5142-48AF-A559-268283FB0F31}" destId="{34390471-37A1-43CD-A17A-15626D4CDB30}" srcOrd="0" destOrd="0" presId="urn:microsoft.com/office/officeart/2008/layout/LinedList"/>
    <dgm:cxn modelId="{7EB475EF-DAF8-4676-927E-9209CCD7D3B4}" type="presParOf" srcId="{2FA451E3-5142-48AF-A559-268283FB0F31}" destId="{7EA78CD3-99C9-41C7-B77D-2A33FF45FB8B}" srcOrd="1" destOrd="0" presId="urn:microsoft.com/office/officeart/2008/layout/LinedList"/>
    <dgm:cxn modelId="{808B5336-944D-44C9-A12E-9CFF89E358D4}" type="presParOf" srcId="{2FA451E3-5142-48AF-A559-268283FB0F31}" destId="{4E45AAA0-30C4-4282-9463-100643AD1B6E}" srcOrd="2" destOrd="0" presId="urn:microsoft.com/office/officeart/2008/layout/LinedList"/>
    <dgm:cxn modelId="{977245D9-84D1-4BCB-9B3A-C7F34D917E62}" type="presParOf" srcId="{42938C4B-D680-4F25-BEFF-C27AA2EFAB19}" destId="{DB8D4457-46C5-4BC7-9089-E1273C385818}" srcOrd="11" destOrd="0" presId="urn:microsoft.com/office/officeart/2008/layout/LinedList"/>
    <dgm:cxn modelId="{1EDABE5C-1BDB-4DC6-9395-4B3EDA6AFDC1}" type="presParOf" srcId="{42938C4B-D680-4F25-BEFF-C27AA2EFAB19}" destId="{5DB12B42-8F73-4FEB-AB11-485B9CCDCAF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565174-12ED-46C6-B41F-6A5554F92FF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82EBB96-197F-4782-94DA-F90D063C2A99}">
      <dgm:prSet phldrT="[Text]" custT="1"/>
      <dgm:spPr/>
      <dgm:t>
        <a:bodyPr/>
        <a:lstStyle/>
        <a:p>
          <a:pPr algn="ctr"/>
          <a:r>
            <a:rPr lang="fr-FR" sz="2800" b="1" dirty="0" smtClean="0"/>
            <a:t>Préparation de la Raspberry Pi</a:t>
          </a:r>
          <a:endParaRPr lang="fr-FR" sz="2800" b="1" dirty="0"/>
        </a:p>
      </dgm:t>
    </dgm:pt>
    <dgm:pt modelId="{83023383-636F-460B-9BC3-235F7A9EA985}" type="parTrans" cxnId="{02DCABF0-E200-485D-9400-02A471052CD9}">
      <dgm:prSet/>
      <dgm:spPr/>
      <dgm:t>
        <a:bodyPr/>
        <a:lstStyle/>
        <a:p>
          <a:endParaRPr lang="fr-FR"/>
        </a:p>
      </dgm:t>
    </dgm:pt>
    <dgm:pt modelId="{4D00FFF2-DEC3-4F6D-801C-1B0FC7601381}" type="sibTrans" cxnId="{02DCABF0-E200-485D-9400-02A471052CD9}">
      <dgm:prSet/>
      <dgm:spPr/>
      <dgm:t>
        <a:bodyPr/>
        <a:lstStyle/>
        <a:p>
          <a:endParaRPr lang="fr-FR"/>
        </a:p>
      </dgm:t>
    </dgm:pt>
    <dgm:pt modelId="{EE22DFCA-90AB-4ED0-8714-1C50E3FD8FDA}">
      <dgm:prSet phldrT="[Text]" custT="1"/>
      <dgm:spPr/>
      <dgm:t>
        <a:bodyPr/>
        <a:lstStyle/>
        <a:p>
          <a:r>
            <a:rPr lang="fr-FR" sz="2400" dirty="0" smtClean="0"/>
            <a:t>Télécharger l'image sur le site web de raspbian</a:t>
          </a:r>
          <a:endParaRPr lang="fr-FR" sz="2400" dirty="0"/>
        </a:p>
      </dgm:t>
    </dgm:pt>
    <dgm:pt modelId="{8C1DFE16-0767-41ED-8B76-7E87EB850116}" type="parTrans" cxnId="{ADE2FC11-1175-4EEE-A00C-A8E8E72849AA}">
      <dgm:prSet/>
      <dgm:spPr/>
      <dgm:t>
        <a:bodyPr/>
        <a:lstStyle/>
        <a:p>
          <a:endParaRPr lang="fr-FR"/>
        </a:p>
      </dgm:t>
    </dgm:pt>
    <dgm:pt modelId="{167314EC-86F4-485D-A620-760E8BC407B1}" type="sibTrans" cxnId="{ADE2FC11-1175-4EEE-A00C-A8E8E72849AA}">
      <dgm:prSet/>
      <dgm:spPr/>
      <dgm:t>
        <a:bodyPr/>
        <a:lstStyle/>
        <a:p>
          <a:endParaRPr lang="fr-FR"/>
        </a:p>
      </dgm:t>
    </dgm:pt>
    <dgm:pt modelId="{DD51B5B3-6AAE-4208-9362-79B259D9F38C}">
      <dgm:prSet phldrT="[Text]" custT="1"/>
      <dgm:spPr/>
      <dgm:t>
        <a:bodyPr/>
        <a:lstStyle/>
        <a:p>
          <a:r>
            <a:rPr lang="fr-FR" sz="2400" smtClean="0"/>
            <a:t>Copier l'image sur la carte SD</a:t>
          </a:r>
          <a:endParaRPr lang="fr-FR" sz="2400" dirty="0"/>
        </a:p>
      </dgm:t>
    </dgm:pt>
    <dgm:pt modelId="{68187A7F-DC79-4BB4-A33A-1EEED42748CC}" type="parTrans" cxnId="{3FF95628-907B-43D4-BB30-6679DFE6BB5F}">
      <dgm:prSet/>
      <dgm:spPr/>
      <dgm:t>
        <a:bodyPr/>
        <a:lstStyle/>
        <a:p>
          <a:endParaRPr lang="fr-FR"/>
        </a:p>
      </dgm:t>
    </dgm:pt>
    <dgm:pt modelId="{F75DD62D-2D95-4A81-AB58-1EC526B85EA5}" type="sibTrans" cxnId="{3FF95628-907B-43D4-BB30-6679DFE6BB5F}">
      <dgm:prSet/>
      <dgm:spPr/>
      <dgm:t>
        <a:bodyPr/>
        <a:lstStyle/>
        <a:p>
          <a:endParaRPr lang="fr-FR"/>
        </a:p>
      </dgm:t>
    </dgm:pt>
    <dgm:pt modelId="{835858CF-65BB-43B3-9005-A423FBC39113}">
      <dgm:prSet phldrT="[Text]" custT="1"/>
      <dgm:spPr/>
      <dgm:t>
        <a:bodyPr/>
        <a:lstStyle/>
        <a:p>
          <a:r>
            <a:rPr lang="fr-FR" sz="2400" dirty="0" smtClean="0"/>
            <a:t>Installer la carte SD dans le Raspberry Pi</a:t>
          </a:r>
          <a:endParaRPr lang="fr-FR" sz="2400" dirty="0"/>
        </a:p>
      </dgm:t>
    </dgm:pt>
    <dgm:pt modelId="{9445CAA2-4D92-414D-8790-920712593B33}" type="parTrans" cxnId="{4499ADC6-67E4-4047-A080-26CEDEA7B705}">
      <dgm:prSet/>
      <dgm:spPr/>
      <dgm:t>
        <a:bodyPr/>
        <a:lstStyle/>
        <a:p>
          <a:endParaRPr lang="fr-FR"/>
        </a:p>
      </dgm:t>
    </dgm:pt>
    <dgm:pt modelId="{3BC74D04-725A-44D4-B88E-FCEB7BB38E79}" type="sibTrans" cxnId="{4499ADC6-67E4-4047-A080-26CEDEA7B705}">
      <dgm:prSet/>
      <dgm:spPr/>
      <dgm:t>
        <a:bodyPr/>
        <a:lstStyle/>
        <a:p>
          <a:endParaRPr lang="fr-FR"/>
        </a:p>
      </dgm:t>
    </dgm:pt>
    <dgm:pt modelId="{B01F96CE-09C2-49F8-B87A-2890099B9334}">
      <dgm:prSet phldrT="[Text]" custT="1"/>
      <dgm:spPr/>
      <dgm:t>
        <a:bodyPr/>
        <a:lstStyle/>
        <a:p>
          <a:r>
            <a:rPr lang="fr-FR" sz="2400" dirty="0" smtClean="0"/>
            <a:t>Terminer l'installation sur le Raspberry Pi</a:t>
          </a:r>
          <a:endParaRPr lang="fr-FR" sz="2400" dirty="0"/>
        </a:p>
      </dgm:t>
    </dgm:pt>
    <dgm:pt modelId="{C907E331-34C9-48AD-B033-3AB8A96C240D}" type="parTrans" cxnId="{27EB7E7A-8FAC-43E7-B120-4A630A7C57C3}">
      <dgm:prSet/>
      <dgm:spPr/>
      <dgm:t>
        <a:bodyPr/>
        <a:lstStyle/>
        <a:p>
          <a:endParaRPr lang="fr-FR"/>
        </a:p>
      </dgm:t>
    </dgm:pt>
    <dgm:pt modelId="{12392DA6-860C-430D-B888-90D7FAB554D1}" type="sibTrans" cxnId="{27EB7E7A-8FAC-43E7-B120-4A630A7C57C3}">
      <dgm:prSet/>
      <dgm:spPr/>
      <dgm:t>
        <a:bodyPr/>
        <a:lstStyle/>
        <a:p>
          <a:endParaRPr lang="fr-FR"/>
        </a:p>
      </dgm:t>
    </dgm:pt>
    <dgm:pt modelId="{AB7EE223-4355-4783-8F6C-C78FB4140F2D}" type="pres">
      <dgm:prSet presAssocID="{B7565174-12ED-46C6-B41F-6A5554F92FF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84FCA81-C40C-4690-8275-622C857CB9E4}" type="pres">
      <dgm:prSet presAssocID="{582EBB96-197F-4782-94DA-F90D063C2A99}" presName="thickLine" presStyleLbl="alignNode1" presStyleIdx="0" presStyleCnt="1"/>
      <dgm:spPr/>
    </dgm:pt>
    <dgm:pt modelId="{CAFF11F4-BEC7-4D62-B6AC-C25B2BF63818}" type="pres">
      <dgm:prSet presAssocID="{582EBB96-197F-4782-94DA-F90D063C2A99}" presName="horz1" presStyleCnt="0"/>
      <dgm:spPr/>
    </dgm:pt>
    <dgm:pt modelId="{DCA4A646-3FC9-4FFF-BC69-F654D775333D}" type="pres">
      <dgm:prSet presAssocID="{582EBB96-197F-4782-94DA-F90D063C2A99}" presName="tx1" presStyleLbl="revTx" presStyleIdx="0" presStyleCnt="5" custScaleX="216720"/>
      <dgm:spPr/>
      <dgm:t>
        <a:bodyPr/>
        <a:lstStyle/>
        <a:p>
          <a:endParaRPr lang="fr-FR"/>
        </a:p>
      </dgm:t>
    </dgm:pt>
    <dgm:pt modelId="{42938C4B-D680-4F25-BEFF-C27AA2EFAB19}" type="pres">
      <dgm:prSet presAssocID="{582EBB96-197F-4782-94DA-F90D063C2A99}" presName="vert1" presStyleCnt="0"/>
      <dgm:spPr/>
    </dgm:pt>
    <dgm:pt modelId="{8C296C98-AAC1-4496-80F4-8C5BFBAC5449}" type="pres">
      <dgm:prSet presAssocID="{EE22DFCA-90AB-4ED0-8714-1C50E3FD8FDA}" presName="vertSpace2a" presStyleCnt="0"/>
      <dgm:spPr/>
    </dgm:pt>
    <dgm:pt modelId="{EE0D996D-BFD8-4E8C-9ECE-1315F553E0B4}" type="pres">
      <dgm:prSet presAssocID="{EE22DFCA-90AB-4ED0-8714-1C50E3FD8FDA}" presName="horz2" presStyleCnt="0"/>
      <dgm:spPr/>
    </dgm:pt>
    <dgm:pt modelId="{AEA67AF2-D706-47F5-B380-D18B90873EDA}" type="pres">
      <dgm:prSet presAssocID="{EE22DFCA-90AB-4ED0-8714-1C50E3FD8FDA}" presName="horzSpace2" presStyleCnt="0"/>
      <dgm:spPr/>
    </dgm:pt>
    <dgm:pt modelId="{38C8247F-9022-4BDF-BEE5-48609789DF4E}" type="pres">
      <dgm:prSet presAssocID="{EE22DFCA-90AB-4ED0-8714-1C50E3FD8FDA}" presName="tx2" presStyleLbl="revTx" presStyleIdx="1" presStyleCnt="5"/>
      <dgm:spPr/>
      <dgm:t>
        <a:bodyPr/>
        <a:lstStyle/>
        <a:p>
          <a:endParaRPr lang="fr-FR"/>
        </a:p>
      </dgm:t>
    </dgm:pt>
    <dgm:pt modelId="{4F8794BE-F6AD-4094-9BA7-5B20770E14CB}" type="pres">
      <dgm:prSet presAssocID="{EE22DFCA-90AB-4ED0-8714-1C50E3FD8FDA}" presName="vert2" presStyleCnt="0"/>
      <dgm:spPr/>
    </dgm:pt>
    <dgm:pt modelId="{8F470830-85E2-4624-A71B-58FFDD52502C}" type="pres">
      <dgm:prSet presAssocID="{EE22DFCA-90AB-4ED0-8714-1C50E3FD8FDA}" presName="thinLine2b" presStyleLbl="callout" presStyleIdx="0" presStyleCnt="4"/>
      <dgm:spPr/>
    </dgm:pt>
    <dgm:pt modelId="{6910837C-95FB-4571-842B-89216CAD1074}" type="pres">
      <dgm:prSet presAssocID="{EE22DFCA-90AB-4ED0-8714-1C50E3FD8FDA}" presName="vertSpace2b" presStyleCnt="0"/>
      <dgm:spPr/>
    </dgm:pt>
    <dgm:pt modelId="{4FD4149F-295B-4835-A8EE-9A2516EF97EF}" type="pres">
      <dgm:prSet presAssocID="{DD51B5B3-6AAE-4208-9362-79B259D9F38C}" presName="horz2" presStyleCnt="0"/>
      <dgm:spPr/>
    </dgm:pt>
    <dgm:pt modelId="{4820385D-AED9-4430-9661-0E6A9E997710}" type="pres">
      <dgm:prSet presAssocID="{DD51B5B3-6AAE-4208-9362-79B259D9F38C}" presName="horzSpace2" presStyleCnt="0"/>
      <dgm:spPr/>
    </dgm:pt>
    <dgm:pt modelId="{16455888-C94B-424D-974E-CBF32B5BA09C}" type="pres">
      <dgm:prSet presAssocID="{DD51B5B3-6AAE-4208-9362-79B259D9F38C}" presName="tx2" presStyleLbl="revTx" presStyleIdx="2" presStyleCnt="5"/>
      <dgm:spPr/>
      <dgm:t>
        <a:bodyPr/>
        <a:lstStyle/>
        <a:p>
          <a:endParaRPr lang="fr-FR"/>
        </a:p>
      </dgm:t>
    </dgm:pt>
    <dgm:pt modelId="{9E059261-44C2-4D50-89FC-4B3123C20202}" type="pres">
      <dgm:prSet presAssocID="{DD51B5B3-6AAE-4208-9362-79B259D9F38C}" presName="vert2" presStyleCnt="0"/>
      <dgm:spPr/>
    </dgm:pt>
    <dgm:pt modelId="{160FCCC4-F19A-43D0-9B23-833806DA30B5}" type="pres">
      <dgm:prSet presAssocID="{DD51B5B3-6AAE-4208-9362-79B259D9F38C}" presName="thinLine2b" presStyleLbl="callout" presStyleIdx="1" presStyleCnt="4"/>
      <dgm:spPr/>
    </dgm:pt>
    <dgm:pt modelId="{FB6E2ECD-56E0-4440-A078-25271347116F}" type="pres">
      <dgm:prSet presAssocID="{DD51B5B3-6AAE-4208-9362-79B259D9F38C}" presName="vertSpace2b" presStyleCnt="0"/>
      <dgm:spPr/>
    </dgm:pt>
    <dgm:pt modelId="{7AE933A4-E377-4B25-BEB7-A06CFA8B1A92}" type="pres">
      <dgm:prSet presAssocID="{835858CF-65BB-43B3-9005-A423FBC39113}" presName="horz2" presStyleCnt="0"/>
      <dgm:spPr/>
    </dgm:pt>
    <dgm:pt modelId="{AC6C7980-1D1D-4F0A-86AD-22F3CE3FECE2}" type="pres">
      <dgm:prSet presAssocID="{835858CF-65BB-43B3-9005-A423FBC39113}" presName="horzSpace2" presStyleCnt="0"/>
      <dgm:spPr/>
    </dgm:pt>
    <dgm:pt modelId="{E2C51734-0698-4B44-847B-C423E60B0840}" type="pres">
      <dgm:prSet presAssocID="{835858CF-65BB-43B3-9005-A423FBC39113}" presName="tx2" presStyleLbl="revTx" presStyleIdx="3" presStyleCnt="5"/>
      <dgm:spPr/>
      <dgm:t>
        <a:bodyPr/>
        <a:lstStyle/>
        <a:p>
          <a:endParaRPr lang="fr-FR"/>
        </a:p>
      </dgm:t>
    </dgm:pt>
    <dgm:pt modelId="{7594DD45-DBC1-4B50-85BD-2D7350CD72AF}" type="pres">
      <dgm:prSet presAssocID="{835858CF-65BB-43B3-9005-A423FBC39113}" presName="vert2" presStyleCnt="0"/>
      <dgm:spPr/>
    </dgm:pt>
    <dgm:pt modelId="{BE45A851-6AE2-47FA-8A70-92ACF19B0BB0}" type="pres">
      <dgm:prSet presAssocID="{835858CF-65BB-43B3-9005-A423FBC39113}" presName="thinLine2b" presStyleLbl="callout" presStyleIdx="2" presStyleCnt="4"/>
      <dgm:spPr/>
    </dgm:pt>
    <dgm:pt modelId="{6D1BE10F-5B62-4B84-81FD-4EC427A45EC3}" type="pres">
      <dgm:prSet presAssocID="{835858CF-65BB-43B3-9005-A423FBC39113}" presName="vertSpace2b" presStyleCnt="0"/>
      <dgm:spPr/>
    </dgm:pt>
    <dgm:pt modelId="{2FA451E3-5142-48AF-A559-268283FB0F31}" type="pres">
      <dgm:prSet presAssocID="{B01F96CE-09C2-49F8-B87A-2890099B9334}" presName="horz2" presStyleCnt="0"/>
      <dgm:spPr/>
    </dgm:pt>
    <dgm:pt modelId="{34390471-37A1-43CD-A17A-15626D4CDB30}" type="pres">
      <dgm:prSet presAssocID="{B01F96CE-09C2-49F8-B87A-2890099B9334}" presName="horzSpace2" presStyleCnt="0"/>
      <dgm:spPr/>
    </dgm:pt>
    <dgm:pt modelId="{7EA78CD3-99C9-41C7-B77D-2A33FF45FB8B}" type="pres">
      <dgm:prSet presAssocID="{B01F96CE-09C2-49F8-B87A-2890099B9334}" presName="tx2" presStyleLbl="revTx" presStyleIdx="4" presStyleCnt="5"/>
      <dgm:spPr/>
      <dgm:t>
        <a:bodyPr/>
        <a:lstStyle/>
        <a:p>
          <a:endParaRPr lang="fr-FR"/>
        </a:p>
      </dgm:t>
    </dgm:pt>
    <dgm:pt modelId="{4E45AAA0-30C4-4282-9463-100643AD1B6E}" type="pres">
      <dgm:prSet presAssocID="{B01F96CE-09C2-49F8-B87A-2890099B9334}" presName="vert2" presStyleCnt="0"/>
      <dgm:spPr/>
    </dgm:pt>
    <dgm:pt modelId="{DB8D4457-46C5-4BC7-9089-E1273C385818}" type="pres">
      <dgm:prSet presAssocID="{B01F96CE-09C2-49F8-B87A-2890099B9334}" presName="thinLine2b" presStyleLbl="callout" presStyleIdx="3" presStyleCnt="4"/>
      <dgm:spPr/>
    </dgm:pt>
    <dgm:pt modelId="{5DB12B42-8F73-4FEB-AB11-485B9CCDCAFF}" type="pres">
      <dgm:prSet presAssocID="{B01F96CE-09C2-49F8-B87A-2890099B9334}" presName="vertSpace2b" presStyleCnt="0"/>
      <dgm:spPr/>
    </dgm:pt>
  </dgm:ptLst>
  <dgm:cxnLst>
    <dgm:cxn modelId="{6AFD5426-350D-4407-AAA4-A0355B0269E1}" type="presOf" srcId="{EE22DFCA-90AB-4ED0-8714-1C50E3FD8FDA}" destId="{38C8247F-9022-4BDF-BEE5-48609789DF4E}" srcOrd="0" destOrd="0" presId="urn:microsoft.com/office/officeart/2008/layout/LinedList"/>
    <dgm:cxn modelId="{EEED2F4C-3B8E-4349-B35B-14CB3A62C514}" type="presOf" srcId="{DD51B5B3-6AAE-4208-9362-79B259D9F38C}" destId="{16455888-C94B-424D-974E-CBF32B5BA09C}" srcOrd="0" destOrd="0" presId="urn:microsoft.com/office/officeart/2008/layout/LinedList"/>
    <dgm:cxn modelId="{068AF70B-5BA0-4533-BBC8-C4D96209AE1A}" type="presOf" srcId="{B01F96CE-09C2-49F8-B87A-2890099B9334}" destId="{7EA78CD3-99C9-41C7-B77D-2A33FF45FB8B}" srcOrd="0" destOrd="0" presId="urn:microsoft.com/office/officeart/2008/layout/LinedList"/>
    <dgm:cxn modelId="{02DCABF0-E200-485D-9400-02A471052CD9}" srcId="{B7565174-12ED-46C6-B41F-6A5554F92FFF}" destId="{582EBB96-197F-4782-94DA-F90D063C2A99}" srcOrd="0" destOrd="0" parTransId="{83023383-636F-460B-9BC3-235F7A9EA985}" sibTransId="{4D00FFF2-DEC3-4F6D-801C-1B0FC7601381}"/>
    <dgm:cxn modelId="{4499ADC6-67E4-4047-A080-26CEDEA7B705}" srcId="{582EBB96-197F-4782-94DA-F90D063C2A99}" destId="{835858CF-65BB-43B3-9005-A423FBC39113}" srcOrd="2" destOrd="0" parTransId="{9445CAA2-4D92-414D-8790-920712593B33}" sibTransId="{3BC74D04-725A-44D4-B88E-FCEB7BB38E79}"/>
    <dgm:cxn modelId="{DB1B959D-3938-4049-8A8C-811BFF6A50ED}" type="presOf" srcId="{B7565174-12ED-46C6-B41F-6A5554F92FFF}" destId="{AB7EE223-4355-4783-8F6C-C78FB4140F2D}" srcOrd="0" destOrd="0" presId="urn:microsoft.com/office/officeart/2008/layout/LinedList"/>
    <dgm:cxn modelId="{B89CA0EE-B495-4BE1-9796-87D0B42FA515}" type="presOf" srcId="{582EBB96-197F-4782-94DA-F90D063C2A99}" destId="{DCA4A646-3FC9-4FFF-BC69-F654D775333D}" srcOrd="0" destOrd="0" presId="urn:microsoft.com/office/officeart/2008/layout/LinedList"/>
    <dgm:cxn modelId="{27EB7E7A-8FAC-43E7-B120-4A630A7C57C3}" srcId="{582EBB96-197F-4782-94DA-F90D063C2A99}" destId="{B01F96CE-09C2-49F8-B87A-2890099B9334}" srcOrd="3" destOrd="0" parTransId="{C907E331-34C9-48AD-B033-3AB8A96C240D}" sibTransId="{12392DA6-860C-430D-B888-90D7FAB554D1}"/>
    <dgm:cxn modelId="{3FF95628-907B-43D4-BB30-6679DFE6BB5F}" srcId="{582EBB96-197F-4782-94DA-F90D063C2A99}" destId="{DD51B5B3-6AAE-4208-9362-79B259D9F38C}" srcOrd="1" destOrd="0" parTransId="{68187A7F-DC79-4BB4-A33A-1EEED42748CC}" sibTransId="{F75DD62D-2D95-4A81-AB58-1EC526B85EA5}"/>
    <dgm:cxn modelId="{ADE2FC11-1175-4EEE-A00C-A8E8E72849AA}" srcId="{582EBB96-197F-4782-94DA-F90D063C2A99}" destId="{EE22DFCA-90AB-4ED0-8714-1C50E3FD8FDA}" srcOrd="0" destOrd="0" parTransId="{8C1DFE16-0767-41ED-8B76-7E87EB850116}" sibTransId="{167314EC-86F4-485D-A620-760E8BC407B1}"/>
    <dgm:cxn modelId="{D7480A33-7E58-44A7-B104-743A45FBF63C}" type="presOf" srcId="{835858CF-65BB-43B3-9005-A423FBC39113}" destId="{E2C51734-0698-4B44-847B-C423E60B0840}" srcOrd="0" destOrd="0" presId="urn:microsoft.com/office/officeart/2008/layout/LinedList"/>
    <dgm:cxn modelId="{825F6BC7-EA5B-46E4-B75C-B223422088FD}" type="presParOf" srcId="{AB7EE223-4355-4783-8F6C-C78FB4140F2D}" destId="{784FCA81-C40C-4690-8275-622C857CB9E4}" srcOrd="0" destOrd="0" presId="urn:microsoft.com/office/officeart/2008/layout/LinedList"/>
    <dgm:cxn modelId="{E76FE6FA-8717-489F-9FBA-0C8EE01B5713}" type="presParOf" srcId="{AB7EE223-4355-4783-8F6C-C78FB4140F2D}" destId="{CAFF11F4-BEC7-4D62-B6AC-C25B2BF63818}" srcOrd="1" destOrd="0" presId="urn:microsoft.com/office/officeart/2008/layout/LinedList"/>
    <dgm:cxn modelId="{12289EE4-4AA7-485A-A40E-244F6AC8FDE1}" type="presParOf" srcId="{CAFF11F4-BEC7-4D62-B6AC-C25B2BF63818}" destId="{DCA4A646-3FC9-4FFF-BC69-F654D775333D}" srcOrd="0" destOrd="0" presId="urn:microsoft.com/office/officeart/2008/layout/LinedList"/>
    <dgm:cxn modelId="{5865726A-60F5-4CF4-B2B7-AB89CA90B4C8}" type="presParOf" srcId="{CAFF11F4-BEC7-4D62-B6AC-C25B2BF63818}" destId="{42938C4B-D680-4F25-BEFF-C27AA2EFAB19}" srcOrd="1" destOrd="0" presId="urn:microsoft.com/office/officeart/2008/layout/LinedList"/>
    <dgm:cxn modelId="{25510ACE-0674-4AAB-89DC-5B64C06A9C38}" type="presParOf" srcId="{42938C4B-D680-4F25-BEFF-C27AA2EFAB19}" destId="{8C296C98-AAC1-4496-80F4-8C5BFBAC5449}" srcOrd="0" destOrd="0" presId="urn:microsoft.com/office/officeart/2008/layout/LinedList"/>
    <dgm:cxn modelId="{79FC4455-834E-47AA-A609-5E58721E3A88}" type="presParOf" srcId="{42938C4B-D680-4F25-BEFF-C27AA2EFAB19}" destId="{EE0D996D-BFD8-4E8C-9ECE-1315F553E0B4}" srcOrd="1" destOrd="0" presId="urn:microsoft.com/office/officeart/2008/layout/LinedList"/>
    <dgm:cxn modelId="{7D491C33-6000-458B-B105-08A97149568D}" type="presParOf" srcId="{EE0D996D-BFD8-4E8C-9ECE-1315F553E0B4}" destId="{AEA67AF2-D706-47F5-B380-D18B90873EDA}" srcOrd="0" destOrd="0" presId="urn:microsoft.com/office/officeart/2008/layout/LinedList"/>
    <dgm:cxn modelId="{9800C795-B6E3-4DFB-8A20-9A3D3FD1AEE3}" type="presParOf" srcId="{EE0D996D-BFD8-4E8C-9ECE-1315F553E0B4}" destId="{38C8247F-9022-4BDF-BEE5-48609789DF4E}" srcOrd="1" destOrd="0" presId="urn:microsoft.com/office/officeart/2008/layout/LinedList"/>
    <dgm:cxn modelId="{6BF3BDF3-9B18-4768-ACA9-B4573C149190}" type="presParOf" srcId="{EE0D996D-BFD8-4E8C-9ECE-1315F553E0B4}" destId="{4F8794BE-F6AD-4094-9BA7-5B20770E14CB}" srcOrd="2" destOrd="0" presId="urn:microsoft.com/office/officeart/2008/layout/LinedList"/>
    <dgm:cxn modelId="{819F4DD2-948B-418A-9268-DEB25CEE5009}" type="presParOf" srcId="{42938C4B-D680-4F25-BEFF-C27AA2EFAB19}" destId="{8F470830-85E2-4624-A71B-58FFDD52502C}" srcOrd="2" destOrd="0" presId="urn:microsoft.com/office/officeart/2008/layout/LinedList"/>
    <dgm:cxn modelId="{4FCB8891-C33C-4DFB-AF84-9743BE44E0F1}" type="presParOf" srcId="{42938C4B-D680-4F25-BEFF-C27AA2EFAB19}" destId="{6910837C-95FB-4571-842B-89216CAD1074}" srcOrd="3" destOrd="0" presId="urn:microsoft.com/office/officeart/2008/layout/LinedList"/>
    <dgm:cxn modelId="{2B52952E-035A-476A-A50E-751D8C86145A}" type="presParOf" srcId="{42938C4B-D680-4F25-BEFF-C27AA2EFAB19}" destId="{4FD4149F-295B-4835-A8EE-9A2516EF97EF}" srcOrd="4" destOrd="0" presId="urn:microsoft.com/office/officeart/2008/layout/LinedList"/>
    <dgm:cxn modelId="{B501BD75-3B64-4A97-A6F1-10455493AD7C}" type="presParOf" srcId="{4FD4149F-295B-4835-A8EE-9A2516EF97EF}" destId="{4820385D-AED9-4430-9661-0E6A9E997710}" srcOrd="0" destOrd="0" presId="urn:microsoft.com/office/officeart/2008/layout/LinedList"/>
    <dgm:cxn modelId="{354B3646-F46A-4CE9-BA8A-6E62F23E78AA}" type="presParOf" srcId="{4FD4149F-295B-4835-A8EE-9A2516EF97EF}" destId="{16455888-C94B-424D-974E-CBF32B5BA09C}" srcOrd="1" destOrd="0" presId="urn:microsoft.com/office/officeart/2008/layout/LinedList"/>
    <dgm:cxn modelId="{8B69422A-98A8-4654-8B9E-2DF703CDC1A6}" type="presParOf" srcId="{4FD4149F-295B-4835-A8EE-9A2516EF97EF}" destId="{9E059261-44C2-4D50-89FC-4B3123C20202}" srcOrd="2" destOrd="0" presId="urn:microsoft.com/office/officeart/2008/layout/LinedList"/>
    <dgm:cxn modelId="{6AE0C69C-66CF-49A7-BE8B-BD4FD578A7C2}" type="presParOf" srcId="{42938C4B-D680-4F25-BEFF-C27AA2EFAB19}" destId="{160FCCC4-F19A-43D0-9B23-833806DA30B5}" srcOrd="5" destOrd="0" presId="urn:microsoft.com/office/officeart/2008/layout/LinedList"/>
    <dgm:cxn modelId="{61DC8C8A-A210-45BD-80E5-B8E79D72CD9D}" type="presParOf" srcId="{42938C4B-D680-4F25-BEFF-C27AA2EFAB19}" destId="{FB6E2ECD-56E0-4440-A078-25271347116F}" srcOrd="6" destOrd="0" presId="urn:microsoft.com/office/officeart/2008/layout/LinedList"/>
    <dgm:cxn modelId="{B4C6F893-3D69-422D-BE23-475775ABD8DC}" type="presParOf" srcId="{42938C4B-D680-4F25-BEFF-C27AA2EFAB19}" destId="{7AE933A4-E377-4B25-BEB7-A06CFA8B1A92}" srcOrd="7" destOrd="0" presId="urn:microsoft.com/office/officeart/2008/layout/LinedList"/>
    <dgm:cxn modelId="{6C74707D-6C68-4265-A444-9D33E7E3FF02}" type="presParOf" srcId="{7AE933A4-E377-4B25-BEB7-A06CFA8B1A92}" destId="{AC6C7980-1D1D-4F0A-86AD-22F3CE3FECE2}" srcOrd="0" destOrd="0" presId="urn:microsoft.com/office/officeart/2008/layout/LinedList"/>
    <dgm:cxn modelId="{25E84C7E-158E-4788-9D5F-28939E5B06C1}" type="presParOf" srcId="{7AE933A4-E377-4B25-BEB7-A06CFA8B1A92}" destId="{E2C51734-0698-4B44-847B-C423E60B0840}" srcOrd="1" destOrd="0" presId="urn:microsoft.com/office/officeart/2008/layout/LinedList"/>
    <dgm:cxn modelId="{A4B32254-B16C-4051-971C-7A56DD25C9A0}" type="presParOf" srcId="{7AE933A4-E377-4B25-BEB7-A06CFA8B1A92}" destId="{7594DD45-DBC1-4B50-85BD-2D7350CD72AF}" srcOrd="2" destOrd="0" presId="urn:microsoft.com/office/officeart/2008/layout/LinedList"/>
    <dgm:cxn modelId="{F9045009-8491-4B44-9516-48FEED81C6A7}" type="presParOf" srcId="{42938C4B-D680-4F25-BEFF-C27AA2EFAB19}" destId="{BE45A851-6AE2-47FA-8A70-92ACF19B0BB0}" srcOrd="8" destOrd="0" presId="urn:microsoft.com/office/officeart/2008/layout/LinedList"/>
    <dgm:cxn modelId="{33241D30-CFE7-4FAC-8F57-780D719548D5}" type="presParOf" srcId="{42938C4B-D680-4F25-BEFF-C27AA2EFAB19}" destId="{6D1BE10F-5B62-4B84-81FD-4EC427A45EC3}" srcOrd="9" destOrd="0" presId="urn:microsoft.com/office/officeart/2008/layout/LinedList"/>
    <dgm:cxn modelId="{C281127D-E954-4E40-AB9A-06531F5116BE}" type="presParOf" srcId="{42938C4B-D680-4F25-BEFF-C27AA2EFAB19}" destId="{2FA451E3-5142-48AF-A559-268283FB0F31}" srcOrd="10" destOrd="0" presId="urn:microsoft.com/office/officeart/2008/layout/LinedList"/>
    <dgm:cxn modelId="{901D3B53-6F9B-412F-9C30-E18E16D4966F}" type="presParOf" srcId="{2FA451E3-5142-48AF-A559-268283FB0F31}" destId="{34390471-37A1-43CD-A17A-15626D4CDB30}" srcOrd="0" destOrd="0" presId="urn:microsoft.com/office/officeart/2008/layout/LinedList"/>
    <dgm:cxn modelId="{8C6B6A6E-90CE-4E92-BA0A-26EA47A6FE4E}" type="presParOf" srcId="{2FA451E3-5142-48AF-A559-268283FB0F31}" destId="{7EA78CD3-99C9-41C7-B77D-2A33FF45FB8B}" srcOrd="1" destOrd="0" presId="urn:microsoft.com/office/officeart/2008/layout/LinedList"/>
    <dgm:cxn modelId="{BFE2A2D2-09C2-4B5E-846A-04297A8310DD}" type="presParOf" srcId="{2FA451E3-5142-48AF-A559-268283FB0F31}" destId="{4E45AAA0-30C4-4282-9463-100643AD1B6E}" srcOrd="2" destOrd="0" presId="urn:microsoft.com/office/officeart/2008/layout/LinedList"/>
    <dgm:cxn modelId="{B44EC1CB-1015-4F64-A833-D3DF44976B8A}" type="presParOf" srcId="{42938C4B-D680-4F25-BEFF-C27AA2EFAB19}" destId="{DB8D4457-46C5-4BC7-9089-E1273C385818}" srcOrd="11" destOrd="0" presId="urn:microsoft.com/office/officeart/2008/layout/LinedList"/>
    <dgm:cxn modelId="{285C628A-5215-4361-81A4-815EE3DD237A}" type="presParOf" srcId="{42938C4B-D680-4F25-BEFF-C27AA2EFAB19}" destId="{5DB12B42-8F73-4FEB-AB11-485B9CCDCAF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565174-12ED-46C6-B41F-6A5554F92FF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82EBB96-197F-4782-94DA-F90D063C2A99}">
      <dgm:prSet phldrT="[Text]" custT="1"/>
      <dgm:spPr/>
      <dgm:t>
        <a:bodyPr/>
        <a:lstStyle/>
        <a:p>
          <a:pPr algn="ctr"/>
          <a:r>
            <a:rPr lang="fr-FR" sz="2800" b="1" dirty="0" smtClean="0"/>
            <a:t>Préparation de la Raspberry Pi</a:t>
          </a:r>
          <a:endParaRPr lang="fr-FR" sz="2800" b="1" dirty="0"/>
        </a:p>
      </dgm:t>
    </dgm:pt>
    <dgm:pt modelId="{83023383-636F-460B-9BC3-235F7A9EA985}" type="parTrans" cxnId="{02DCABF0-E200-485D-9400-02A471052CD9}">
      <dgm:prSet/>
      <dgm:spPr/>
      <dgm:t>
        <a:bodyPr/>
        <a:lstStyle/>
        <a:p>
          <a:endParaRPr lang="fr-FR"/>
        </a:p>
      </dgm:t>
    </dgm:pt>
    <dgm:pt modelId="{4D00FFF2-DEC3-4F6D-801C-1B0FC7601381}" type="sibTrans" cxnId="{02DCABF0-E200-485D-9400-02A471052CD9}">
      <dgm:prSet/>
      <dgm:spPr/>
      <dgm:t>
        <a:bodyPr/>
        <a:lstStyle/>
        <a:p>
          <a:endParaRPr lang="fr-FR"/>
        </a:p>
      </dgm:t>
    </dgm:pt>
    <dgm:pt modelId="{EE22DFCA-90AB-4ED0-8714-1C50E3FD8FDA}">
      <dgm:prSet phldrT="[Text]" custT="1"/>
      <dgm:spPr/>
      <dgm:t>
        <a:bodyPr/>
        <a:lstStyle/>
        <a:p>
          <a:r>
            <a:rPr lang="fr-FR" sz="2400" dirty="0" smtClean="0"/>
            <a:t>Installer un serveur WEB (Apache2, NGINX) sur Raspberry Pi</a:t>
          </a:r>
          <a:endParaRPr lang="fr-FR" sz="2400" dirty="0"/>
        </a:p>
      </dgm:t>
    </dgm:pt>
    <dgm:pt modelId="{8C1DFE16-0767-41ED-8B76-7E87EB850116}" type="parTrans" cxnId="{ADE2FC11-1175-4EEE-A00C-A8E8E72849AA}">
      <dgm:prSet/>
      <dgm:spPr/>
      <dgm:t>
        <a:bodyPr/>
        <a:lstStyle/>
        <a:p>
          <a:endParaRPr lang="fr-FR"/>
        </a:p>
      </dgm:t>
    </dgm:pt>
    <dgm:pt modelId="{167314EC-86F4-485D-A620-760E8BC407B1}" type="sibTrans" cxnId="{ADE2FC11-1175-4EEE-A00C-A8E8E72849AA}">
      <dgm:prSet/>
      <dgm:spPr/>
      <dgm:t>
        <a:bodyPr/>
        <a:lstStyle/>
        <a:p>
          <a:endParaRPr lang="fr-FR"/>
        </a:p>
      </dgm:t>
    </dgm:pt>
    <dgm:pt modelId="{DD51B5B3-6AAE-4208-9362-79B259D9F38C}">
      <dgm:prSet phldrT="[Text]" custT="1"/>
      <dgm:spPr/>
      <dgm:t>
        <a:bodyPr/>
        <a:lstStyle/>
        <a:p>
          <a:r>
            <a:rPr lang="fr-FR" sz="2400" dirty="0" smtClean="0"/>
            <a:t>Installer PHP sur Raspberry Pi</a:t>
          </a:r>
          <a:endParaRPr lang="fr-FR" sz="2400" dirty="0"/>
        </a:p>
      </dgm:t>
    </dgm:pt>
    <dgm:pt modelId="{68187A7F-DC79-4BB4-A33A-1EEED42748CC}" type="parTrans" cxnId="{3FF95628-907B-43D4-BB30-6679DFE6BB5F}">
      <dgm:prSet/>
      <dgm:spPr/>
      <dgm:t>
        <a:bodyPr/>
        <a:lstStyle/>
        <a:p>
          <a:endParaRPr lang="fr-FR"/>
        </a:p>
      </dgm:t>
    </dgm:pt>
    <dgm:pt modelId="{F75DD62D-2D95-4A81-AB58-1EC526B85EA5}" type="sibTrans" cxnId="{3FF95628-907B-43D4-BB30-6679DFE6BB5F}">
      <dgm:prSet/>
      <dgm:spPr/>
      <dgm:t>
        <a:bodyPr/>
        <a:lstStyle/>
        <a:p>
          <a:endParaRPr lang="fr-FR"/>
        </a:p>
      </dgm:t>
    </dgm:pt>
    <dgm:pt modelId="{835858CF-65BB-43B3-9005-A423FBC39113}">
      <dgm:prSet phldrT="[Text]" custT="1"/>
      <dgm:spPr/>
      <dgm:t>
        <a:bodyPr/>
        <a:lstStyle/>
        <a:p>
          <a:r>
            <a:rPr lang="fr-FR" sz="2400" dirty="0" smtClean="0"/>
            <a:t>Installer une base de données (SQLite,Mysql,...) sur Raspberry Pi</a:t>
          </a:r>
          <a:endParaRPr lang="fr-FR" sz="2400" dirty="0"/>
        </a:p>
      </dgm:t>
    </dgm:pt>
    <dgm:pt modelId="{9445CAA2-4D92-414D-8790-920712593B33}" type="parTrans" cxnId="{4499ADC6-67E4-4047-A080-26CEDEA7B705}">
      <dgm:prSet/>
      <dgm:spPr/>
      <dgm:t>
        <a:bodyPr/>
        <a:lstStyle/>
        <a:p>
          <a:endParaRPr lang="fr-FR"/>
        </a:p>
      </dgm:t>
    </dgm:pt>
    <dgm:pt modelId="{3BC74D04-725A-44D4-B88E-FCEB7BB38E79}" type="sibTrans" cxnId="{4499ADC6-67E4-4047-A080-26CEDEA7B705}">
      <dgm:prSet/>
      <dgm:spPr/>
      <dgm:t>
        <a:bodyPr/>
        <a:lstStyle/>
        <a:p>
          <a:endParaRPr lang="fr-FR"/>
        </a:p>
      </dgm:t>
    </dgm:pt>
    <dgm:pt modelId="{B01F96CE-09C2-49F8-B87A-2890099B9334}">
      <dgm:prSet phldrT="[Text]" custT="1"/>
      <dgm:spPr/>
      <dgm:t>
        <a:bodyPr/>
        <a:lstStyle/>
        <a:p>
          <a:r>
            <a:rPr lang="fr-FR" sz="2400" dirty="0" smtClean="0"/>
            <a:t>Installer owncloud server sur Raspberry Pi</a:t>
          </a:r>
          <a:endParaRPr lang="fr-FR" sz="2400" dirty="0"/>
        </a:p>
      </dgm:t>
    </dgm:pt>
    <dgm:pt modelId="{C907E331-34C9-48AD-B033-3AB8A96C240D}" type="parTrans" cxnId="{27EB7E7A-8FAC-43E7-B120-4A630A7C57C3}">
      <dgm:prSet/>
      <dgm:spPr/>
      <dgm:t>
        <a:bodyPr/>
        <a:lstStyle/>
        <a:p>
          <a:endParaRPr lang="fr-FR"/>
        </a:p>
      </dgm:t>
    </dgm:pt>
    <dgm:pt modelId="{12392DA6-860C-430D-B888-90D7FAB554D1}" type="sibTrans" cxnId="{27EB7E7A-8FAC-43E7-B120-4A630A7C57C3}">
      <dgm:prSet/>
      <dgm:spPr/>
      <dgm:t>
        <a:bodyPr/>
        <a:lstStyle/>
        <a:p>
          <a:endParaRPr lang="fr-FR"/>
        </a:p>
      </dgm:t>
    </dgm:pt>
    <dgm:pt modelId="{AB7EE223-4355-4783-8F6C-C78FB4140F2D}" type="pres">
      <dgm:prSet presAssocID="{B7565174-12ED-46C6-B41F-6A5554F92FF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84FCA81-C40C-4690-8275-622C857CB9E4}" type="pres">
      <dgm:prSet presAssocID="{582EBB96-197F-4782-94DA-F90D063C2A99}" presName="thickLine" presStyleLbl="alignNode1" presStyleIdx="0" presStyleCnt="1"/>
      <dgm:spPr/>
    </dgm:pt>
    <dgm:pt modelId="{CAFF11F4-BEC7-4D62-B6AC-C25B2BF63818}" type="pres">
      <dgm:prSet presAssocID="{582EBB96-197F-4782-94DA-F90D063C2A99}" presName="horz1" presStyleCnt="0"/>
      <dgm:spPr/>
    </dgm:pt>
    <dgm:pt modelId="{DCA4A646-3FC9-4FFF-BC69-F654D775333D}" type="pres">
      <dgm:prSet presAssocID="{582EBB96-197F-4782-94DA-F90D063C2A99}" presName="tx1" presStyleLbl="revTx" presStyleIdx="0" presStyleCnt="5" custScaleX="203235"/>
      <dgm:spPr/>
      <dgm:t>
        <a:bodyPr/>
        <a:lstStyle/>
        <a:p>
          <a:endParaRPr lang="fr-FR"/>
        </a:p>
      </dgm:t>
    </dgm:pt>
    <dgm:pt modelId="{42938C4B-D680-4F25-BEFF-C27AA2EFAB19}" type="pres">
      <dgm:prSet presAssocID="{582EBB96-197F-4782-94DA-F90D063C2A99}" presName="vert1" presStyleCnt="0"/>
      <dgm:spPr/>
    </dgm:pt>
    <dgm:pt modelId="{8C296C98-AAC1-4496-80F4-8C5BFBAC5449}" type="pres">
      <dgm:prSet presAssocID="{EE22DFCA-90AB-4ED0-8714-1C50E3FD8FDA}" presName="vertSpace2a" presStyleCnt="0"/>
      <dgm:spPr/>
    </dgm:pt>
    <dgm:pt modelId="{EE0D996D-BFD8-4E8C-9ECE-1315F553E0B4}" type="pres">
      <dgm:prSet presAssocID="{EE22DFCA-90AB-4ED0-8714-1C50E3FD8FDA}" presName="horz2" presStyleCnt="0"/>
      <dgm:spPr/>
    </dgm:pt>
    <dgm:pt modelId="{AEA67AF2-D706-47F5-B380-D18B90873EDA}" type="pres">
      <dgm:prSet presAssocID="{EE22DFCA-90AB-4ED0-8714-1C50E3FD8FDA}" presName="horzSpace2" presStyleCnt="0"/>
      <dgm:spPr/>
    </dgm:pt>
    <dgm:pt modelId="{38C8247F-9022-4BDF-BEE5-48609789DF4E}" type="pres">
      <dgm:prSet presAssocID="{EE22DFCA-90AB-4ED0-8714-1C50E3FD8FDA}" presName="tx2" presStyleLbl="revTx" presStyleIdx="1" presStyleCnt="5"/>
      <dgm:spPr/>
      <dgm:t>
        <a:bodyPr/>
        <a:lstStyle/>
        <a:p>
          <a:endParaRPr lang="fr-FR"/>
        </a:p>
      </dgm:t>
    </dgm:pt>
    <dgm:pt modelId="{4F8794BE-F6AD-4094-9BA7-5B20770E14CB}" type="pres">
      <dgm:prSet presAssocID="{EE22DFCA-90AB-4ED0-8714-1C50E3FD8FDA}" presName="vert2" presStyleCnt="0"/>
      <dgm:spPr/>
    </dgm:pt>
    <dgm:pt modelId="{8F470830-85E2-4624-A71B-58FFDD52502C}" type="pres">
      <dgm:prSet presAssocID="{EE22DFCA-90AB-4ED0-8714-1C50E3FD8FDA}" presName="thinLine2b" presStyleLbl="callout" presStyleIdx="0" presStyleCnt="4"/>
      <dgm:spPr/>
    </dgm:pt>
    <dgm:pt modelId="{6910837C-95FB-4571-842B-89216CAD1074}" type="pres">
      <dgm:prSet presAssocID="{EE22DFCA-90AB-4ED0-8714-1C50E3FD8FDA}" presName="vertSpace2b" presStyleCnt="0"/>
      <dgm:spPr/>
    </dgm:pt>
    <dgm:pt modelId="{4FD4149F-295B-4835-A8EE-9A2516EF97EF}" type="pres">
      <dgm:prSet presAssocID="{DD51B5B3-6AAE-4208-9362-79B259D9F38C}" presName="horz2" presStyleCnt="0"/>
      <dgm:spPr/>
    </dgm:pt>
    <dgm:pt modelId="{4820385D-AED9-4430-9661-0E6A9E997710}" type="pres">
      <dgm:prSet presAssocID="{DD51B5B3-6AAE-4208-9362-79B259D9F38C}" presName="horzSpace2" presStyleCnt="0"/>
      <dgm:spPr/>
    </dgm:pt>
    <dgm:pt modelId="{16455888-C94B-424D-974E-CBF32B5BA09C}" type="pres">
      <dgm:prSet presAssocID="{DD51B5B3-6AAE-4208-9362-79B259D9F38C}" presName="tx2" presStyleLbl="revTx" presStyleIdx="2" presStyleCnt="5"/>
      <dgm:spPr/>
      <dgm:t>
        <a:bodyPr/>
        <a:lstStyle/>
        <a:p>
          <a:endParaRPr lang="fr-FR"/>
        </a:p>
      </dgm:t>
    </dgm:pt>
    <dgm:pt modelId="{9E059261-44C2-4D50-89FC-4B3123C20202}" type="pres">
      <dgm:prSet presAssocID="{DD51B5B3-6AAE-4208-9362-79B259D9F38C}" presName="vert2" presStyleCnt="0"/>
      <dgm:spPr/>
    </dgm:pt>
    <dgm:pt modelId="{160FCCC4-F19A-43D0-9B23-833806DA30B5}" type="pres">
      <dgm:prSet presAssocID="{DD51B5B3-6AAE-4208-9362-79B259D9F38C}" presName="thinLine2b" presStyleLbl="callout" presStyleIdx="1" presStyleCnt="4"/>
      <dgm:spPr/>
    </dgm:pt>
    <dgm:pt modelId="{FB6E2ECD-56E0-4440-A078-25271347116F}" type="pres">
      <dgm:prSet presAssocID="{DD51B5B3-6AAE-4208-9362-79B259D9F38C}" presName="vertSpace2b" presStyleCnt="0"/>
      <dgm:spPr/>
    </dgm:pt>
    <dgm:pt modelId="{7AE933A4-E377-4B25-BEB7-A06CFA8B1A92}" type="pres">
      <dgm:prSet presAssocID="{835858CF-65BB-43B3-9005-A423FBC39113}" presName="horz2" presStyleCnt="0"/>
      <dgm:spPr/>
    </dgm:pt>
    <dgm:pt modelId="{AC6C7980-1D1D-4F0A-86AD-22F3CE3FECE2}" type="pres">
      <dgm:prSet presAssocID="{835858CF-65BB-43B3-9005-A423FBC39113}" presName="horzSpace2" presStyleCnt="0"/>
      <dgm:spPr/>
    </dgm:pt>
    <dgm:pt modelId="{E2C51734-0698-4B44-847B-C423E60B0840}" type="pres">
      <dgm:prSet presAssocID="{835858CF-65BB-43B3-9005-A423FBC39113}" presName="tx2" presStyleLbl="revTx" presStyleIdx="3" presStyleCnt="5"/>
      <dgm:spPr/>
      <dgm:t>
        <a:bodyPr/>
        <a:lstStyle/>
        <a:p>
          <a:endParaRPr lang="fr-FR"/>
        </a:p>
      </dgm:t>
    </dgm:pt>
    <dgm:pt modelId="{7594DD45-DBC1-4B50-85BD-2D7350CD72AF}" type="pres">
      <dgm:prSet presAssocID="{835858CF-65BB-43B3-9005-A423FBC39113}" presName="vert2" presStyleCnt="0"/>
      <dgm:spPr/>
    </dgm:pt>
    <dgm:pt modelId="{BE45A851-6AE2-47FA-8A70-92ACF19B0BB0}" type="pres">
      <dgm:prSet presAssocID="{835858CF-65BB-43B3-9005-A423FBC39113}" presName="thinLine2b" presStyleLbl="callout" presStyleIdx="2" presStyleCnt="4"/>
      <dgm:spPr/>
    </dgm:pt>
    <dgm:pt modelId="{6D1BE10F-5B62-4B84-81FD-4EC427A45EC3}" type="pres">
      <dgm:prSet presAssocID="{835858CF-65BB-43B3-9005-A423FBC39113}" presName="vertSpace2b" presStyleCnt="0"/>
      <dgm:spPr/>
    </dgm:pt>
    <dgm:pt modelId="{2FA451E3-5142-48AF-A559-268283FB0F31}" type="pres">
      <dgm:prSet presAssocID="{B01F96CE-09C2-49F8-B87A-2890099B9334}" presName="horz2" presStyleCnt="0"/>
      <dgm:spPr/>
    </dgm:pt>
    <dgm:pt modelId="{34390471-37A1-43CD-A17A-15626D4CDB30}" type="pres">
      <dgm:prSet presAssocID="{B01F96CE-09C2-49F8-B87A-2890099B9334}" presName="horzSpace2" presStyleCnt="0"/>
      <dgm:spPr/>
    </dgm:pt>
    <dgm:pt modelId="{7EA78CD3-99C9-41C7-B77D-2A33FF45FB8B}" type="pres">
      <dgm:prSet presAssocID="{B01F96CE-09C2-49F8-B87A-2890099B9334}" presName="tx2" presStyleLbl="revTx" presStyleIdx="4" presStyleCnt="5"/>
      <dgm:spPr/>
      <dgm:t>
        <a:bodyPr/>
        <a:lstStyle/>
        <a:p>
          <a:endParaRPr lang="fr-FR"/>
        </a:p>
      </dgm:t>
    </dgm:pt>
    <dgm:pt modelId="{4E45AAA0-30C4-4282-9463-100643AD1B6E}" type="pres">
      <dgm:prSet presAssocID="{B01F96CE-09C2-49F8-B87A-2890099B9334}" presName="vert2" presStyleCnt="0"/>
      <dgm:spPr/>
    </dgm:pt>
    <dgm:pt modelId="{DB8D4457-46C5-4BC7-9089-E1273C385818}" type="pres">
      <dgm:prSet presAssocID="{B01F96CE-09C2-49F8-B87A-2890099B9334}" presName="thinLine2b" presStyleLbl="callout" presStyleIdx="3" presStyleCnt="4"/>
      <dgm:spPr/>
    </dgm:pt>
    <dgm:pt modelId="{5DB12B42-8F73-4FEB-AB11-485B9CCDCAFF}" type="pres">
      <dgm:prSet presAssocID="{B01F96CE-09C2-49F8-B87A-2890099B9334}" presName="vertSpace2b" presStyleCnt="0"/>
      <dgm:spPr/>
    </dgm:pt>
  </dgm:ptLst>
  <dgm:cxnLst>
    <dgm:cxn modelId="{D74B8173-9D32-4214-8D3F-FBBD79BA7102}" type="presOf" srcId="{EE22DFCA-90AB-4ED0-8714-1C50E3FD8FDA}" destId="{38C8247F-9022-4BDF-BEE5-48609789DF4E}" srcOrd="0" destOrd="0" presId="urn:microsoft.com/office/officeart/2008/layout/LinedList"/>
    <dgm:cxn modelId="{02DCABF0-E200-485D-9400-02A471052CD9}" srcId="{B7565174-12ED-46C6-B41F-6A5554F92FFF}" destId="{582EBB96-197F-4782-94DA-F90D063C2A99}" srcOrd="0" destOrd="0" parTransId="{83023383-636F-460B-9BC3-235F7A9EA985}" sibTransId="{4D00FFF2-DEC3-4F6D-801C-1B0FC7601381}"/>
    <dgm:cxn modelId="{7822969D-3336-40C7-935E-5D726F826846}" type="presOf" srcId="{DD51B5B3-6AAE-4208-9362-79B259D9F38C}" destId="{16455888-C94B-424D-974E-CBF32B5BA09C}" srcOrd="0" destOrd="0" presId="urn:microsoft.com/office/officeart/2008/layout/LinedList"/>
    <dgm:cxn modelId="{4499ADC6-67E4-4047-A080-26CEDEA7B705}" srcId="{582EBB96-197F-4782-94DA-F90D063C2A99}" destId="{835858CF-65BB-43B3-9005-A423FBC39113}" srcOrd="2" destOrd="0" parTransId="{9445CAA2-4D92-414D-8790-920712593B33}" sibTransId="{3BC74D04-725A-44D4-B88E-FCEB7BB38E79}"/>
    <dgm:cxn modelId="{4B70DB09-4842-4B9A-ACCE-297A8AE95B37}" type="presOf" srcId="{835858CF-65BB-43B3-9005-A423FBC39113}" destId="{E2C51734-0698-4B44-847B-C423E60B0840}" srcOrd="0" destOrd="0" presId="urn:microsoft.com/office/officeart/2008/layout/LinedList"/>
    <dgm:cxn modelId="{6C7D3F56-BF58-418A-AA0D-D8816D7A332D}" type="presOf" srcId="{B01F96CE-09C2-49F8-B87A-2890099B9334}" destId="{7EA78CD3-99C9-41C7-B77D-2A33FF45FB8B}" srcOrd="0" destOrd="0" presId="urn:microsoft.com/office/officeart/2008/layout/LinedList"/>
    <dgm:cxn modelId="{2A5AC6F9-52D2-431B-822F-49583DF1CE42}" type="presOf" srcId="{B7565174-12ED-46C6-B41F-6A5554F92FFF}" destId="{AB7EE223-4355-4783-8F6C-C78FB4140F2D}" srcOrd="0" destOrd="0" presId="urn:microsoft.com/office/officeart/2008/layout/LinedList"/>
    <dgm:cxn modelId="{9A40FB0F-7A23-4444-AAE4-25772B5CDB27}" type="presOf" srcId="{582EBB96-197F-4782-94DA-F90D063C2A99}" destId="{DCA4A646-3FC9-4FFF-BC69-F654D775333D}" srcOrd="0" destOrd="0" presId="urn:microsoft.com/office/officeart/2008/layout/LinedList"/>
    <dgm:cxn modelId="{27EB7E7A-8FAC-43E7-B120-4A630A7C57C3}" srcId="{582EBB96-197F-4782-94DA-F90D063C2A99}" destId="{B01F96CE-09C2-49F8-B87A-2890099B9334}" srcOrd="3" destOrd="0" parTransId="{C907E331-34C9-48AD-B033-3AB8A96C240D}" sibTransId="{12392DA6-860C-430D-B888-90D7FAB554D1}"/>
    <dgm:cxn modelId="{3FF95628-907B-43D4-BB30-6679DFE6BB5F}" srcId="{582EBB96-197F-4782-94DA-F90D063C2A99}" destId="{DD51B5B3-6AAE-4208-9362-79B259D9F38C}" srcOrd="1" destOrd="0" parTransId="{68187A7F-DC79-4BB4-A33A-1EEED42748CC}" sibTransId="{F75DD62D-2D95-4A81-AB58-1EC526B85EA5}"/>
    <dgm:cxn modelId="{ADE2FC11-1175-4EEE-A00C-A8E8E72849AA}" srcId="{582EBB96-197F-4782-94DA-F90D063C2A99}" destId="{EE22DFCA-90AB-4ED0-8714-1C50E3FD8FDA}" srcOrd="0" destOrd="0" parTransId="{8C1DFE16-0767-41ED-8B76-7E87EB850116}" sibTransId="{167314EC-86F4-485D-A620-760E8BC407B1}"/>
    <dgm:cxn modelId="{A4ADB087-1236-4EA4-B158-8F15BA50A49E}" type="presParOf" srcId="{AB7EE223-4355-4783-8F6C-C78FB4140F2D}" destId="{784FCA81-C40C-4690-8275-622C857CB9E4}" srcOrd="0" destOrd="0" presId="urn:microsoft.com/office/officeart/2008/layout/LinedList"/>
    <dgm:cxn modelId="{6C1570D3-615A-4A13-AB2E-4EC45F92753F}" type="presParOf" srcId="{AB7EE223-4355-4783-8F6C-C78FB4140F2D}" destId="{CAFF11F4-BEC7-4D62-B6AC-C25B2BF63818}" srcOrd="1" destOrd="0" presId="urn:microsoft.com/office/officeart/2008/layout/LinedList"/>
    <dgm:cxn modelId="{710A07BF-B747-4BA5-8D4D-67A86690B120}" type="presParOf" srcId="{CAFF11F4-BEC7-4D62-B6AC-C25B2BF63818}" destId="{DCA4A646-3FC9-4FFF-BC69-F654D775333D}" srcOrd="0" destOrd="0" presId="urn:microsoft.com/office/officeart/2008/layout/LinedList"/>
    <dgm:cxn modelId="{036051B6-3D24-43A7-9695-02A69E00CA03}" type="presParOf" srcId="{CAFF11F4-BEC7-4D62-B6AC-C25B2BF63818}" destId="{42938C4B-D680-4F25-BEFF-C27AA2EFAB19}" srcOrd="1" destOrd="0" presId="urn:microsoft.com/office/officeart/2008/layout/LinedList"/>
    <dgm:cxn modelId="{A9A5F7B7-381A-432E-8DA4-9682806C466E}" type="presParOf" srcId="{42938C4B-D680-4F25-BEFF-C27AA2EFAB19}" destId="{8C296C98-AAC1-4496-80F4-8C5BFBAC5449}" srcOrd="0" destOrd="0" presId="urn:microsoft.com/office/officeart/2008/layout/LinedList"/>
    <dgm:cxn modelId="{0785B14B-E5AD-493D-BD85-D76BB77E7908}" type="presParOf" srcId="{42938C4B-D680-4F25-BEFF-C27AA2EFAB19}" destId="{EE0D996D-BFD8-4E8C-9ECE-1315F553E0B4}" srcOrd="1" destOrd="0" presId="urn:microsoft.com/office/officeart/2008/layout/LinedList"/>
    <dgm:cxn modelId="{C31F741A-C0D5-428A-BFBA-22FB20452A9C}" type="presParOf" srcId="{EE0D996D-BFD8-4E8C-9ECE-1315F553E0B4}" destId="{AEA67AF2-D706-47F5-B380-D18B90873EDA}" srcOrd="0" destOrd="0" presId="urn:microsoft.com/office/officeart/2008/layout/LinedList"/>
    <dgm:cxn modelId="{AB27DC5B-5F41-4F97-A1A6-F314FFBC83E8}" type="presParOf" srcId="{EE0D996D-BFD8-4E8C-9ECE-1315F553E0B4}" destId="{38C8247F-9022-4BDF-BEE5-48609789DF4E}" srcOrd="1" destOrd="0" presId="urn:microsoft.com/office/officeart/2008/layout/LinedList"/>
    <dgm:cxn modelId="{5E8DD044-CFFC-454F-BFA4-3217C77A01C8}" type="presParOf" srcId="{EE0D996D-BFD8-4E8C-9ECE-1315F553E0B4}" destId="{4F8794BE-F6AD-4094-9BA7-5B20770E14CB}" srcOrd="2" destOrd="0" presId="urn:microsoft.com/office/officeart/2008/layout/LinedList"/>
    <dgm:cxn modelId="{CC50910B-531C-4E41-8E71-A6E38703B800}" type="presParOf" srcId="{42938C4B-D680-4F25-BEFF-C27AA2EFAB19}" destId="{8F470830-85E2-4624-A71B-58FFDD52502C}" srcOrd="2" destOrd="0" presId="urn:microsoft.com/office/officeart/2008/layout/LinedList"/>
    <dgm:cxn modelId="{A4CDC678-BD2A-4BE5-971F-8B7C429A8AA2}" type="presParOf" srcId="{42938C4B-D680-4F25-BEFF-C27AA2EFAB19}" destId="{6910837C-95FB-4571-842B-89216CAD1074}" srcOrd="3" destOrd="0" presId="urn:microsoft.com/office/officeart/2008/layout/LinedList"/>
    <dgm:cxn modelId="{44476D09-0600-4DB2-819B-80955DF866A1}" type="presParOf" srcId="{42938C4B-D680-4F25-BEFF-C27AA2EFAB19}" destId="{4FD4149F-295B-4835-A8EE-9A2516EF97EF}" srcOrd="4" destOrd="0" presId="urn:microsoft.com/office/officeart/2008/layout/LinedList"/>
    <dgm:cxn modelId="{09D35017-8FDC-4E2E-BD75-C44A860AABCE}" type="presParOf" srcId="{4FD4149F-295B-4835-A8EE-9A2516EF97EF}" destId="{4820385D-AED9-4430-9661-0E6A9E997710}" srcOrd="0" destOrd="0" presId="urn:microsoft.com/office/officeart/2008/layout/LinedList"/>
    <dgm:cxn modelId="{96B4F703-AABC-45CF-AAE4-983B6155BE08}" type="presParOf" srcId="{4FD4149F-295B-4835-A8EE-9A2516EF97EF}" destId="{16455888-C94B-424D-974E-CBF32B5BA09C}" srcOrd="1" destOrd="0" presId="urn:microsoft.com/office/officeart/2008/layout/LinedList"/>
    <dgm:cxn modelId="{E10B17D4-6240-4FCD-A501-1A1E7072DF57}" type="presParOf" srcId="{4FD4149F-295B-4835-A8EE-9A2516EF97EF}" destId="{9E059261-44C2-4D50-89FC-4B3123C20202}" srcOrd="2" destOrd="0" presId="urn:microsoft.com/office/officeart/2008/layout/LinedList"/>
    <dgm:cxn modelId="{C84A33C4-BB4E-421C-9C4E-4127708E3D94}" type="presParOf" srcId="{42938C4B-D680-4F25-BEFF-C27AA2EFAB19}" destId="{160FCCC4-F19A-43D0-9B23-833806DA30B5}" srcOrd="5" destOrd="0" presId="urn:microsoft.com/office/officeart/2008/layout/LinedList"/>
    <dgm:cxn modelId="{B74152DA-7417-497C-B3DA-A7A100ABE597}" type="presParOf" srcId="{42938C4B-D680-4F25-BEFF-C27AA2EFAB19}" destId="{FB6E2ECD-56E0-4440-A078-25271347116F}" srcOrd="6" destOrd="0" presId="urn:microsoft.com/office/officeart/2008/layout/LinedList"/>
    <dgm:cxn modelId="{F527188D-4652-483A-AFEE-966CD221A9FD}" type="presParOf" srcId="{42938C4B-D680-4F25-BEFF-C27AA2EFAB19}" destId="{7AE933A4-E377-4B25-BEB7-A06CFA8B1A92}" srcOrd="7" destOrd="0" presId="urn:microsoft.com/office/officeart/2008/layout/LinedList"/>
    <dgm:cxn modelId="{002D3587-3627-44FB-B192-C28B6D8EA77C}" type="presParOf" srcId="{7AE933A4-E377-4B25-BEB7-A06CFA8B1A92}" destId="{AC6C7980-1D1D-4F0A-86AD-22F3CE3FECE2}" srcOrd="0" destOrd="0" presId="urn:microsoft.com/office/officeart/2008/layout/LinedList"/>
    <dgm:cxn modelId="{CB1D3D82-8198-432F-A5C2-FA6D179305EA}" type="presParOf" srcId="{7AE933A4-E377-4B25-BEB7-A06CFA8B1A92}" destId="{E2C51734-0698-4B44-847B-C423E60B0840}" srcOrd="1" destOrd="0" presId="urn:microsoft.com/office/officeart/2008/layout/LinedList"/>
    <dgm:cxn modelId="{35C3A8D4-1A4D-43D3-B971-F44126F9C17A}" type="presParOf" srcId="{7AE933A4-E377-4B25-BEB7-A06CFA8B1A92}" destId="{7594DD45-DBC1-4B50-85BD-2D7350CD72AF}" srcOrd="2" destOrd="0" presId="urn:microsoft.com/office/officeart/2008/layout/LinedList"/>
    <dgm:cxn modelId="{CF42509E-7B08-4EE0-89E0-2C741BE81DCA}" type="presParOf" srcId="{42938C4B-D680-4F25-BEFF-C27AA2EFAB19}" destId="{BE45A851-6AE2-47FA-8A70-92ACF19B0BB0}" srcOrd="8" destOrd="0" presId="urn:microsoft.com/office/officeart/2008/layout/LinedList"/>
    <dgm:cxn modelId="{AE0B8BE7-77C7-4FF8-BC7C-A646687EC1C4}" type="presParOf" srcId="{42938C4B-D680-4F25-BEFF-C27AA2EFAB19}" destId="{6D1BE10F-5B62-4B84-81FD-4EC427A45EC3}" srcOrd="9" destOrd="0" presId="urn:microsoft.com/office/officeart/2008/layout/LinedList"/>
    <dgm:cxn modelId="{0FCFA952-5C5D-4A61-8CD8-1D6D6FCE8AC3}" type="presParOf" srcId="{42938C4B-D680-4F25-BEFF-C27AA2EFAB19}" destId="{2FA451E3-5142-48AF-A559-268283FB0F31}" srcOrd="10" destOrd="0" presId="urn:microsoft.com/office/officeart/2008/layout/LinedList"/>
    <dgm:cxn modelId="{19464BD5-0B1B-4C20-891E-B49782B7B75D}" type="presParOf" srcId="{2FA451E3-5142-48AF-A559-268283FB0F31}" destId="{34390471-37A1-43CD-A17A-15626D4CDB30}" srcOrd="0" destOrd="0" presId="urn:microsoft.com/office/officeart/2008/layout/LinedList"/>
    <dgm:cxn modelId="{526C0E86-3291-48AE-A1D5-7D1468059463}" type="presParOf" srcId="{2FA451E3-5142-48AF-A559-268283FB0F31}" destId="{7EA78CD3-99C9-41C7-B77D-2A33FF45FB8B}" srcOrd="1" destOrd="0" presId="urn:microsoft.com/office/officeart/2008/layout/LinedList"/>
    <dgm:cxn modelId="{25DEF603-3812-4F38-BBBE-175D9B78A9FE}" type="presParOf" srcId="{2FA451E3-5142-48AF-A559-268283FB0F31}" destId="{4E45AAA0-30C4-4282-9463-100643AD1B6E}" srcOrd="2" destOrd="0" presId="urn:microsoft.com/office/officeart/2008/layout/LinedList"/>
    <dgm:cxn modelId="{854A1450-0EC6-4CE0-B369-60290E6BA99A}" type="presParOf" srcId="{42938C4B-D680-4F25-BEFF-C27AA2EFAB19}" destId="{DB8D4457-46C5-4BC7-9089-E1273C385818}" srcOrd="11" destOrd="0" presId="urn:microsoft.com/office/officeart/2008/layout/LinedList"/>
    <dgm:cxn modelId="{EC5DF59B-14DE-4E55-9453-22964A9CF712}" type="presParOf" srcId="{42938C4B-D680-4F25-BEFF-C27AA2EFAB19}" destId="{5DB12B42-8F73-4FEB-AB11-485B9CCDCAF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A9CE-60D6-4910-B14D-7DA3B79B16E1}">
      <dsp:nvSpPr>
        <dsp:cNvPr id="0" name=""/>
        <dsp:cNvSpPr/>
      </dsp:nvSpPr>
      <dsp:spPr>
        <a:xfrm>
          <a:off x="0" y="2077"/>
          <a:ext cx="108087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7A6BD-733A-4523-A0FB-C27AABA46BE9}">
      <dsp:nvSpPr>
        <dsp:cNvPr id="0" name=""/>
        <dsp:cNvSpPr/>
      </dsp:nvSpPr>
      <dsp:spPr>
        <a:xfrm>
          <a:off x="0" y="2077"/>
          <a:ext cx="2161754" cy="425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  </a:t>
          </a:r>
          <a:endParaRPr lang="fr-FR" sz="6500" kern="1200" dirty="0"/>
        </a:p>
      </dsp:txBody>
      <dsp:txXfrm>
        <a:off x="0" y="2077"/>
        <a:ext cx="2161754" cy="4250345"/>
      </dsp:txXfrm>
    </dsp:sp>
    <dsp:sp modelId="{DC7FFAE9-5E23-4B1D-B5F4-53FDF5A0515B}">
      <dsp:nvSpPr>
        <dsp:cNvPr id="0" name=""/>
        <dsp:cNvSpPr/>
      </dsp:nvSpPr>
      <dsp:spPr>
        <a:xfrm>
          <a:off x="2323886" y="27215"/>
          <a:ext cx="8484886" cy="50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0" kern="1200" dirty="0" smtClean="0"/>
            <a:t>1.Présentation du Projet </a:t>
          </a:r>
          <a:endParaRPr lang="fr-FR" sz="2800" b="0" kern="1200" dirty="0"/>
        </a:p>
      </dsp:txBody>
      <dsp:txXfrm>
        <a:off x="2323886" y="27215"/>
        <a:ext cx="8484886" cy="502756"/>
      </dsp:txXfrm>
    </dsp:sp>
    <dsp:sp modelId="{CFFAB3A2-99DD-4BE6-A76C-E22CFCC4BFE4}">
      <dsp:nvSpPr>
        <dsp:cNvPr id="0" name=""/>
        <dsp:cNvSpPr/>
      </dsp:nvSpPr>
      <dsp:spPr>
        <a:xfrm>
          <a:off x="2161754" y="529972"/>
          <a:ext cx="86470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614B4-4C7D-4DDC-85A8-988830B74CB7}">
      <dsp:nvSpPr>
        <dsp:cNvPr id="0" name=""/>
        <dsp:cNvSpPr/>
      </dsp:nvSpPr>
      <dsp:spPr>
        <a:xfrm>
          <a:off x="2323886" y="555109"/>
          <a:ext cx="8484886" cy="50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2.Une vue sur le Cloud</a:t>
          </a:r>
          <a:endParaRPr lang="fr-FR" sz="2800" kern="1200" dirty="0"/>
        </a:p>
      </dsp:txBody>
      <dsp:txXfrm>
        <a:off x="2323886" y="555109"/>
        <a:ext cx="8484886" cy="502756"/>
      </dsp:txXfrm>
    </dsp:sp>
    <dsp:sp modelId="{F869EBB2-25EB-493D-894E-F8E07846F99A}">
      <dsp:nvSpPr>
        <dsp:cNvPr id="0" name=""/>
        <dsp:cNvSpPr/>
      </dsp:nvSpPr>
      <dsp:spPr>
        <a:xfrm>
          <a:off x="2161754" y="1057866"/>
          <a:ext cx="86470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BC7B8-10B2-4213-A7D2-6F5059FF7A04}">
      <dsp:nvSpPr>
        <dsp:cNvPr id="0" name=""/>
        <dsp:cNvSpPr/>
      </dsp:nvSpPr>
      <dsp:spPr>
        <a:xfrm>
          <a:off x="2323886" y="1083004"/>
          <a:ext cx="8484886" cy="50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3.Présentation de OwnCloud</a:t>
          </a:r>
          <a:endParaRPr lang="fr-FR" sz="2800" kern="1200" dirty="0"/>
        </a:p>
      </dsp:txBody>
      <dsp:txXfrm>
        <a:off x="2323886" y="1083004"/>
        <a:ext cx="8484886" cy="502756"/>
      </dsp:txXfrm>
    </dsp:sp>
    <dsp:sp modelId="{AF4D3A34-674D-475F-9F8E-FABBF7DB3173}">
      <dsp:nvSpPr>
        <dsp:cNvPr id="0" name=""/>
        <dsp:cNvSpPr/>
      </dsp:nvSpPr>
      <dsp:spPr>
        <a:xfrm>
          <a:off x="2161754" y="1585761"/>
          <a:ext cx="86470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DF1BD-8079-4087-9C8B-9681D21F3ABF}">
      <dsp:nvSpPr>
        <dsp:cNvPr id="0" name=""/>
        <dsp:cNvSpPr/>
      </dsp:nvSpPr>
      <dsp:spPr>
        <a:xfrm>
          <a:off x="2323886" y="1610899"/>
          <a:ext cx="8484886" cy="50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4.Présentation de notre Infrastructure</a:t>
          </a:r>
          <a:endParaRPr lang="fr-FR" sz="2800" kern="1200" dirty="0"/>
        </a:p>
      </dsp:txBody>
      <dsp:txXfrm>
        <a:off x="2323886" y="1610899"/>
        <a:ext cx="8484886" cy="502756"/>
      </dsp:txXfrm>
    </dsp:sp>
    <dsp:sp modelId="{AE77E3FB-839A-4EBB-BF89-5A14D3BA8723}">
      <dsp:nvSpPr>
        <dsp:cNvPr id="0" name=""/>
        <dsp:cNvSpPr/>
      </dsp:nvSpPr>
      <dsp:spPr>
        <a:xfrm>
          <a:off x="2161754" y="2113656"/>
          <a:ext cx="86470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6781B-60F7-484C-AE82-EB3E56F78C51}">
      <dsp:nvSpPr>
        <dsp:cNvPr id="0" name=""/>
        <dsp:cNvSpPr/>
      </dsp:nvSpPr>
      <dsp:spPr>
        <a:xfrm>
          <a:off x="2323886" y="2138794"/>
          <a:ext cx="8484886" cy="50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5.Préparation de notre Plateforme</a:t>
          </a:r>
          <a:endParaRPr lang="fr-FR" sz="2800" kern="1200" dirty="0"/>
        </a:p>
      </dsp:txBody>
      <dsp:txXfrm>
        <a:off x="2323886" y="2138794"/>
        <a:ext cx="8484886" cy="502756"/>
      </dsp:txXfrm>
    </dsp:sp>
    <dsp:sp modelId="{278509AC-C601-4BC5-B66D-F62D80830ADB}">
      <dsp:nvSpPr>
        <dsp:cNvPr id="0" name=""/>
        <dsp:cNvSpPr/>
      </dsp:nvSpPr>
      <dsp:spPr>
        <a:xfrm>
          <a:off x="2161754" y="2641551"/>
          <a:ext cx="86470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EF785-F165-4266-98BE-B81234E6760F}">
      <dsp:nvSpPr>
        <dsp:cNvPr id="0" name=""/>
        <dsp:cNvSpPr/>
      </dsp:nvSpPr>
      <dsp:spPr>
        <a:xfrm>
          <a:off x="2323886" y="2666688"/>
          <a:ext cx="8484886" cy="50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6.Préparation de l’application</a:t>
          </a:r>
          <a:endParaRPr lang="fr-FR" sz="2800" kern="1200" dirty="0"/>
        </a:p>
      </dsp:txBody>
      <dsp:txXfrm>
        <a:off x="2323886" y="2666688"/>
        <a:ext cx="8484886" cy="502756"/>
      </dsp:txXfrm>
    </dsp:sp>
    <dsp:sp modelId="{9359CBCE-8C65-4C58-AB24-BF4F80C9ABF7}">
      <dsp:nvSpPr>
        <dsp:cNvPr id="0" name=""/>
        <dsp:cNvSpPr/>
      </dsp:nvSpPr>
      <dsp:spPr>
        <a:xfrm>
          <a:off x="2161754" y="3169445"/>
          <a:ext cx="86470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27EAD-605B-4E00-9AB8-761837E083FF}">
      <dsp:nvSpPr>
        <dsp:cNvPr id="0" name=""/>
        <dsp:cNvSpPr/>
      </dsp:nvSpPr>
      <dsp:spPr>
        <a:xfrm>
          <a:off x="2323886" y="3194583"/>
          <a:ext cx="8484886" cy="50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7.Simulation</a:t>
          </a:r>
          <a:endParaRPr lang="fr-FR" sz="2800" kern="1200" dirty="0"/>
        </a:p>
      </dsp:txBody>
      <dsp:txXfrm>
        <a:off x="2323886" y="3194583"/>
        <a:ext cx="8484886" cy="502756"/>
      </dsp:txXfrm>
    </dsp:sp>
    <dsp:sp modelId="{044AAE68-986B-409E-A74E-8A1C8A228276}">
      <dsp:nvSpPr>
        <dsp:cNvPr id="0" name=""/>
        <dsp:cNvSpPr/>
      </dsp:nvSpPr>
      <dsp:spPr>
        <a:xfrm>
          <a:off x="2161754" y="3697340"/>
          <a:ext cx="86470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4B37C-DD41-49C3-B536-ED17A2427AE2}">
      <dsp:nvSpPr>
        <dsp:cNvPr id="0" name=""/>
        <dsp:cNvSpPr/>
      </dsp:nvSpPr>
      <dsp:spPr>
        <a:xfrm>
          <a:off x="2323886" y="3722478"/>
          <a:ext cx="8484886" cy="50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8.Conclusion</a:t>
          </a:r>
          <a:endParaRPr lang="fr-FR" sz="2800" kern="1200" dirty="0"/>
        </a:p>
      </dsp:txBody>
      <dsp:txXfrm>
        <a:off x="2323886" y="3722478"/>
        <a:ext cx="8484886" cy="502756"/>
      </dsp:txXfrm>
    </dsp:sp>
    <dsp:sp modelId="{D18D795A-87B1-4769-A7E6-6E7854EE0496}">
      <dsp:nvSpPr>
        <dsp:cNvPr id="0" name=""/>
        <dsp:cNvSpPr/>
      </dsp:nvSpPr>
      <dsp:spPr>
        <a:xfrm>
          <a:off x="2161754" y="4225235"/>
          <a:ext cx="86470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FCA81-C40C-4690-8275-622C857CB9E4}">
      <dsp:nvSpPr>
        <dsp:cNvPr id="0" name=""/>
        <dsp:cNvSpPr/>
      </dsp:nvSpPr>
      <dsp:spPr>
        <a:xfrm>
          <a:off x="0" y="1668"/>
          <a:ext cx="1137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4A646-3FC9-4FFF-BC69-F654D775333D}">
      <dsp:nvSpPr>
        <dsp:cNvPr id="0" name=""/>
        <dsp:cNvSpPr/>
      </dsp:nvSpPr>
      <dsp:spPr>
        <a:xfrm>
          <a:off x="0" y="1668"/>
          <a:ext cx="4779577" cy="341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Les fonctionnalités de OwnCloud</a:t>
          </a:r>
          <a:endParaRPr lang="fr-FR" sz="2800" b="1" kern="1200" dirty="0"/>
        </a:p>
      </dsp:txBody>
      <dsp:txXfrm>
        <a:off x="0" y="1668"/>
        <a:ext cx="4779577" cy="3412963"/>
      </dsp:txXfrm>
    </dsp:sp>
    <dsp:sp modelId="{38C8247F-9022-4BDF-BEE5-48609789DF4E}">
      <dsp:nvSpPr>
        <dsp:cNvPr id="0" name=""/>
        <dsp:cNvSpPr/>
      </dsp:nvSpPr>
      <dsp:spPr>
        <a:xfrm>
          <a:off x="4903218" y="41788"/>
          <a:ext cx="6470561" cy="80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Synchronisation de fichiers entre différents ordinateurs</a:t>
          </a:r>
          <a:endParaRPr lang="fr-FR" sz="2400" kern="1200" dirty="0"/>
        </a:p>
      </dsp:txBody>
      <dsp:txXfrm>
        <a:off x="4903218" y="41788"/>
        <a:ext cx="6470561" cy="802413"/>
      </dsp:txXfrm>
    </dsp:sp>
    <dsp:sp modelId="{8F470830-85E2-4624-A71B-58FFDD52502C}">
      <dsp:nvSpPr>
        <dsp:cNvPr id="0" name=""/>
        <dsp:cNvSpPr/>
      </dsp:nvSpPr>
      <dsp:spPr>
        <a:xfrm>
          <a:off x="4779577" y="844201"/>
          <a:ext cx="6594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55888-C94B-424D-974E-CBF32B5BA09C}">
      <dsp:nvSpPr>
        <dsp:cNvPr id="0" name=""/>
        <dsp:cNvSpPr/>
      </dsp:nvSpPr>
      <dsp:spPr>
        <a:xfrm>
          <a:off x="4903218" y="884322"/>
          <a:ext cx="6470561" cy="80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Stockage sécurisé (chiffrage des fichiers)</a:t>
          </a:r>
          <a:endParaRPr lang="fr-FR" sz="2400" kern="1200" dirty="0"/>
        </a:p>
      </dsp:txBody>
      <dsp:txXfrm>
        <a:off x="4903218" y="884322"/>
        <a:ext cx="6470561" cy="802413"/>
      </dsp:txXfrm>
    </dsp:sp>
    <dsp:sp modelId="{160FCCC4-F19A-43D0-9B23-833806DA30B5}">
      <dsp:nvSpPr>
        <dsp:cNvPr id="0" name=""/>
        <dsp:cNvSpPr/>
      </dsp:nvSpPr>
      <dsp:spPr>
        <a:xfrm>
          <a:off x="4779577" y="1686735"/>
          <a:ext cx="6594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51734-0698-4B44-847B-C423E60B0840}">
      <dsp:nvSpPr>
        <dsp:cNvPr id="0" name=""/>
        <dsp:cNvSpPr/>
      </dsp:nvSpPr>
      <dsp:spPr>
        <a:xfrm>
          <a:off x="4903218" y="1726856"/>
          <a:ext cx="6470561" cy="80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Partage de fichiers entre utilisateurs ou publiquement</a:t>
          </a:r>
          <a:endParaRPr lang="fr-FR" sz="2400" kern="1200" dirty="0"/>
        </a:p>
      </dsp:txBody>
      <dsp:txXfrm>
        <a:off x="4903218" y="1726856"/>
        <a:ext cx="6470561" cy="802413"/>
      </dsp:txXfrm>
    </dsp:sp>
    <dsp:sp modelId="{BE45A851-6AE2-47FA-8A70-92ACF19B0BB0}">
      <dsp:nvSpPr>
        <dsp:cNvPr id="0" name=""/>
        <dsp:cNvSpPr/>
      </dsp:nvSpPr>
      <dsp:spPr>
        <a:xfrm>
          <a:off x="4779577" y="2529269"/>
          <a:ext cx="6594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8CD3-99C9-41C7-B77D-2A33FF45FB8B}">
      <dsp:nvSpPr>
        <dsp:cNvPr id="0" name=""/>
        <dsp:cNvSpPr/>
      </dsp:nvSpPr>
      <dsp:spPr>
        <a:xfrm>
          <a:off x="4903218" y="2569390"/>
          <a:ext cx="6470561" cy="80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Visionneuse de documents en ligne (</a:t>
          </a:r>
          <a:r>
            <a:rPr lang="fr-FR" sz="2400" kern="1200" dirty="0" err="1" smtClean="0"/>
            <a:t>pdf</a:t>
          </a:r>
          <a:r>
            <a:rPr lang="fr-FR" sz="2400" kern="1200" dirty="0" smtClean="0"/>
            <a:t>, open document)</a:t>
          </a:r>
          <a:endParaRPr lang="fr-FR" sz="2400" kern="1200" dirty="0"/>
        </a:p>
      </dsp:txBody>
      <dsp:txXfrm>
        <a:off x="4903218" y="2569390"/>
        <a:ext cx="6470561" cy="802413"/>
      </dsp:txXfrm>
    </dsp:sp>
    <dsp:sp modelId="{DB8D4457-46C5-4BC7-9089-E1273C385818}">
      <dsp:nvSpPr>
        <dsp:cNvPr id="0" name=""/>
        <dsp:cNvSpPr/>
      </dsp:nvSpPr>
      <dsp:spPr>
        <a:xfrm>
          <a:off x="4779577" y="3371803"/>
          <a:ext cx="6594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FCA81-C40C-4690-8275-622C857CB9E4}">
      <dsp:nvSpPr>
        <dsp:cNvPr id="0" name=""/>
        <dsp:cNvSpPr/>
      </dsp:nvSpPr>
      <dsp:spPr>
        <a:xfrm>
          <a:off x="0" y="1668"/>
          <a:ext cx="1137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4A646-3FC9-4FFF-BC69-F654D775333D}">
      <dsp:nvSpPr>
        <dsp:cNvPr id="0" name=""/>
        <dsp:cNvSpPr/>
      </dsp:nvSpPr>
      <dsp:spPr>
        <a:xfrm>
          <a:off x="0" y="1668"/>
          <a:ext cx="4779577" cy="341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Les fonctionnalités de OwnCloud</a:t>
          </a:r>
          <a:endParaRPr lang="fr-FR" sz="2800" b="1" kern="1200" dirty="0"/>
        </a:p>
      </dsp:txBody>
      <dsp:txXfrm>
        <a:off x="0" y="1668"/>
        <a:ext cx="4779577" cy="3412963"/>
      </dsp:txXfrm>
    </dsp:sp>
    <dsp:sp modelId="{38C8247F-9022-4BDF-BEE5-48609789DF4E}">
      <dsp:nvSpPr>
        <dsp:cNvPr id="0" name=""/>
        <dsp:cNvSpPr/>
      </dsp:nvSpPr>
      <dsp:spPr>
        <a:xfrm>
          <a:off x="4903218" y="41788"/>
          <a:ext cx="6470561" cy="80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Lecteur de musique en ligne</a:t>
          </a:r>
          <a:endParaRPr lang="fr-FR" sz="2400" kern="1200" dirty="0"/>
        </a:p>
      </dsp:txBody>
      <dsp:txXfrm>
        <a:off x="4903218" y="41788"/>
        <a:ext cx="6470561" cy="802413"/>
      </dsp:txXfrm>
    </dsp:sp>
    <dsp:sp modelId="{8F470830-85E2-4624-A71B-58FFDD52502C}">
      <dsp:nvSpPr>
        <dsp:cNvPr id="0" name=""/>
        <dsp:cNvSpPr/>
      </dsp:nvSpPr>
      <dsp:spPr>
        <a:xfrm>
          <a:off x="4779577" y="844201"/>
          <a:ext cx="6594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55888-C94B-424D-974E-CBF32B5BA09C}">
      <dsp:nvSpPr>
        <dsp:cNvPr id="0" name=""/>
        <dsp:cNvSpPr/>
      </dsp:nvSpPr>
      <dsp:spPr>
        <a:xfrm>
          <a:off x="4903218" y="884322"/>
          <a:ext cx="6470561" cy="80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Serveur de fichiers WebDAV</a:t>
          </a:r>
          <a:endParaRPr lang="fr-FR" sz="2400" kern="1200" dirty="0"/>
        </a:p>
      </dsp:txBody>
      <dsp:txXfrm>
        <a:off x="4903218" y="884322"/>
        <a:ext cx="6470561" cy="802413"/>
      </dsp:txXfrm>
    </dsp:sp>
    <dsp:sp modelId="{160FCCC4-F19A-43D0-9B23-833806DA30B5}">
      <dsp:nvSpPr>
        <dsp:cNvPr id="0" name=""/>
        <dsp:cNvSpPr/>
      </dsp:nvSpPr>
      <dsp:spPr>
        <a:xfrm>
          <a:off x="4779577" y="1686735"/>
          <a:ext cx="6594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51734-0698-4B44-847B-C423E60B0840}">
      <dsp:nvSpPr>
        <dsp:cNvPr id="0" name=""/>
        <dsp:cNvSpPr/>
      </dsp:nvSpPr>
      <dsp:spPr>
        <a:xfrm>
          <a:off x="4903218" y="1726856"/>
          <a:ext cx="6470561" cy="80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Gestionnaire de Contacts (CardDAV)</a:t>
          </a:r>
          <a:endParaRPr lang="fr-FR" sz="2400" kern="1200" dirty="0"/>
        </a:p>
      </dsp:txBody>
      <dsp:txXfrm>
        <a:off x="4903218" y="1726856"/>
        <a:ext cx="6470561" cy="802413"/>
      </dsp:txXfrm>
    </dsp:sp>
    <dsp:sp modelId="{BE45A851-6AE2-47FA-8A70-92ACF19B0BB0}">
      <dsp:nvSpPr>
        <dsp:cNvPr id="0" name=""/>
        <dsp:cNvSpPr/>
      </dsp:nvSpPr>
      <dsp:spPr>
        <a:xfrm>
          <a:off x="4779577" y="2529269"/>
          <a:ext cx="6594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8CD3-99C9-41C7-B77D-2A33FF45FB8B}">
      <dsp:nvSpPr>
        <dsp:cNvPr id="0" name=""/>
        <dsp:cNvSpPr/>
      </dsp:nvSpPr>
      <dsp:spPr>
        <a:xfrm>
          <a:off x="4903218" y="2569390"/>
          <a:ext cx="6470561" cy="80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Galerie d'images, qui permet de visualiser ses photos et de les classer en albums</a:t>
          </a:r>
          <a:endParaRPr lang="fr-FR" sz="2400" kern="1200" dirty="0"/>
        </a:p>
      </dsp:txBody>
      <dsp:txXfrm>
        <a:off x="4903218" y="2569390"/>
        <a:ext cx="6470561" cy="802413"/>
      </dsp:txXfrm>
    </dsp:sp>
    <dsp:sp modelId="{DB8D4457-46C5-4BC7-9089-E1273C385818}">
      <dsp:nvSpPr>
        <dsp:cNvPr id="0" name=""/>
        <dsp:cNvSpPr/>
      </dsp:nvSpPr>
      <dsp:spPr>
        <a:xfrm>
          <a:off x="4779577" y="3371803"/>
          <a:ext cx="6594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FCA81-C40C-4690-8275-622C857CB9E4}">
      <dsp:nvSpPr>
        <dsp:cNvPr id="0" name=""/>
        <dsp:cNvSpPr/>
      </dsp:nvSpPr>
      <dsp:spPr>
        <a:xfrm>
          <a:off x="0" y="0"/>
          <a:ext cx="1137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4A646-3FC9-4FFF-BC69-F654D775333D}">
      <dsp:nvSpPr>
        <dsp:cNvPr id="0" name=""/>
        <dsp:cNvSpPr/>
      </dsp:nvSpPr>
      <dsp:spPr>
        <a:xfrm>
          <a:off x="0" y="0"/>
          <a:ext cx="3996460" cy="404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Préparation de la Raspberry Pi</a:t>
          </a:r>
          <a:endParaRPr lang="fr-FR" sz="2800" b="1" kern="1200" dirty="0"/>
        </a:p>
      </dsp:txBody>
      <dsp:txXfrm>
        <a:off x="0" y="0"/>
        <a:ext cx="3996460" cy="4041999"/>
      </dsp:txXfrm>
    </dsp:sp>
    <dsp:sp modelId="{38C8247F-9022-4BDF-BEE5-48609789DF4E}">
      <dsp:nvSpPr>
        <dsp:cNvPr id="0" name=""/>
        <dsp:cNvSpPr/>
      </dsp:nvSpPr>
      <dsp:spPr>
        <a:xfrm>
          <a:off x="4134765" y="47515"/>
          <a:ext cx="7237959" cy="95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Télécharger l'image sur le site web de raspbian</a:t>
          </a:r>
          <a:endParaRPr lang="fr-FR" sz="2400" kern="1200" dirty="0"/>
        </a:p>
      </dsp:txBody>
      <dsp:txXfrm>
        <a:off x="4134765" y="47515"/>
        <a:ext cx="7237959" cy="950303"/>
      </dsp:txXfrm>
    </dsp:sp>
    <dsp:sp modelId="{8F470830-85E2-4624-A71B-58FFDD52502C}">
      <dsp:nvSpPr>
        <dsp:cNvPr id="0" name=""/>
        <dsp:cNvSpPr/>
      </dsp:nvSpPr>
      <dsp:spPr>
        <a:xfrm>
          <a:off x="3996460" y="997819"/>
          <a:ext cx="7376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55888-C94B-424D-974E-CBF32B5BA09C}">
      <dsp:nvSpPr>
        <dsp:cNvPr id="0" name=""/>
        <dsp:cNvSpPr/>
      </dsp:nvSpPr>
      <dsp:spPr>
        <a:xfrm>
          <a:off x="4134765" y="1045334"/>
          <a:ext cx="7237959" cy="95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Copier l'image sur la carte SD</a:t>
          </a:r>
          <a:endParaRPr lang="fr-FR" sz="2400" kern="1200" dirty="0"/>
        </a:p>
      </dsp:txBody>
      <dsp:txXfrm>
        <a:off x="4134765" y="1045334"/>
        <a:ext cx="7237959" cy="950303"/>
      </dsp:txXfrm>
    </dsp:sp>
    <dsp:sp modelId="{160FCCC4-F19A-43D0-9B23-833806DA30B5}">
      <dsp:nvSpPr>
        <dsp:cNvPr id="0" name=""/>
        <dsp:cNvSpPr/>
      </dsp:nvSpPr>
      <dsp:spPr>
        <a:xfrm>
          <a:off x="3996460" y="1995638"/>
          <a:ext cx="7376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51734-0698-4B44-847B-C423E60B0840}">
      <dsp:nvSpPr>
        <dsp:cNvPr id="0" name=""/>
        <dsp:cNvSpPr/>
      </dsp:nvSpPr>
      <dsp:spPr>
        <a:xfrm>
          <a:off x="4134765" y="2043153"/>
          <a:ext cx="7237959" cy="95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Installer la carte SD dans le Raspberry Pi</a:t>
          </a:r>
          <a:endParaRPr lang="fr-FR" sz="2400" kern="1200" dirty="0"/>
        </a:p>
      </dsp:txBody>
      <dsp:txXfrm>
        <a:off x="4134765" y="2043153"/>
        <a:ext cx="7237959" cy="950303"/>
      </dsp:txXfrm>
    </dsp:sp>
    <dsp:sp modelId="{BE45A851-6AE2-47FA-8A70-92ACF19B0BB0}">
      <dsp:nvSpPr>
        <dsp:cNvPr id="0" name=""/>
        <dsp:cNvSpPr/>
      </dsp:nvSpPr>
      <dsp:spPr>
        <a:xfrm>
          <a:off x="3996460" y="2993457"/>
          <a:ext cx="7376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8CD3-99C9-41C7-B77D-2A33FF45FB8B}">
      <dsp:nvSpPr>
        <dsp:cNvPr id="0" name=""/>
        <dsp:cNvSpPr/>
      </dsp:nvSpPr>
      <dsp:spPr>
        <a:xfrm>
          <a:off x="4134765" y="3040972"/>
          <a:ext cx="7237959" cy="95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Terminer l'installation sur le Raspberry Pi</a:t>
          </a:r>
          <a:endParaRPr lang="fr-FR" sz="2400" kern="1200" dirty="0"/>
        </a:p>
      </dsp:txBody>
      <dsp:txXfrm>
        <a:off x="4134765" y="3040972"/>
        <a:ext cx="7237959" cy="950303"/>
      </dsp:txXfrm>
    </dsp:sp>
    <dsp:sp modelId="{DB8D4457-46C5-4BC7-9089-E1273C385818}">
      <dsp:nvSpPr>
        <dsp:cNvPr id="0" name=""/>
        <dsp:cNvSpPr/>
      </dsp:nvSpPr>
      <dsp:spPr>
        <a:xfrm>
          <a:off x="3996460" y="3991276"/>
          <a:ext cx="7376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FCA81-C40C-4690-8275-622C857CB9E4}">
      <dsp:nvSpPr>
        <dsp:cNvPr id="0" name=""/>
        <dsp:cNvSpPr/>
      </dsp:nvSpPr>
      <dsp:spPr>
        <a:xfrm>
          <a:off x="0" y="0"/>
          <a:ext cx="1137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4A646-3FC9-4FFF-BC69-F654D775333D}">
      <dsp:nvSpPr>
        <dsp:cNvPr id="0" name=""/>
        <dsp:cNvSpPr/>
      </dsp:nvSpPr>
      <dsp:spPr>
        <a:xfrm>
          <a:off x="0" y="0"/>
          <a:ext cx="3829065" cy="392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Préparation de la Raspberry Pi</a:t>
          </a:r>
          <a:endParaRPr lang="fr-FR" sz="2800" b="1" kern="1200" dirty="0"/>
        </a:p>
      </dsp:txBody>
      <dsp:txXfrm>
        <a:off x="0" y="0"/>
        <a:ext cx="3829065" cy="3926089"/>
      </dsp:txXfrm>
    </dsp:sp>
    <dsp:sp modelId="{38C8247F-9022-4BDF-BEE5-48609789DF4E}">
      <dsp:nvSpPr>
        <dsp:cNvPr id="0" name=""/>
        <dsp:cNvSpPr/>
      </dsp:nvSpPr>
      <dsp:spPr>
        <a:xfrm>
          <a:off x="3970369" y="46152"/>
          <a:ext cx="7394927" cy="923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Installer un serveur WEB (Apache2, NGINX) sur Raspberry Pi</a:t>
          </a:r>
          <a:endParaRPr lang="fr-FR" sz="2400" kern="1200" dirty="0"/>
        </a:p>
      </dsp:txBody>
      <dsp:txXfrm>
        <a:off x="3970369" y="46152"/>
        <a:ext cx="7394927" cy="923052"/>
      </dsp:txXfrm>
    </dsp:sp>
    <dsp:sp modelId="{8F470830-85E2-4624-A71B-58FFDD52502C}">
      <dsp:nvSpPr>
        <dsp:cNvPr id="0" name=""/>
        <dsp:cNvSpPr/>
      </dsp:nvSpPr>
      <dsp:spPr>
        <a:xfrm>
          <a:off x="3829065" y="969205"/>
          <a:ext cx="7536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55888-C94B-424D-974E-CBF32B5BA09C}">
      <dsp:nvSpPr>
        <dsp:cNvPr id="0" name=""/>
        <dsp:cNvSpPr/>
      </dsp:nvSpPr>
      <dsp:spPr>
        <a:xfrm>
          <a:off x="3970369" y="1015357"/>
          <a:ext cx="7394927" cy="923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Installer PHP sur Raspberry Pi</a:t>
          </a:r>
          <a:endParaRPr lang="fr-FR" sz="2400" kern="1200" dirty="0"/>
        </a:p>
      </dsp:txBody>
      <dsp:txXfrm>
        <a:off x="3970369" y="1015357"/>
        <a:ext cx="7394927" cy="923052"/>
      </dsp:txXfrm>
    </dsp:sp>
    <dsp:sp modelId="{160FCCC4-F19A-43D0-9B23-833806DA30B5}">
      <dsp:nvSpPr>
        <dsp:cNvPr id="0" name=""/>
        <dsp:cNvSpPr/>
      </dsp:nvSpPr>
      <dsp:spPr>
        <a:xfrm>
          <a:off x="3829065" y="1938410"/>
          <a:ext cx="7536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51734-0698-4B44-847B-C423E60B0840}">
      <dsp:nvSpPr>
        <dsp:cNvPr id="0" name=""/>
        <dsp:cNvSpPr/>
      </dsp:nvSpPr>
      <dsp:spPr>
        <a:xfrm>
          <a:off x="3970369" y="1984563"/>
          <a:ext cx="7394927" cy="923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Installer une base de données (SQLite,Mysql,...) sur Raspberry Pi</a:t>
          </a:r>
          <a:endParaRPr lang="fr-FR" sz="2400" kern="1200" dirty="0"/>
        </a:p>
      </dsp:txBody>
      <dsp:txXfrm>
        <a:off x="3970369" y="1984563"/>
        <a:ext cx="7394927" cy="923052"/>
      </dsp:txXfrm>
    </dsp:sp>
    <dsp:sp modelId="{BE45A851-6AE2-47FA-8A70-92ACF19B0BB0}">
      <dsp:nvSpPr>
        <dsp:cNvPr id="0" name=""/>
        <dsp:cNvSpPr/>
      </dsp:nvSpPr>
      <dsp:spPr>
        <a:xfrm>
          <a:off x="3829065" y="2907615"/>
          <a:ext cx="7536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8CD3-99C9-41C7-B77D-2A33FF45FB8B}">
      <dsp:nvSpPr>
        <dsp:cNvPr id="0" name=""/>
        <dsp:cNvSpPr/>
      </dsp:nvSpPr>
      <dsp:spPr>
        <a:xfrm>
          <a:off x="3970369" y="2953768"/>
          <a:ext cx="7394927" cy="923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Installer owncloud server sur Raspberry Pi</a:t>
          </a:r>
          <a:endParaRPr lang="fr-FR" sz="2400" kern="1200" dirty="0"/>
        </a:p>
      </dsp:txBody>
      <dsp:txXfrm>
        <a:off x="3970369" y="2953768"/>
        <a:ext cx="7394927" cy="923052"/>
      </dsp:txXfrm>
    </dsp:sp>
    <dsp:sp modelId="{DB8D4457-46C5-4BC7-9089-E1273C385818}">
      <dsp:nvSpPr>
        <dsp:cNvPr id="0" name=""/>
        <dsp:cNvSpPr/>
      </dsp:nvSpPr>
      <dsp:spPr>
        <a:xfrm>
          <a:off x="3829065" y="3876821"/>
          <a:ext cx="7536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9C997-9BE4-4235-A624-CE0544FE6826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1908-BDEF-4BB6-8AA1-7C03E825D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796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A1C3E-4E30-4C97-AD37-8DE29A6CCC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B059F-D1DC-4D5C-AF09-8802A38920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1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B059F-D1DC-4D5C-AF09-8802A389202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1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B059F-D1DC-4D5C-AF09-8802A389202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3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1C93678-1133-46BD-BF4F-674CCC63B6E9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63-D097-4B45-B827-83B635171557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E26-D244-41F3-8AA4-1D7F830D985A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2E8-1B36-402C-A941-46A69F69DE9A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932-883C-4A7B-A4E8-525B2BB74C5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54CE-0F9B-400B-B911-8FE96F6F31FB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1FC2-B908-4109-BF3B-E065580F5427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F894-1FD5-46E3-B67B-DC26A21542B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6BDF-3B05-4997-BC54-CC87414D4C68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2BE6-96E6-4EE6-9B9D-6B8840970EBC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63EC-2367-4589-9FE9-3DB521C79ADA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977-A24D-4145-8D1C-A33C49FF7E82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125D-C9D4-424F-B9BF-4135EF12B557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E939-02FA-4143-B089-F104035AAE31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FF60-B124-40D8-81FE-CD0E35B1F2D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FC3B-39E4-4CC7-B101-BD9703F84544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06B-B11E-459D-8F91-6D3F415F2B91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004570-BD50-49AB-BF81-335EA508986C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pbia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2677648"/>
          </a:xfrm>
        </p:spPr>
        <p:txBody>
          <a:bodyPr/>
          <a:lstStyle/>
          <a:p>
            <a:r>
              <a:rPr lang="fr-FR" dirty="0" smtClean="0"/>
              <a:t>Cloud Maison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128884"/>
            <a:ext cx="8825658" cy="2769640"/>
          </a:xfrm>
        </p:spPr>
        <p:txBody>
          <a:bodyPr/>
          <a:lstStyle/>
          <a:p>
            <a:r>
              <a:rPr lang="fr-FR" dirty="0" smtClean="0"/>
              <a:t>Réaliser par :</a:t>
            </a:r>
          </a:p>
          <a:p>
            <a:r>
              <a:rPr lang="fr-FR" smtClean="0"/>
              <a:t>Nadhmi ATIA</a:t>
            </a:r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06242"/>
            <a:ext cx="8761413" cy="706964"/>
          </a:xfrm>
        </p:spPr>
        <p:txBody>
          <a:bodyPr/>
          <a:lstStyle/>
          <a:p>
            <a:r>
              <a:rPr lang="fr-FR" dirty="0"/>
              <a:t>Préparation de notre Plateforme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833276"/>
              </p:ext>
            </p:extLst>
          </p:nvPr>
        </p:nvGraphicFramePr>
        <p:xfrm>
          <a:off x="704939" y="2603499"/>
          <a:ext cx="11375444" cy="404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06242"/>
            <a:ext cx="8761413" cy="706964"/>
          </a:xfrm>
        </p:spPr>
        <p:txBody>
          <a:bodyPr/>
          <a:lstStyle/>
          <a:p>
            <a:r>
              <a:rPr lang="fr-FR" dirty="0"/>
              <a:t>Préparation de notre Plateforme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403242"/>
              </p:ext>
            </p:extLst>
          </p:nvPr>
        </p:nvGraphicFramePr>
        <p:xfrm>
          <a:off x="704939" y="2603499"/>
          <a:ext cx="11375444" cy="39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 l’application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>
                <a:latin typeface="Arial" pitchFamily="18"/>
                <a:ea typeface="Droid Sans Fallback" pitchFamily="2"/>
                <a:cs typeface="Lohit Hindi" pitchFamily="2"/>
              </a:rPr>
              <a:t>Installation de </a:t>
            </a:r>
            <a:r>
              <a:rPr lang="fr-FR" b="1" dirty="0" smtClean="0"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Droid Sans Fallback" pitchFamily="2"/>
                <a:cs typeface="Lohit Hindi" pitchFamily="2"/>
              </a:rPr>
              <a:t>ownCloud Client </a:t>
            </a:r>
            <a:r>
              <a:rPr lang="fr-FR" dirty="0" smtClean="0"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fr-FR" dirty="0">
                <a:latin typeface="Arial" pitchFamily="18"/>
                <a:ea typeface="Droid Sans Fallback" pitchFamily="2"/>
                <a:cs typeface="Lohit Hindi" pitchFamily="2"/>
              </a:rPr>
              <a:t>sur notre </a:t>
            </a:r>
            <a:r>
              <a:rPr lang="fr-FR" dirty="0" smtClean="0">
                <a:latin typeface="Arial" pitchFamily="18"/>
                <a:ea typeface="Droid Sans Fallback" pitchFamily="2"/>
                <a:cs typeface="Lohit Hindi" pitchFamily="2"/>
              </a:rPr>
              <a:t>Plateforme </a:t>
            </a:r>
            <a:r>
              <a:rPr lang="fr-FR" b="1" dirty="0" smtClean="0"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Droid Sans Fallback" pitchFamily="2"/>
                <a:cs typeface="Lohit Hindi" pitchFamily="2"/>
              </a:rPr>
              <a:t>IOS ,WINDOWS</a:t>
            </a:r>
            <a:endParaRPr lang="fr-FR" b="1" dirty="0"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Droid Sans Fallback" pitchFamily="2"/>
              <a:cs typeface="Lohit Hindi" pitchFamily="2"/>
            </a:endParaRP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53" y="3178407"/>
            <a:ext cx="3048000" cy="3219173"/>
          </a:xfrm>
          <a:prstGeom prst="rect">
            <a:avLst/>
          </a:prstGeom>
        </p:spPr>
      </p:pic>
      <p:pic>
        <p:nvPicPr>
          <p:cNvPr id="5" name="Imag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28533" y="3178407"/>
            <a:ext cx="4516920" cy="3311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561" y="3930023"/>
            <a:ext cx="8761414" cy="963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Simulation sur la carte Raspberry 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instance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Sur le site web d'Amazon on lance une instance ubuntu14,04 server  avec les caractéristiques suivantes :</a:t>
            </a:r>
          </a:p>
          <a:p>
            <a:r>
              <a:rPr lang="en-US" sz="2400" dirty="0" smtClean="0"/>
              <a:t>4 </a:t>
            </a:r>
            <a:r>
              <a:rPr lang="en-US" sz="2400" dirty="0"/>
              <a:t>CPU , 16 Go RAM , 70 Go de stockage .</a:t>
            </a:r>
          </a:p>
          <a:p>
            <a:r>
              <a:rPr lang="fr-FR" sz="2400" dirty="0"/>
              <a:t>Et sur la  6emme étape « Configuration Security Group » on choisir « All trafic » pour qu’on puisse accéder à cette instance via le navigateur (en mettant l’adresse public de cette instance</a:t>
            </a:r>
            <a:r>
              <a:rPr lang="fr-FR" dirty="0"/>
              <a:t>)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98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instance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smtClean="0"/>
              <a:t>Puis on accède a cette instance via le putty 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57" y="3573888"/>
            <a:ext cx="4997003" cy="31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instance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668511"/>
          </a:xfrm>
        </p:spPr>
        <p:txBody>
          <a:bodyPr>
            <a:normAutofit/>
          </a:bodyPr>
          <a:lstStyle/>
          <a:p>
            <a:r>
              <a:rPr lang="fr-FR" sz="2800" dirty="0"/>
              <a:t>Sur le terminal on exécute les commande suivant pour mettre à jour et </a:t>
            </a:r>
            <a:r>
              <a:rPr lang="fr-FR" sz="2800" dirty="0" smtClean="0"/>
              <a:t>en  </a:t>
            </a:r>
            <a:r>
              <a:rPr lang="fr-FR" sz="2800" dirty="0"/>
              <a:t>niveau notre serveur Ubuntu 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800" dirty="0" err="1"/>
              <a:t>Sudo</a:t>
            </a:r>
            <a:r>
              <a:rPr lang="fr-FR" sz="2800" dirty="0"/>
              <a:t> </a:t>
            </a:r>
            <a:r>
              <a:rPr lang="fr-FR" sz="2800" dirty="0" err="1"/>
              <a:t>apt-get</a:t>
            </a:r>
            <a:r>
              <a:rPr lang="fr-FR" sz="2800" dirty="0"/>
              <a:t> </a:t>
            </a:r>
            <a:r>
              <a:rPr lang="fr-FR" sz="2800" dirty="0" smtClean="0"/>
              <a:t>update 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800" dirty="0" err="1"/>
              <a:t>Sudo</a:t>
            </a:r>
            <a:r>
              <a:rPr lang="fr-FR" sz="2800" dirty="0"/>
              <a:t> </a:t>
            </a:r>
            <a:r>
              <a:rPr lang="fr-FR" sz="2800" dirty="0" err="1"/>
              <a:t>apt-get</a:t>
            </a:r>
            <a:r>
              <a:rPr lang="fr-FR" sz="2800" dirty="0"/>
              <a:t> upgrade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800" dirty="0" err="1"/>
              <a:t>Sudo</a:t>
            </a:r>
            <a:r>
              <a:rPr lang="fr-FR" sz="2800" dirty="0"/>
              <a:t> </a:t>
            </a:r>
            <a:r>
              <a:rPr lang="fr-FR" sz="2800" dirty="0" err="1"/>
              <a:t>apt-get</a:t>
            </a:r>
            <a:r>
              <a:rPr lang="fr-FR" sz="2800" dirty="0"/>
              <a:t> </a:t>
            </a:r>
            <a:r>
              <a:rPr lang="fr-FR" sz="2800" dirty="0" err="1"/>
              <a:t>dist</a:t>
            </a:r>
            <a:r>
              <a:rPr lang="fr-FR" sz="2800" dirty="0"/>
              <a:t>-upgrade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de O</a:t>
            </a:r>
            <a:r>
              <a:rPr lang="en-US" dirty="0" smtClean="0"/>
              <a:t>wncloud</a:t>
            </a:r>
            <a:r>
              <a:rPr lang="en-US" dirty="0"/>
              <a:t>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48815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installation  serveur apache2: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Sudo</a:t>
            </a:r>
            <a:r>
              <a:rPr lang="fr-FR" sz="2400" dirty="0" smtClean="0"/>
              <a:t> </a:t>
            </a:r>
            <a:r>
              <a:rPr lang="fr-FR" sz="2400" dirty="0" err="1" smtClean="0"/>
              <a:t>apt-get</a:t>
            </a:r>
            <a:r>
              <a:rPr lang="fr-FR" sz="2400" dirty="0" smtClean="0"/>
              <a:t> </a:t>
            </a:r>
            <a:r>
              <a:rPr lang="fr-FR" sz="2400" dirty="0" err="1" smtClean="0"/>
              <a:t>install</a:t>
            </a:r>
            <a:r>
              <a:rPr lang="fr-FR" sz="2400" dirty="0"/>
              <a:t> </a:t>
            </a:r>
            <a:r>
              <a:rPr lang="fr-FR" sz="2400" dirty="0" smtClean="0"/>
              <a:t>apache2</a:t>
            </a:r>
          </a:p>
          <a:p>
            <a:r>
              <a:rPr lang="fr-FR" sz="2400" dirty="0" smtClean="0"/>
              <a:t>Installation </a:t>
            </a:r>
            <a:r>
              <a:rPr lang="fr-FR" sz="2400" dirty="0" err="1" smtClean="0"/>
              <a:t>owncloud</a:t>
            </a:r>
            <a:r>
              <a:rPr lang="fr-FR" sz="2400" dirty="0" smtClean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Sudo</a:t>
            </a:r>
            <a:r>
              <a:rPr lang="fr-FR" sz="2400" dirty="0" smtClean="0"/>
              <a:t> </a:t>
            </a:r>
            <a:r>
              <a:rPr lang="fr-FR" sz="2400" dirty="0" err="1" smtClean="0"/>
              <a:t>apt-get</a:t>
            </a:r>
            <a:r>
              <a:rPr lang="fr-FR" sz="2400" dirty="0" smtClean="0"/>
              <a:t> </a:t>
            </a:r>
            <a:r>
              <a:rPr lang="fr-FR" sz="2400" dirty="0" err="1" smtClean="0"/>
              <a:t>install</a:t>
            </a:r>
            <a:r>
              <a:rPr lang="fr-FR" sz="2400" dirty="0" smtClean="0"/>
              <a:t> </a:t>
            </a:r>
            <a:r>
              <a:rPr lang="fr-FR" sz="2400" dirty="0" err="1" smtClean="0"/>
              <a:t>owncloud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Installation et configuration base de donnes 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Sudo</a:t>
            </a:r>
            <a:r>
              <a:rPr lang="en-US" sz="2400" dirty="0"/>
              <a:t> apt-get install </a:t>
            </a:r>
            <a:r>
              <a:rPr lang="en-US" sz="2400" dirty="0" err="1"/>
              <a:t>mysql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/>
              <a:t>Mysql</a:t>
            </a:r>
            <a:r>
              <a:rPr lang="fr-FR" sz="2400" dirty="0"/>
              <a:t>  -u </a:t>
            </a:r>
            <a:r>
              <a:rPr lang="fr-FR" sz="2400" dirty="0" err="1"/>
              <a:t>root</a:t>
            </a:r>
            <a:r>
              <a:rPr lang="fr-FR" sz="2400" dirty="0"/>
              <a:t> –p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CREATE DATABASE </a:t>
            </a:r>
            <a:r>
              <a:rPr lang="en-US" sz="2400" dirty="0" err="1"/>
              <a:t>owncloud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de Owncloud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41999"/>
          </a:xfrm>
        </p:spPr>
        <p:txBody>
          <a:bodyPr/>
          <a:lstStyle/>
          <a:p>
            <a:pPr lvl="0"/>
            <a:r>
              <a:rPr lang="fr-FR" sz="2400" dirty="0" smtClean="0"/>
              <a:t>Ensuite, on </a:t>
            </a:r>
            <a:r>
              <a:rPr lang="fr-FR" sz="2400" dirty="0"/>
              <a:t>va  créer un compte d'utilisateur MySQL distinct qui interagira avec la base de données nouvellement créée. Nous avons choisi d'utiliser le nom </a:t>
            </a:r>
            <a:r>
              <a:rPr lang="fr-FR" sz="2400" dirty="0" smtClean="0"/>
              <a:t>“Owncloud </a:t>
            </a:r>
            <a:r>
              <a:rPr lang="fr-FR" sz="2400" dirty="0"/>
              <a:t>“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Mysql&gt; GRANT ALL ON owncloud.* to '</a:t>
            </a:r>
            <a:r>
              <a:rPr lang="en-US" sz="2400" dirty="0" err="1"/>
              <a:t>owncloud</a:t>
            </a:r>
            <a:r>
              <a:rPr lang="en-US" sz="2400" dirty="0"/>
              <a:t>'@'</a:t>
            </a:r>
            <a:r>
              <a:rPr lang="en-US" sz="2400" dirty="0" err="1"/>
              <a:t>localhost</a:t>
            </a:r>
            <a:r>
              <a:rPr lang="en-US" sz="2400" dirty="0"/>
              <a:t>' IDENTIFIED BY ' password';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Mysql&gt; </a:t>
            </a:r>
            <a:r>
              <a:rPr lang="fr-FR" sz="2400" dirty="0"/>
              <a:t>FLUSH PRIVILEGES;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Mysql&gt;&gt;exit ;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</a:t>
            </a:r>
            <a:r>
              <a:rPr lang="fr-FR" dirty="0" err="1" smtClean="0"/>
              <a:t>owncloud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2397438"/>
            <a:ext cx="8761412" cy="4254500"/>
          </a:xfrm>
        </p:spPr>
        <p:txBody>
          <a:bodyPr/>
          <a:lstStyle/>
          <a:p>
            <a:r>
              <a:rPr lang="fr-FR" sz="2000" dirty="0"/>
              <a:t>On met l’adresse </a:t>
            </a:r>
            <a:r>
              <a:rPr lang="fr-FR" sz="2000" dirty="0" smtClean="0"/>
              <a:t>IP </a:t>
            </a:r>
            <a:r>
              <a:rPr lang="fr-FR" sz="2000" dirty="0"/>
              <a:t>de notre serveur </a:t>
            </a:r>
            <a:r>
              <a:rPr lang="fr-FR" sz="2000" dirty="0" smtClean="0"/>
              <a:t>Cloud </a:t>
            </a:r>
            <a:r>
              <a:rPr lang="fr-FR" sz="2000" dirty="0"/>
              <a:t>sur le navigateur :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https:// </a:t>
            </a:r>
            <a:r>
              <a:rPr lang="fr-FR" sz="2000" dirty="0" smtClean="0"/>
              <a:t>52.210.251.189/</a:t>
            </a:r>
            <a:r>
              <a:rPr lang="fr-FR" sz="2000" dirty="0" err="1" smtClean="0"/>
              <a:t>owncloud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 4" descr="ownCloud Admin P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76" y="3398815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9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515388"/>
              </p:ext>
            </p:extLst>
          </p:nvPr>
        </p:nvGraphicFramePr>
        <p:xfrm>
          <a:off x="0" y="2333044"/>
          <a:ext cx="10808773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</a:t>
            </a:r>
            <a:r>
              <a:rPr lang="fr-FR" dirty="0" smtClean="0"/>
              <a:t>Owncloud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373177"/>
            <a:ext cx="10035784" cy="4378325"/>
          </a:xfrm>
        </p:spPr>
        <p:txBody>
          <a:bodyPr/>
          <a:lstStyle/>
          <a:p>
            <a:r>
              <a:rPr lang="fr-FR" sz="2000" dirty="0" smtClean="0"/>
              <a:t>Création compte 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     administrateur</a:t>
            </a:r>
            <a:r>
              <a:rPr lang="fr-FR" dirty="0" smtClean="0"/>
              <a:t>: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Image 4" descr="ownCloud Database Conf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39" y="2373178"/>
            <a:ext cx="5943600" cy="437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8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Owncloud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Espace réservé du contenu 4" descr="ownCloud Main Interfac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48" y="2680773"/>
            <a:ext cx="6073422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Owncloud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6014" y="2333043"/>
            <a:ext cx="10049664" cy="428669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Création des nouveaux </a:t>
            </a:r>
          </a:p>
          <a:p>
            <a:pPr marL="0" indent="0">
              <a:buNone/>
            </a:pPr>
            <a:r>
              <a:rPr lang="fr-FR" sz="2000" dirty="0" smtClean="0"/>
              <a:t>     utilisateurs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15118" y="2333043"/>
            <a:ext cx="6470560" cy="39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</a:t>
            </a:r>
            <a:r>
              <a:rPr lang="fr-FR" dirty="0"/>
              <a:t>O</a:t>
            </a:r>
            <a:r>
              <a:rPr lang="fr-FR" dirty="0" smtClean="0"/>
              <a:t>wncloud-client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6566" y="3247444"/>
            <a:ext cx="8761412" cy="2651080"/>
          </a:xfrm>
        </p:spPr>
        <p:txBody>
          <a:bodyPr/>
          <a:lstStyle/>
          <a:p>
            <a:r>
              <a:rPr lang="fr-FR" sz="2400" dirty="0"/>
              <a:t>S</a:t>
            </a:r>
            <a:r>
              <a:rPr lang="fr-FR" sz="2400" dirty="0" smtClean="0"/>
              <a:t>ur </a:t>
            </a:r>
            <a:r>
              <a:rPr lang="fr-FR" sz="2400" dirty="0"/>
              <a:t>la machine client on </a:t>
            </a:r>
            <a:r>
              <a:rPr lang="fr-FR" sz="2400" dirty="0" smtClean="0"/>
              <a:t>installe Owncloud-client  </a:t>
            </a:r>
            <a:r>
              <a:rPr lang="fr-FR" sz="2400" dirty="0"/>
              <a:t>et puis on donne les </a:t>
            </a:r>
            <a:r>
              <a:rPr lang="fr-FR" sz="2400" dirty="0" smtClean="0"/>
              <a:t>paramètres nécessaires (login mot </a:t>
            </a:r>
            <a:r>
              <a:rPr lang="fr-FR" sz="2400" dirty="0"/>
              <a:t>de passe ) pour </a:t>
            </a:r>
            <a:r>
              <a:rPr lang="fr-FR" sz="2400" dirty="0" smtClean="0"/>
              <a:t>accéder </a:t>
            </a:r>
            <a:r>
              <a:rPr lang="fr-FR" sz="2400" dirty="0"/>
              <a:t>à</a:t>
            </a:r>
            <a:r>
              <a:rPr lang="fr-FR" sz="2400" dirty="0" smtClean="0"/>
              <a:t>  </a:t>
            </a:r>
            <a:r>
              <a:rPr lang="fr-FR" sz="2400" dirty="0"/>
              <a:t>notre compte 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Owncloud-client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29354"/>
            <a:ext cx="3429926" cy="335932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56" y="2629354"/>
            <a:ext cx="5764615" cy="33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 Cloud à la maison nous permet d’étendre l’espace de stockage sur différent </a:t>
            </a:r>
            <a:r>
              <a:rPr lang="fr-FR" sz="2800" dirty="0" smtClean="0"/>
              <a:t>plateforme </a:t>
            </a:r>
            <a:r>
              <a:rPr lang="fr-FR" sz="2800" dirty="0"/>
              <a:t>«</a:t>
            </a:r>
            <a:r>
              <a:rPr lang="fr-FR" sz="2800"/>
              <a:t> </a:t>
            </a:r>
            <a:r>
              <a:rPr lang="fr-FR" sz="2800" smtClean="0"/>
              <a:t>Ios, </a:t>
            </a:r>
            <a:r>
              <a:rPr lang="fr-FR" sz="2800" dirty="0" smtClean="0"/>
              <a:t>Android, Windows </a:t>
            </a:r>
            <a:r>
              <a:rPr lang="fr-FR" sz="2800" dirty="0"/>
              <a:t>etc. » dont les 	application sont de plus en plus gourmandes, et de facilité aussi le transfert de fichiers entre 2 ou plusieurs appareil en </a:t>
            </a:r>
            <a:r>
              <a:rPr lang="fr-FR" sz="2800" dirty="0" smtClean="0"/>
              <a:t>local et par internet .</a:t>
            </a:r>
            <a:endParaRPr lang="fr-FR" sz="2800" dirty="0"/>
          </a:p>
          <a:p>
            <a:endParaRPr lang="fr-FR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93473"/>
          </a:xfrm>
        </p:spPr>
        <p:txBody>
          <a:bodyPr/>
          <a:lstStyle/>
          <a:p>
            <a:pPr algn="ctr"/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Présentation </a:t>
            </a:r>
            <a:r>
              <a:rPr lang="fr-FR" dirty="0"/>
              <a:t>du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2400" dirty="0">
                <a:solidFill>
                  <a:schemeClr val="tx1"/>
                </a:solidFill>
              </a:rPr>
              <a:t>Le Projet </a:t>
            </a:r>
            <a:r>
              <a:rPr lang="fr-FR" sz="2400" dirty="0" smtClean="0">
                <a:solidFill>
                  <a:schemeClr val="tx1"/>
                </a:solidFill>
              </a:rPr>
              <a:t>«Cloud Maison»</a:t>
            </a:r>
            <a:r>
              <a:rPr lang="fr-FR" sz="2400" dirty="0">
                <a:solidFill>
                  <a:schemeClr val="tx1"/>
                </a:solidFill>
              </a:rPr>
              <a:t> consiste à mettre en service un Cloud local sécurisé pour stocker les données </a:t>
            </a:r>
            <a:r>
              <a:rPr lang="fr-FR" sz="2400" dirty="0" smtClean="0">
                <a:solidFill>
                  <a:schemeClr val="tx1"/>
                </a:solidFill>
              </a:rPr>
              <a:t>d’un groupe d’utilisateur connecté au réseau.</a:t>
            </a:r>
            <a:endParaRPr lang="fr-FR" sz="2400" dirty="0">
              <a:solidFill>
                <a:schemeClr val="tx1"/>
              </a:solidFill>
            </a:endParaRPr>
          </a:p>
          <a:p>
            <a:pPr lvl="0"/>
            <a:endParaRPr lang="fr-FR" dirty="0">
              <a:solidFill>
                <a:schemeClr val="tx1"/>
              </a:solidFill>
            </a:endParaRPr>
          </a:p>
          <a:p>
            <a:pPr lvl="0"/>
            <a:r>
              <a:rPr lang="fr-FR" sz="2400" dirty="0" smtClean="0">
                <a:solidFill>
                  <a:schemeClr val="tx1"/>
                </a:solidFill>
              </a:rPr>
              <a:t>Ils peuvent aussi partager des fichiers et des dossiers entre plusieurs plateforme et </a:t>
            </a:r>
            <a:r>
              <a:rPr lang="fr-FR" sz="2400" dirty="0">
                <a:solidFill>
                  <a:schemeClr val="tx1"/>
                </a:solidFill>
              </a:rPr>
              <a:t>les synchroniser avec </a:t>
            </a:r>
            <a:r>
              <a:rPr lang="fr-FR" sz="2400" dirty="0" smtClean="0">
                <a:solidFill>
                  <a:schemeClr val="tx1"/>
                </a:solidFill>
              </a:rPr>
              <a:t>le serveur Cloud privée.</a:t>
            </a:r>
            <a:endParaRPr lang="fr-FR" sz="2400" dirty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Une </a:t>
            </a:r>
            <a:r>
              <a:rPr lang="fr-FR" dirty="0"/>
              <a:t>vue sur le Cloud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791" y="2603500"/>
            <a:ext cx="7066209" cy="3372297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fr-FR" sz="4000" b="1" dirty="0">
                <a:effectLst>
                  <a:outerShdw dist="17961" dir="2700000">
                    <a:scrgbClr r="0" g="0" b="0"/>
                  </a:outerShdw>
                </a:effectLst>
              </a:rPr>
              <a:t>Cloud</a:t>
            </a:r>
          </a:p>
          <a:p>
            <a:pPr lvl="0" algn="ctr">
              <a:buNone/>
            </a:pPr>
            <a:r>
              <a:rPr lang="fr-FR" b="1" dirty="0"/>
              <a:t>Tout est dans le nuage</a:t>
            </a:r>
          </a:p>
          <a:p>
            <a:pPr lvl="0" algn="just"/>
            <a:r>
              <a:rPr lang="fr-FR" dirty="0"/>
              <a:t>Le </a:t>
            </a:r>
            <a:r>
              <a:rPr lang="fr-FR" dirty="0" smtClean="0"/>
              <a:t>Nuage Cloud </a:t>
            </a:r>
            <a:r>
              <a:rPr lang="fr-FR" dirty="0"/>
              <a:t>(ou </a:t>
            </a:r>
            <a:r>
              <a:rPr lang="fr-FR" dirty="0" smtClean="0"/>
              <a:t>Cloud </a:t>
            </a:r>
            <a:r>
              <a:rPr lang="fr-FR" dirty="0"/>
              <a:t>computing) est une technologie qui permet de mettre sur des serveurs localisées a distance des données de stockage ou des logiciels qui sont habituellement stockés sur l’ordinateur d’un utilisateur, voire sur des serveurs installés en réseau local au sein d’une entreprise.</a:t>
            </a:r>
          </a:p>
          <a:p>
            <a:endParaRPr lang="fr-FR" dirty="0"/>
          </a:p>
        </p:txBody>
      </p:sp>
      <p:pic>
        <p:nvPicPr>
          <p:cNvPr id="5" name="Espace réservé pour une image 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796678" y="2603500"/>
            <a:ext cx="4329113" cy="37242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OwnCloud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566" y="4237149"/>
            <a:ext cx="8761412" cy="242659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OwnCloud : est un logiciel libre offrant une plateforme de services de stockage et d'applications diverses en ligne.</a:t>
            </a: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4143854" y="2374417"/>
            <a:ext cx="3150360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06242"/>
            <a:ext cx="8761413" cy="706964"/>
          </a:xfrm>
        </p:spPr>
        <p:txBody>
          <a:bodyPr/>
          <a:lstStyle/>
          <a:p>
            <a:r>
              <a:rPr lang="fr-FR" dirty="0"/>
              <a:t>Présentation de OwnCloud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495477"/>
              </p:ext>
            </p:extLst>
          </p:nvPr>
        </p:nvGraphicFramePr>
        <p:xfrm>
          <a:off x="704939" y="2603500"/>
          <a:ext cx="11375444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06242"/>
            <a:ext cx="8761413" cy="706964"/>
          </a:xfrm>
        </p:spPr>
        <p:txBody>
          <a:bodyPr/>
          <a:lstStyle/>
          <a:p>
            <a:r>
              <a:rPr lang="fr-FR" dirty="0"/>
              <a:t>Présentation de OwnCloud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007168"/>
              </p:ext>
            </p:extLst>
          </p:nvPr>
        </p:nvGraphicFramePr>
        <p:xfrm>
          <a:off x="704939" y="2603500"/>
          <a:ext cx="11375444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notre Infrastructure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69" y="2603500"/>
            <a:ext cx="10367493" cy="4067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2" y="5396249"/>
            <a:ext cx="5639602" cy="1275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04" y="5629275"/>
            <a:ext cx="3305175" cy="12287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 notre </a:t>
            </a:r>
            <a:r>
              <a:rPr lang="fr-FR" dirty="0" smtClean="0"/>
              <a:t>Plateforme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spcBef>
                <a:spcPts val="0"/>
              </a:spcBef>
              <a:buNone/>
            </a:pPr>
            <a:r>
              <a:rPr lang="fr-FR" dirty="0">
                <a:latin typeface="Arial" pitchFamily="18"/>
                <a:ea typeface="Droid Sans Fallback" pitchFamily="2"/>
                <a:cs typeface="Lohit Hindi" pitchFamily="2"/>
              </a:rPr>
              <a:t>Nous allons utiliser une version de </a:t>
            </a:r>
            <a:r>
              <a:rPr lang="fr-FR" b="1" dirty="0" smtClean="0"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Droid Sans Fallback" pitchFamily="2"/>
                <a:cs typeface="Lohit Hindi" pitchFamily="2"/>
              </a:rPr>
              <a:t>DEBIAN   </a:t>
            </a:r>
            <a:r>
              <a:rPr lang="fr-FR" dirty="0" smtClean="0">
                <a:latin typeface="Arial" pitchFamily="18"/>
                <a:ea typeface="Droid Sans Fallback" pitchFamily="2"/>
                <a:cs typeface="Lohit Hindi" pitchFamily="2"/>
              </a:rPr>
              <a:t>préparée </a:t>
            </a:r>
            <a:r>
              <a:rPr lang="fr-FR" dirty="0">
                <a:latin typeface="Arial" pitchFamily="18"/>
                <a:ea typeface="Droid Sans Fallback" pitchFamily="2"/>
                <a:cs typeface="Lohit Hindi" pitchFamily="2"/>
              </a:rPr>
              <a:t>pour le </a:t>
            </a:r>
            <a:r>
              <a:rPr lang="fr-FR" b="1" dirty="0"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Droid Sans Fallback" pitchFamily="2"/>
                <a:cs typeface="Lohit Hindi" pitchFamily="2"/>
              </a:rPr>
              <a:t>Raspberry PI</a:t>
            </a:r>
          </a:p>
          <a:p>
            <a:pPr marL="0" lvl="0" indent="0" hangingPunct="0">
              <a:spcBef>
                <a:spcPts val="0"/>
              </a:spcBef>
              <a:buNone/>
            </a:pPr>
            <a:endParaRPr lang="fr-FR" dirty="0"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lvl="0" indent="0">
              <a:buNone/>
            </a:pPr>
            <a:r>
              <a:rPr lang="fr-FR" sz="3600" b="1" dirty="0"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Droid Sans Fallback" pitchFamily="2"/>
                <a:cs typeface="Lohit Hindi" pitchFamily="2"/>
              </a:rPr>
              <a:t>Raspbian</a:t>
            </a:r>
          </a:p>
          <a:p>
            <a:endParaRPr lang="fr-FR" dirty="0"/>
          </a:p>
        </p:txBody>
      </p:sp>
      <p:pic>
        <p:nvPicPr>
          <p:cNvPr id="4" name="Imag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6426239" y="4047211"/>
            <a:ext cx="4252680" cy="24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14502" y="3532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Arial" pitchFamily="18"/>
                <a:ea typeface="Droid Sans Fallback" pitchFamily="2"/>
                <a:cs typeface="Lohit Hindi" pitchFamily="2"/>
                <a:hlinkClick r:id="rId3"/>
              </a:rPr>
              <a:t>http://www.raspbian.org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587</Words>
  <Application>Microsoft Office PowerPoint</Application>
  <PresentationFormat>Grand écran</PresentationFormat>
  <Paragraphs>129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Droid Sans Fallback</vt:lpstr>
      <vt:lpstr>Lohit Hindi</vt:lpstr>
      <vt:lpstr>Wingdings</vt:lpstr>
      <vt:lpstr>Wingdings 3</vt:lpstr>
      <vt:lpstr>Ion Boardroom</vt:lpstr>
      <vt:lpstr>Cloud Maison</vt:lpstr>
      <vt:lpstr>PLAN</vt:lpstr>
      <vt:lpstr>Présentation du Projet  </vt:lpstr>
      <vt:lpstr>Une vue sur le Cloud </vt:lpstr>
      <vt:lpstr>Présentation de OwnCloud </vt:lpstr>
      <vt:lpstr>Présentation de OwnCloud</vt:lpstr>
      <vt:lpstr>Présentation de OwnCloud</vt:lpstr>
      <vt:lpstr>Présentation de notre Infrastructure </vt:lpstr>
      <vt:lpstr>Préparation de notre Plateforme </vt:lpstr>
      <vt:lpstr>Préparation de notre Plateforme</vt:lpstr>
      <vt:lpstr>Préparation de notre Plateforme</vt:lpstr>
      <vt:lpstr>Préparation de l’application </vt:lpstr>
      <vt:lpstr>Simulation </vt:lpstr>
      <vt:lpstr>Création d’une instance</vt:lpstr>
      <vt:lpstr>Création d’une instance</vt:lpstr>
      <vt:lpstr>Création d’une instance</vt:lpstr>
      <vt:lpstr>Installation de Owncloud </vt:lpstr>
      <vt:lpstr>Installation de Owncloud</vt:lpstr>
      <vt:lpstr>Configuration owncloud</vt:lpstr>
      <vt:lpstr>Configuration Owncloud</vt:lpstr>
      <vt:lpstr>Configuration Owncloud</vt:lpstr>
      <vt:lpstr>Configuration Owncloud</vt:lpstr>
      <vt:lpstr>Installation Owncloud-client</vt:lpstr>
      <vt:lpstr>Installation Owncloud-client</vt:lpstr>
      <vt:lpstr>Conclusion</vt:lpstr>
      <vt:lpstr>MERCI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Maison</dc:title>
  <dc:creator>ATIA</dc:creator>
  <cp:lastModifiedBy>nadhmi</cp:lastModifiedBy>
  <cp:revision>48</cp:revision>
  <dcterms:created xsi:type="dcterms:W3CDTF">2016-12-13T20:38:02Z</dcterms:created>
  <dcterms:modified xsi:type="dcterms:W3CDTF">2018-02-22T15:21:28Z</dcterms:modified>
</cp:coreProperties>
</file>