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6" r:id="rId1"/>
  </p:sldMasterIdLst>
  <p:notesMasterIdLst>
    <p:notesMasterId r:id="rId20"/>
  </p:notesMasterIdLst>
  <p:sldIdLst>
    <p:sldId id="256" r:id="rId2"/>
    <p:sldId id="260" r:id="rId3"/>
    <p:sldId id="258" r:id="rId4"/>
    <p:sldId id="257" r:id="rId5"/>
    <p:sldId id="304" r:id="rId6"/>
    <p:sldId id="262" r:id="rId7"/>
    <p:sldId id="270" r:id="rId8"/>
    <p:sldId id="305" r:id="rId9"/>
    <p:sldId id="276" r:id="rId10"/>
    <p:sldId id="281" r:id="rId11"/>
    <p:sldId id="306" r:id="rId12"/>
    <p:sldId id="264" r:id="rId13"/>
    <p:sldId id="307" r:id="rId14"/>
    <p:sldId id="269" r:id="rId15"/>
    <p:sldId id="267" r:id="rId16"/>
    <p:sldId id="268" r:id="rId17"/>
    <p:sldId id="263" r:id="rId18"/>
    <p:sldId id="308"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Montserrat Medium" pitchFamily="2" charset="77"/>
      <p:regular r:id="rId25"/>
    </p:embeddedFont>
    <p:embeddedFont>
      <p:font typeface="Nunito Sans Black" panose="020F0502020204030204" pitchFamily="34" charset="0"/>
      <p:bold r:id="rId26"/>
      <p:italic r:id="rId27"/>
      <p:boldItalic r:id="rId28"/>
    </p:embeddedFont>
    <p:embeddedFont>
      <p:font typeface="Nunito Sans SemiBold" panose="020F0502020204030204" pitchFamily="34" charset="0"/>
      <p:regular r:id="rId29"/>
      <p:bold r:id="rId30"/>
      <p:italic r:id="rId31"/>
      <p:boldItalic r:id="rId32"/>
    </p:embeddedFont>
    <p:embeddedFont>
      <p:font typeface="Roboto Slab Light" panose="020F0302020204030204" pitchFamily="34" charset="0"/>
      <p:regular r:id="rId33"/>
      <p:bold r:id="rId34"/>
    </p:embeddedFont>
    <p:embeddedFont>
      <p:font typeface="Squada One" panose="02000000000000000000" pitchFamily="2"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581A30-9762-49D4-812C-8EE4CBBB20A5}">
  <a:tblStyle styleId="{FB581A30-9762-49D4-812C-8EE4CBBB20A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69574"/>
  </p:normalViewPr>
  <p:slideViewPr>
    <p:cSldViewPr snapToGrid="0">
      <p:cViewPr>
        <p:scale>
          <a:sx n="150" d="100"/>
          <a:sy n="150" d="100"/>
        </p:scale>
        <p:origin x="760" y="224"/>
      </p:cViewPr>
      <p:guideLst/>
    </p:cSldViewPr>
  </p:slideViewPr>
  <p:outlineViewPr>
    <p:cViewPr>
      <p:scale>
        <a:sx n="33" d="100"/>
        <a:sy n="33" d="100"/>
      </p:scale>
      <p:origin x="0" y="-2470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ableStyles" Target="tableStyles.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2"/>
        <p:cNvGrpSpPr/>
        <p:nvPr/>
      </p:nvGrpSpPr>
      <p:grpSpPr>
        <a:xfrm>
          <a:off x="0" y="0"/>
          <a:ext cx="0" cy="0"/>
          <a:chOff x="0" y="0"/>
          <a:chExt cx="0" cy="0"/>
        </a:xfrm>
      </p:grpSpPr>
      <p:sp>
        <p:nvSpPr>
          <p:cNvPr id="1603" name="Google Shape;1603;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Mention what happens if message 1 takes too long time.</a:t>
            </a:r>
            <a:endParaRPr dirty="0"/>
          </a:p>
        </p:txBody>
      </p:sp>
      <p:sp>
        <p:nvSpPr>
          <p:cNvPr id="1604" name="Google Shape;1604;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2"/>
        <p:cNvGrpSpPr/>
        <p:nvPr/>
      </p:nvGrpSpPr>
      <p:grpSpPr>
        <a:xfrm>
          <a:off x="0" y="0"/>
          <a:ext cx="0" cy="0"/>
          <a:chOff x="0" y="0"/>
          <a:chExt cx="0" cy="0"/>
        </a:xfrm>
      </p:grpSpPr>
      <p:sp>
        <p:nvSpPr>
          <p:cNvPr id="1603" name="Google Shape;1603;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Commons events provide both sequential and unordered processing capability so it can be used in all types of services.</a:t>
            </a:r>
            <a:endParaRPr dirty="0"/>
          </a:p>
        </p:txBody>
      </p:sp>
      <p:sp>
        <p:nvSpPr>
          <p:cNvPr id="1604" name="Google Shape;1604;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9997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5"/>
        <p:cNvGrpSpPr/>
        <p:nvPr/>
      </p:nvGrpSpPr>
      <p:grpSpPr>
        <a:xfrm>
          <a:off x="0" y="0"/>
          <a:ext cx="0" cy="0"/>
          <a:chOff x="0" y="0"/>
          <a:chExt cx="0" cy="0"/>
        </a:xfrm>
      </p:grpSpPr>
      <p:sp>
        <p:nvSpPr>
          <p:cNvPr id="1596" name="Google Shape;1596;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7" name="Google Shape;1597;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2212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2" name="Google Shape;42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8"/>
        <p:cNvGrpSpPr/>
        <p:nvPr/>
      </p:nvGrpSpPr>
      <p:grpSpPr>
        <a:xfrm>
          <a:off x="0" y="0"/>
          <a:ext cx="0" cy="0"/>
          <a:chOff x="0" y="0"/>
          <a:chExt cx="0" cy="0"/>
        </a:xfrm>
      </p:grpSpPr>
      <p:sp>
        <p:nvSpPr>
          <p:cNvPr id="1669" name="Google Shape;1669;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0" name="Google Shape;1670;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9337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Apache Kafka us a distributed message passing queue that is very essential in micro service architecture. Kafka is a key piece of middleware in existing card products in CWM like Cookie, Jazz, Vanilla and Highline. Microservices use Kafka primarily for asynchronous messaging between and sometimes within them as part of an event driven architecture. </a:t>
            </a:r>
            <a:endParaRPr dirty="0"/>
          </a:p>
        </p:txBody>
      </p:sp>
      <p:sp>
        <p:nvSpPr>
          <p:cNvPr id="323" name="Google Shape;32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5"/>
        <p:cNvGrpSpPr/>
        <p:nvPr/>
      </p:nvGrpSpPr>
      <p:grpSpPr>
        <a:xfrm>
          <a:off x="0" y="0"/>
          <a:ext cx="0" cy="0"/>
          <a:chOff x="0" y="0"/>
          <a:chExt cx="0" cy="0"/>
        </a:xfrm>
      </p:grpSpPr>
      <p:sp>
        <p:nvSpPr>
          <p:cNvPr id="1596" name="Google Shape;1596;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97" name="Google Shape;1597;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4918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Currently the Kafka services rely on abstractions and affordance provided by the Spring Cloud Stream (SCS) and a home-grown commons-messaging layer on top to produce and consume from Kafka. The goal of commons messaging is to provide features such as multi-tenancy, encryption, and retry capabilities to all micro services using Kafka.</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Apart from commons-messaging some other micro services use another implementation of SCS named “cft-kafka”.</a:t>
            </a:r>
            <a:endParaRPr dirty="0"/>
          </a:p>
        </p:txBody>
      </p:sp>
      <p:sp>
        <p:nvSpPr>
          <p:cNvPr id="365" name="Google Shape;36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Now, in terms of current implementation of Kafka using the commons-messaging library, there are several issues that have been observed over time. I’m describing a few over here:</a:t>
            </a:r>
          </a:p>
          <a:p>
            <a:pPr marL="0" lvl="0" indent="0" algn="l" rtl="0">
              <a:spcBef>
                <a:spcPts val="0"/>
              </a:spcBef>
              <a:spcAft>
                <a:spcPts val="0"/>
              </a:spcAft>
              <a:buNone/>
            </a:pPr>
            <a:endParaRPr lang="en-US" dirty="0"/>
          </a:p>
          <a:p>
            <a:pPr marL="228600" lvl="0" indent="-228600" algn="l" rtl="0">
              <a:spcBef>
                <a:spcPts val="0"/>
              </a:spcBef>
              <a:spcAft>
                <a:spcPts val="0"/>
              </a:spcAft>
              <a:buAutoNum type="arabicPeriod"/>
            </a:pPr>
            <a:r>
              <a:rPr lang="en-US" dirty="0"/>
              <a:t>Inadequate throughput: In multiple events, severe delays in event processing has impacted user experience such as not showing correct transaction history in customer wallets, delay in transaction notifications or not redeeming earned rewards.</a:t>
            </a:r>
          </a:p>
          <a:p>
            <a:pPr marL="228600" lvl="0" indent="-228600" algn="l" rtl="0">
              <a:spcBef>
                <a:spcPts val="0"/>
              </a:spcBef>
              <a:spcAft>
                <a:spcPts val="0"/>
              </a:spcAft>
              <a:buAutoNum type="arabicPeriod"/>
            </a:pPr>
            <a:endParaRPr lang="en-US" dirty="0"/>
          </a:p>
          <a:p>
            <a:pPr marL="228600" lvl="0" indent="-228600" algn="l" rtl="0">
              <a:spcBef>
                <a:spcPts val="0"/>
              </a:spcBef>
              <a:spcAft>
                <a:spcPts val="0"/>
              </a:spcAft>
              <a:buAutoNum type="arabicPeriod"/>
            </a:pPr>
            <a:r>
              <a:rPr lang="en-US" dirty="0"/>
              <a:t>Less Reliability: In past, there has been multi hour outages for all user-facing requests in Cookie and sometimes transaction decisioning.</a:t>
            </a:r>
          </a:p>
          <a:p>
            <a:pPr marL="228600" lvl="0" indent="-228600" algn="l" rtl="0">
              <a:spcBef>
                <a:spcPts val="0"/>
              </a:spcBef>
              <a:spcAft>
                <a:spcPts val="0"/>
              </a:spcAft>
              <a:buAutoNum type="arabicPeriod"/>
            </a:pPr>
            <a:endParaRPr lang="en-US" dirty="0"/>
          </a:p>
          <a:p>
            <a:pPr marL="228600" lvl="0" indent="-228600" algn="l" rtl="0">
              <a:spcBef>
                <a:spcPts val="0"/>
              </a:spcBef>
              <a:spcAft>
                <a:spcPts val="0"/>
              </a:spcAft>
              <a:buAutoNum type="arabicPeriod"/>
            </a:pPr>
            <a:r>
              <a:rPr lang="en-US" dirty="0"/>
              <a:t>Excessive Topics: Too many topics impact performance due to protocol overhead. The number of topics on a cluster has impact on performance, stability, and operational complexity. Many of our services has too many Kafka topics. For example, cookie has over a thousand topics. This has significant impact on performance.</a:t>
            </a:r>
          </a:p>
          <a:p>
            <a:pPr marL="228600" lvl="0" indent="-228600" algn="l" rtl="0">
              <a:spcBef>
                <a:spcPts val="0"/>
              </a:spcBef>
              <a:spcAft>
                <a:spcPts val="0"/>
              </a:spcAft>
              <a:buAutoNum type="arabicPeriod"/>
            </a:pPr>
            <a:endParaRPr lang="en-US" dirty="0"/>
          </a:p>
          <a:p>
            <a:pPr marL="228600" lvl="0" indent="-228600" algn="l" rtl="0">
              <a:spcBef>
                <a:spcPts val="0"/>
              </a:spcBef>
              <a:spcAft>
                <a:spcPts val="0"/>
              </a:spcAft>
              <a:buAutoNum type="arabicPeriod"/>
            </a:pPr>
            <a:r>
              <a:rPr lang="en-US" dirty="0"/>
              <a:t>Excessive Partitions: A partition is Kafka’s unit of parallelism. The aggregate number of partitions on a cluster, as well as partitions per broker has impact on performance. Too many partitions per broker increase contention for the broker process and the underlying disk. Each partition will typically have 2 replicas for high availability and durability. This adds load to brokers and overhead to protocol requests.</a:t>
            </a:r>
          </a:p>
          <a:p>
            <a:pPr marL="228600" lvl="0" indent="-228600" algn="l" rtl="0">
              <a:spcBef>
                <a:spcPts val="0"/>
              </a:spcBef>
              <a:spcAft>
                <a:spcPts val="0"/>
              </a:spcAft>
              <a:buAutoNum type="arabicPeriod"/>
            </a:pPr>
            <a:endParaRPr lang="en-US" dirty="0"/>
          </a:p>
          <a:p>
            <a:pPr marL="228600" lvl="0" indent="-228600" algn="l" rtl="0">
              <a:spcBef>
                <a:spcPts val="0"/>
              </a:spcBef>
              <a:spcAft>
                <a:spcPts val="0"/>
              </a:spcAft>
              <a:buAutoNum type="arabicPeriod"/>
            </a:pPr>
            <a:r>
              <a:rPr lang="en-US" dirty="0"/>
              <a:t>Low observability and slow service startup: SCS is a leaky abstraction and comes with cost. It hides a lot of low-level details which have negative implications for platform health and resiliency. For example, it makes a lot of synchronous calls to Kafka cluster blocking the main thread on service startup that leads to excessively long startup time.</a:t>
            </a:r>
            <a:endParaRPr dirty="0"/>
          </a:p>
        </p:txBody>
      </p:sp>
      <p:sp>
        <p:nvSpPr>
          <p:cNvPr id="441" name="Google Shape;44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5"/>
        <p:cNvGrpSpPr/>
        <p:nvPr/>
      </p:nvGrpSpPr>
      <p:grpSpPr>
        <a:xfrm>
          <a:off x="0" y="0"/>
          <a:ext cx="0" cy="0"/>
          <a:chOff x="0" y="0"/>
          <a:chExt cx="0" cy="0"/>
        </a:xfrm>
      </p:grpSpPr>
      <p:sp>
        <p:nvSpPr>
          <p:cNvPr id="1596" name="Google Shape;1596;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97" name="Google Shape;1597;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6268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1"/>
        <p:cNvGrpSpPr/>
        <p:nvPr/>
      </p:nvGrpSpPr>
      <p:grpSpPr>
        <a:xfrm>
          <a:off x="0" y="0"/>
          <a:ext cx="0" cy="0"/>
          <a:chOff x="0" y="0"/>
          <a:chExt cx="0" cy="0"/>
        </a:xfrm>
      </p:grpSpPr>
      <p:sp>
        <p:nvSpPr>
          <p:cNvPr id="1552" name="Google Shape;1552;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Commons events comes up with a bunch of advantage. Some of them are:</a:t>
            </a:r>
          </a:p>
          <a:p>
            <a:pPr marL="228600" lvl="0" indent="-228600" algn="l" rtl="0">
              <a:spcBef>
                <a:spcPts val="0"/>
              </a:spcBef>
              <a:spcAft>
                <a:spcPts val="0"/>
              </a:spcAft>
              <a:buAutoNum type="arabicPeriod"/>
            </a:pPr>
            <a:r>
              <a:rPr lang="en-US" dirty="0"/>
              <a:t>It abstracts the logic to interact with Kafka away from users. Users can focus on writing their business logic in a modular way.</a:t>
            </a:r>
          </a:p>
          <a:p>
            <a:pPr marL="228600" lvl="0" indent="-228600" algn="l" rtl="0">
              <a:spcBef>
                <a:spcPts val="0"/>
              </a:spcBef>
              <a:spcAft>
                <a:spcPts val="0"/>
              </a:spcAft>
              <a:buAutoNum type="arabicPeriod"/>
            </a:pPr>
            <a:r>
              <a:rPr lang="en-US" dirty="0"/>
              <a:t>It provides abilities to decouple consumption and processing of messages.</a:t>
            </a:r>
          </a:p>
          <a:p>
            <a:pPr marL="228600" lvl="0" indent="-228600" algn="l" rtl="0">
              <a:spcBef>
                <a:spcPts val="0"/>
              </a:spcBef>
              <a:spcAft>
                <a:spcPts val="0"/>
              </a:spcAft>
              <a:buAutoNum type="arabicPeriod"/>
            </a:pPr>
            <a:r>
              <a:rPr lang="en-US" dirty="0"/>
              <a:t>It allows to scale up processing without increasing number of partitions and containers, which as I have mentioned in the previous slide, a big issue indeed.</a:t>
            </a:r>
          </a:p>
          <a:p>
            <a:pPr marL="228600" lvl="0" indent="-228600" algn="l" rtl="0">
              <a:spcBef>
                <a:spcPts val="0"/>
              </a:spcBef>
              <a:spcAft>
                <a:spcPts val="0"/>
              </a:spcAft>
              <a:buAutoNum type="arabicPeriod"/>
            </a:pPr>
            <a:r>
              <a:rPr lang="en-US" dirty="0"/>
              <a:t>Commons events also provides capabilities such as backpressure, metric reporting, and retries out of the box.</a:t>
            </a:r>
            <a:endParaRPr dirty="0"/>
          </a:p>
        </p:txBody>
      </p:sp>
      <p:sp>
        <p:nvSpPr>
          <p:cNvPr id="1553" name="Google Shape;155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OPENING">
  <p:cSld name="Diapositiva de título">
    <p:bg>
      <p:bgPr>
        <a:gradFill>
          <a:gsLst>
            <a:gs pos="0">
              <a:schemeClr val="accent1"/>
            </a:gs>
            <a:gs pos="100000">
              <a:schemeClr val="accent2"/>
            </a:gs>
          </a:gsLst>
          <a:path path="circle">
            <a:fillToRect l="50000" t="50000" r="50000" b="50000"/>
          </a:path>
          <a:tileRect/>
        </a:gradFill>
        <a:effectLst/>
      </p:bgPr>
    </p:bg>
    <p:spTree>
      <p:nvGrpSpPr>
        <p:cNvPr id="1" name="Shape 15"/>
        <p:cNvGrpSpPr/>
        <p:nvPr/>
      </p:nvGrpSpPr>
      <p:grpSpPr>
        <a:xfrm>
          <a:off x="0" y="0"/>
          <a:ext cx="0" cy="0"/>
          <a:chOff x="0" y="0"/>
          <a:chExt cx="0" cy="0"/>
        </a:xfrm>
      </p:grpSpPr>
      <p:sp>
        <p:nvSpPr>
          <p:cNvPr id="16" name="Google Shape;16;p2"/>
          <p:cNvSpPr/>
          <p:nvPr/>
        </p:nvSpPr>
        <p:spPr>
          <a:xfrm flipH="1">
            <a:off x="645900" y="1217100"/>
            <a:ext cx="7260900" cy="27171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0" y="1299294"/>
            <a:ext cx="2964712" cy="3316107"/>
          </a:xfrm>
          <a:custGeom>
            <a:avLst/>
            <a:gdLst/>
            <a:ahLst/>
            <a:cxnLst/>
            <a:rect l="l" t="t" r="r" b="b"/>
            <a:pathLst>
              <a:path w="51204" h="57273" extrusionOk="0">
                <a:moveTo>
                  <a:pt x="8598" y="1"/>
                </a:moveTo>
                <a:lnTo>
                  <a:pt x="0" y="21597"/>
                </a:lnTo>
                <a:lnTo>
                  <a:pt x="11012" y="45939"/>
                </a:lnTo>
                <a:cubicBezTo>
                  <a:pt x="11012" y="45939"/>
                  <a:pt x="26937" y="57273"/>
                  <a:pt x="34889" y="57273"/>
                </a:cubicBezTo>
                <a:cubicBezTo>
                  <a:pt x="35092" y="57273"/>
                  <a:pt x="35289" y="57265"/>
                  <a:pt x="35482" y="57250"/>
                </a:cubicBezTo>
                <a:cubicBezTo>
                  <a:pt x="43193" y="56631"/>
                  <a:pt x="51204" y="42938"/>
                  <a:pt x="45960" y="35023"/>
                </a:cubicBezTo>
                <a:cubicBezTo>
                  <a:pt x="44317" y="32544"/>
                  <a:pt x="41903" y="31781"/>
                  <a:pt x="39361" y="31781"/>
                </a:cubicBezTo>
                <a:cubicBezTo>
                  <a:pt x="35279" y="31781"/>
                  <a:pt x="30867" y="33751"/>
                  <a:pt x="28798" y="33751"/>
                </a:cubicBezTo>
                <a:cubicBezTo>
                  <a:pt x="28042" y="33751"/>
                  <a:pt x="27599" y="33488"/>
                  <a:pt x="27599" y="32770"/>
                </a:cubicBezTo>
                <a:cubicBezTo>
                  <a:pt x="27599" y="28871"/>
                  <a:pt x="38515" y="24994"/>
                  <a:pt x="36753" y="15007"/>
                </a:cubicBezTo>
                <a:cubicBezTo>
                  <a:pt x="34446" y="1976"/>
                  <a:pt x="8598" y="1"/>
                  <a:pt x="8598" y="1"/>
                </a:cubicBezTo>
                <a:close/>
              </a:path>
            </a:pathLst>
          </a:custGeom>
          <a:gradFill>
            <a:gsLst>
              <a:gs pos="0">
                <a:schemeClr val="accent1"/>
              </a:gs>
              <a:gs pos="100000">
                <a:schemeClr val="accent2"/>
              </a:gs>
            </a:gsLst>
            <a:path path="circle">
              <a:fillToRect l="50000" t="50000" r="50000" b="50000"/>
            </a:path>
            <a:tileRect/>
          </a:gradFill>
          <a:ln>
            <a:noFill/>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2475" y="1807662"/>
            <a:ext cx="3358026" cy="3335793"/>
          </a:xfrm>
          <a:custGeom>
            <a:avLst/>
            <a:gdLst/>
            <a:ahLst/>
            <a:cxnLst/>
            <a:rect l="l" t="t" r="r" b="b"/>
            <a:pathLst>
              <a:path w="57997" h="57613" extrusionOk="0">
                <a:moveTo>
                  <a:pt x="10584" y="0"/>
                </a:moveTo>
                <a:cubicBezTo>
                  <a:pt x="10895" y="4689"/>
                  <a:pt x="14494" y="9998"/>
                  <a:pt x="14195" y="14643"/>
                </a:cubicBezTo>
                <a:cubicBezTo>
                  <a:pt x="13746" y="21597"/>
                  <a:pt x="0" y="20197"/>
                  <a:pt x="321" y="27759"/>
                </a:cubicBezTo>
                <a:cubicBezTo>
                  <a:pt x="641" y="35322"/>
                  <a:pt x="14771" y="31082"/>
                  <a:pt x="13458" y="42873"/>
                </a:cubicBezTo>
                <a:cubicBezTo>
                  <a:pt x="12470" y="51745"/>
                  <a:pt x="16227" y="55433"/>
                  <a:pt x="21239" y="55433"/>
                </a:cubicBezTo>
                <a:cubicBezTo>
                  <a:pt x="22894" y="55433"/>
                  <a:pt x="24686" y="55031"/>
                  <a:pt x="26489" y="54280"/>
                </a:cubicBezTo>
                <a:cubicBezTo>
                  <a:pt x="30728" y="52514"/>
                  <a:pt x="35329" y="51271"/>
                  <a:pt x="39235" y="51271"/>
                </a:cubicBezTo>
                <a:cubicBezTo>
                  <a:pt x="43832" y="51271"/>
                  <a:pt x="47464" y="52993"/>
                  <a:pt x="48406" y="57613"/>
                </a:cubicBezTo>
                <a:lnTo>
                  <a:pt x="57997" y="57613"/>
                </a:lnTo>
                <a:cubicBezTo>
                  <a:pt x="52464" y="53276"/>
                  <a:pt x="55412" y="45767"/>
                  <a:pt x="51001" y="41858"/>
                </a:cubicBezTo>
                <a:cubicBezTo>
                  <a:pt x="49295" y="40343"/>
                  <a:pt x="47314" y="39797"/>
                  <a:pt x="45253" y="39797"/>
                </a:cubicBezTo>
                <a:cubicBezTo>
                  <a:pt x="39952" y="39797"/>
                  <a:pt x="34117" y="43403"/>
                  <a:pt x="31068" y="43403"/>
                </a:cubicBezTo>
                <a:cubicBezTo>
                  <a:pt x="30230" y="43403"/>
                  <a:pt x="29602" y="43131"/>
                  <a:pt x="29254" y="42435"/>
                </a:cubicBezTo>
                <a:cubicBezTo>
                  <a:pt x="27151" y="38227"/>
                  <a:pt x="30921" y="35204"/>
                  <a:pt x="26659" y="32620"/>
                </a:cubicBezTo>
                <a:cubicBezTo>
                  <a:pt x="25858" y="32128"/>
                  <a:pt x="24555" y="31957"/>
                  <a:pt x="23071" y="31829"/>
                </a:cubicBezTo>
                <a:cubicBezTo>
                  <a:pt x="20411" y="31583"/>
                  <a:pt x="17741" y="31573"/>
                  <a:pt x="19354" y="27759"/>
                </a:cubicBezTo>
                <a:cubicBezTo>
                  <a:pt x="21191" y="23423"/>
                  <a:pt x="29992" y="20091"/>
                  <a:pt x="25784" y="11204"/>
                </a:cubicBezTo>
                <a:cubicBezTo>
                  <a:pt x="23199" y="5757"/>
                  <a:pt x="15872" y="2051"/>
                  <a:pt x="10584" y="0"/>
                </a:cubicBezTo>
                <a:close/>
              </a:path>
            </a:pathLst>
          </a:custGeom>
          <a:gradFill>
            <a:gsLst>
              <a:gs pos="0">
                <a:schemeClr val="accent1"/>
              </a:gs>
              <a:gs pos="100000">
                <a:schemeClr val="accent2"/>
              </a:gs>
            </a:gsLst>
            <a:path path="circle">
              <a:fillToRect l="50000" t="50000" r="50000" b="50000"/>
            </a:path>
            <a:tileRect/>
          </a:gradFill>
          <a:ln>
            <a:noFill/>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593150" y="1295108"/>
            <a:ext cx="1550864" cy="3792135"/>
          </a:xfrm>
          <a:custGeom>
            <a:avLst/>
            <a:gdLst/>
            <a:ahLst/>
            <a:cxnLst/>
            <a:rect l="l" t="t" r="r" b="b"/>
            <a:pathLst>
              <a:path w="21587" h="52784" extrusionOk="0">
                <a:moveTo>
                  <a:pt x="14180" y="0"/>
                </a:moveTo>
                <a:cubicBezTo>
                  <a:pt x="13936" y="0"/>
                  <a:pt x="13684" y="8"/>
                  <a:pt x="13426" y="24"/>
                </a:cubicBezTo>
                <a:cubicBezTo>
                  <a:pt x="13191" y="1124"/>
                  <a:pt x="12924" y="2181"/>
                  <a:pt x="12593" y="3121"/>
                </a:cubicBezTo>
                <a:cubicBezTo>
                  <a:pt x="9325" y="12542"/>
                  <a:pt x="1207" y="11356"/>
                  <a:pt x="588" y="16013"/>
                </a:cubicBezTo>
                <a:cubicBezTo>
                  <a:pt x="0" y="20424"/>
                  <a:pt x="5907" y="19901"/>
                  <a:pt x="6954" y="24397"/>
                </a:cubicBezTo>
                <a:cubicBezTo>
                  <a:pt x="8342" y="30347"/>
                  <a:pt x="961" y="32547"/>
                  <a:pt x="3888" y="43591"/>
                </a:cubicBezTo>
                <a:cubicBezTo>
                  <a:pt x="6046" y="51713"/>
                  <a:pt x="15827" y="52784"/>
                  <a:pt x="20874" y="52784"/>
                </a:cubicBezTo>
                <a:cubicBezTo>
                  <a:pt x="21124" y="52784"/>
                  <a:pt x="21362" y="52781"/>
                  <a:pt x="21586" y="52777"/>
                </a:cubicBezTo>
                <a:lnTo>
                  <a:pt x="21586" y="42106"/>
                </a:lnTo>
                <a:cubicBezTo>
                  <a:pt x="17132" y="40782"/>
                  <a:pt x="13479" y="37353"/>
                  <a:pt x="12508" y="30347"/>
                </a:cubicBezTo>
                <a:cubicBezTo>
                  <a:pt x="11546" y="23436"/>
                  <a:pt x="16246" y="14988"/>
                  <a:pt x="18275" y="8077"/>
                </a:cubicBezTo>
                <a:cubicBezTo>
                  <a:pt x="19140" y="5119"/>
                  <a:pt x="18980" y="1872"/>
                  <a:pt x="17165" y="664"/>
                </a:cubicBezTo>
                <a:cubicBezTo>
                  <a:pt x="16485" y="209"/>
                  <a:pt x="15432" y="0"/>
                  <a:pt x="14180" y="0"/>
                </a:cubicBezTo>
                <a:close/>
              </a:path>
            </a:pathLst>
          </a:custGeom>
          <a:gradFill>
            <a:gsLst>
              <a:gs pos="0">
                <a:schemeClr val="accent1"/>
              </a:gs>
              <a:gs pos="100000">
                <a:schemeClr val="accent2"/>
              </a:gs>
            </a:gsLst>
            <a:path path="circle">
              <a:fillToRect l="50000" t="50000" r="50000" b="50000"/>
            </a:path>
            <a:tileRect/>
          </a:gradFill>
          <a:ln>
            <a:noFill/>
          </a:ln>
          <a:effectLst>
            <a:outerShdw blurRad="142875" dist="19050" dir="99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988" y="3938"/>
            <a:ext cx="2956721" cy="5143431"/>
          </a:xfrm>
          <a:custGeom>
            <a:avLst/>
            <a:gdLst/>
            <a:ahLst/>
            <a:cxnLst/>
            <a:rect l="l" t="t" r="r" b="b"/>
            <a:pathLst>
              <a:path w="51066" h="88833" extrusionOk="0">
                <a:moveTo>
                  <a:pt x="0" y="0"/>
                </a:moveTo>
                <a:lnTo>
                  <a:pt x="0" y="88833"/>
                </a:lnTo>
                <a:lnTo>
                  <a:pt x="49485" y="88833"/>
                </a:lnTo>
                <a:cubicBezTo>
                  <a:pt x="48543" y="84213"/>
                  <a:pt x="44911" y="82491"/>
                  <a:pt x="40314" y="82491"/>
                </a:cubicBezTo>
                <a:cubicBezTo>
                  <a:pt x="36408" y="82491"/>
                  <a:pt x="31807" y="83734"/>
                  <a:pt x="27568" y="85500"/>
                </a:cubicBezTo>
                <a:cubicBezTo>
                  <a:pt x="25765" y="86251"/>
                  <a:pt x="23973" y="86653"/>
                  <a:pt x="22318" y="86653"/>
                </a:cubicBezTo>
                <a:cubicBezTo>
                  <a:pt x="17306" y="86653"/>
                  <a:pt x="13549" y="82965"/>
                  <a:pt x="14537" y="74093"/>
                </a:cubicBezTo>
                <a:cubicBezTo>
                  <a:pt x="15850" y="62302"/>
                  <a:pt x="1720" y="66542"/>
                  <a:pt x="1400" y="58979"/>
                </a:cubicBezTo>
                <a:cubicBezTo>
                  <a:pt x="1079" y="51417"/>
                  <a:pt x="14825" y="52817"/>
                  <a:pt x="15274" y="45863"/>
                </a:cubicBezTo>
                <a:cubicBezTo>
                  <a:pt x="15722" y="38900"/>
                  <a:pt x="7424" y="30494"/>
                  <a:pt x="14537" y="24822"/>
                </a:cubicBezTo>
                <a:cubicBezTo>
                  <a:pt x="17520" y="22447"/>
                  <a:pt x="21645" y="22322"/>
                  <a:pt x="26088" y="22322"/>
                </a:cubicBezTo>
                <a:cubicBezTo>
                  <a:pt x="26612" y="22322"/>
                  <a:pt x="27140" y="22324"/>
                  <a:pt x="27671" y="22324"/>
                </a:cubicBezTo>
                <a:cubicBezTo>
                  <a:pt x="33394" y="22324"/>
                  <a:pt x="39475" y="22122"/>
                  <a:pt x="44230" y="17367"/>
                </a:cubicBezTo>
                <a:cubicBezTo>
                  <a:pt x="49046" y="12550"/>
                  <a:pt x="50724" y="5960"/>
                  <a:pt x="51065" y="0"/>
                </a:cubicBezTo>
                <a:close/>
              </a:path>
            </a:pathLst>
          </a:custGeom>
          <a:gradFill>
            <a:gsLst>
              <a:gs pos="0">
                <a:schemeClr val="accent1"/>
              </a:gs>
              <a:gs pos="100000">
                <a:schemeClr val="accent2"/>
              </a:gs>
            </a:gsLst>
            <a:path path="circle">
              <a:fillToRect l="50000" t="50000" r="50000" b="50000"/>
            </a:path>
            <a:tileRect/>
          </a:gradFill>
          <a:ln>
            <a:noFill/>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550351" y="0"/>
            <a:ext cx="2593658" cy="4320177"/>
          </a:xfrm>
          <a:custGeom>
            <a:avLst/>
            <a:gdLst/>
            <a:ahLst/>
            <a:cxnLst/>
            <a:rect l="l" t="t" r="r" b="b"/>
            <a:pathLst>
              <a:path w="36102" h="60134" extrusionOk="0">
                <a:moveTo>
                  <a:pt x="0" y="0"/>
                </a:moveTo>
                <a:cubicBezTo>
                  <a:pt x="566" y="2233"/>
                  <a:pt x="2585" y="6804"/>
                  <a:pt x="9634" y="7103"/>
                </a:cubicBezTo>
                <a:cubicBezTo>
                  <a:pt x="9780" y="7109"/>
                  <a:pt x="9926" y="7112"/>
                  <a:pt x="10073" y="7112"/>
                </a:cubicBezTo>
                <a:cubicBezTo>
                  <a:pt x="15462" y="7112"/>
                  <a:pt x="22105" y="3128"/>
                  <a:pt x="25894" y="3128"/>
                </a:cubicBezTo>
                <a:cubicBezTo>
                  <a:pt x="27071" y="3128"/>
                  <a:pt x="27972" y="3512"/>
                  <a:pt x="28475" y="4518"/>
                </a:cubicBezTo>
                <a:cubicBezTo>
                  <a:pt x="29565" y="6686"/>
                  <a:pt x="27738" y="12133"/>
                  <a:pt x="20389" y="16085"/>
                </a:cubicBezTo>
                <a:cubicBezTo>
                  <a:pt x="12785" y="20176"/>
                  <a:pt x="7466" y="20561"/>
                  <a:pt x="6996" y="23808"/>
                </a:cubicBezTo>
                <a:cubicBezTo>
                  <a:pt x="6700" y="25856"/>
                  <a:pt x="8069" y="27061"/>
                  <a:pt x="9838" y="27061"/>
                </a:cubicBezTo>
                <a:cubicBezTo>
                  <a:pt x="11002" y="27061"/>
                  <a:pt x="12340" y="26538"/>
                  <a:pt x="13490" y="25389"/>
                </a:cubicBezTo>
                <a:cubicBezTo>
                  <a:pt x="15092" y="23787"/>
                  <a:pt x="17036" y="21938"/>
                  <a:pt x="19482" y="20571"/>
                </a:cubicBezTo>
                <a:cubicBezTo>
                  <a:pt x="22293" y="19013"/>
                  <a:pt x="25960" y="18031"/>
                  <a:pt x="28689" y="18031"/>
                </a:cubicBezTo>
                <a:cubicBezTo>
                  <a:pt x="29942" y="18031"/>
                  <a:pt x="30997" y="18238"/>
                  <a:pt x="31680" y="18691"/>
                </a:cubicBezTo>
                <a:cubicBezTo>
                  <a:pt x="33495" y="19899"/>
                  <a:pt x="33655" y="23146"/>
                  <a:pt x="32790" y="26104"/>
                </a:cubicBezTo>
                <a:cubicBezTo>
                  <a:pt x="30761" y="33015"/>
                  <a:pt x="26061" y="41463"/>
                  <a:pt x="27023" y="48374"/>
                </a:cubicBezTo>
                <a:cubicBezTo>
                  <a:pt x="27994" y="55380"/>
                  <a:pt x="31647" y="58809"/>
                  <a:pt x="36101" y="60133"/>
                </a:cubicBezTo>
                <a:lnTo>
                  <a:pt x="36101" y="0"/>
                </a:lnTo>
                <a:close/>
              </a:path>
            </a:pathLst>
          </a:custGeom>
          <a:gradFill>
            <a:gsLst>
              <a:gs pos="0">
                <a:schemeClr val="accent1"/>
              </a:gs>
              <a:gs pos="100000">
                <a:schemeClr val="accent2"/>
              </a:gs>
            </a:gsLst>
            <a:path path="circle">
              <a:fillToRect l="50000" t="50000" r="50000" b="50000"/>
            </a:path>
            <a:tileRect/>
          </a:gradFill>
          <a:ln>
            <a:noFill/>
          </a:ln>
          <a:effectLst>
            <a:outerShdw blurRad="142875" dist="19050" dir="99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txBox="1">
            <a:spLocks noGrp="1"/>
          </p:cNvSpPr>
          <p:nvPr>
            <p:ph type="ctrTitle"/>
          </p:nvPr>
        </p:nvSpPr>
        <p:spPr>
          <a:xfrm>
            <a:off x="1232914" y="1646636"/>
            <a:ext cx="6634500" cy="12414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rgbClr val="FFFFFF"/>
              </a:buClr>
              <a:buSzPts val="7200"/>
              <a:buNone/>
              <a:defRPr sz="7200" b="0">
                <a:solidFill>
                  <a:srgbClr val="FFFFFF"/>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endParaRPr/>
          </a:p>
        </p:txBody>
      </p:sp>
      <p:sp>
        <p:nvSpPr>
          <p:cNvPr id="23" name="Google Shape;23;p2"/>
          <p:cNvSpPr txBox="1">
            <a:spLocks noGrp="1"/>
          </p:cNvSpPr>
          <p:nvPr>
            <p:ph type="subTitle" idx="1"/>
          </p:nvPr>
        </p:nvSpPr>
        <p:spPr>
          <a:xfrm>
            <a:off x="3084811" y="2812511"/>
            <a:ext cx="2930400" cy="380400"/>
          </a:xfrm>
          <a:prstGeom prst="rect">
            <a:avLst/>
          </a:prstGeom>
          <a:noFill/>
          <a:ln>
            <a:noFill/>
          </a:ln>
        </p:spPr>
        <p:txBody>
          <a:bodyPr spcFirstLastPara="1" wrap="square" lIns="68575" tIns="34275" rIns="68575" bIns="34275" anchor="t" anchorCtr="0">
            <a:noAutofit/>
          </a:bodyPr>
          <a:lstStyle>
            <a:lvl1pPr lvl="0" algn="ctr" rtl="0">
              <a:lnSpc>
                <a:spcPct val="90000"/>
              </a:lnSpc>
              <a:spcBef>
                <a:spcPts val="800"/>
              </a:spcBef>
              <a:spcAft>
                <a:spcPts val="0"/>
              </a:spcAft>
              <a:buClr>
                <a:srgbClr val="FFFFFF"/>
              </a:buClr>
              <a:buSzPts val="1200"/>
              <a:buNone/>
              <a:defRPr sz="1200">
                <a:solidFill>
                  <a:srgbClr val="FFFFFF"/>
                </a:solidFill>
              </a:defRPr>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TITLE">
  <p:cSld name="4_Diapositiva de título">
    <p:bg>
      <p:bgPr>
        <a:gradFill>
          <a:gsLst>
            <a:gs pos="0">
              <a:schemeClr val="accent1"/>
            </a:gs>
            <a:gs pos="100000">
              <a:schemeClr val="accent2"/>
            </a:gs>
          </a:gsLst>
          <a:path path="circle">
            <a:fillToRect l="50000" t="50000" r="50000" b="50000"/>
          </a:path>
          <a:tileRect/>
        </a:gradFill>
        <a:effectLst/>
      </p:bgPr>
    </p:bg>
    <p:spTree>
      <p:nvGrpSpPr>
        <p:cNvPr id="1" name="Shape 196"/>
        <p:cNvGrpSpPr/>
        <p:nvPr/>
      </p:nvGrpSpPr>
      <p:grpSpPr>
        <a:xfrm>
          <a:off x="0" y="0"/>
          <a:ext cx="0" cy="0"/>
          <a:chOff x="0" y="0"/>
          <a:chExt cx="0" cy="0"/>
        </a:xfrm>
      </p:grpSpPr>
      <p:sp>
        <p:nvSpPr>
          <p:cNvPr id="197" name="Google Shape;197;p18"/>
          <p:cNvSpPr/>
          <p:nvPr/>
        </p:nvSpPr>
        <p:spPr>
          <a:xfrm flipH="1">
            <a:off x="1028325" y="399713"/>
            <a:ext cx="7083900" cy="4344000"/>
          </a:xfrm>
          <a:prstGeom prst="rect">
            <a:avLst/>
          </a:prstGeom>
          <a:noFill/>
          <a:ln w="38100" cap="flat" cmpd="sng">
            <a:solidFill>
              <a:srgbClr val="FFFFFF"/>
            </a:solidFill>
            <a:prstDash val="solid"/>
            <a:round/>
            <a:headEnd type="none" w="sm" len="sm"/>
            <a:tailEnd type="none" w="sm" len="sm"/>
          </a:ln>
        </p:spPr>
        <p:txBody>
          <a:bodyPr spcFirstLastPara="1" wrap="square" lIns="68575" tIns="68575" rIns="68575" bIns="68575" anchor="ctr" anchorCtr="0">
            <a:noAutofit/>
          </a:bodyPr>
          <a:lstStyle/>
          <a:p>
            <a:pPr marL="0" lvl="0" indent="0" algn="r" rtl="0">
              <a:spcBef>
                <a:spcPts val="0"/>
              </a:spcBef>
              <a:spcAft>
                <a:spcPts val="0"/>
              </a:spcAft>
              <a:buNone/>
            </a:pPr>
            <a:endParaRPr sz="1100">
              <a:solidFill>
                <a:srgbClr val="434343"/>
              </a:solidFill>
            </a:endParaRPr>
          </a:p>
        </p:txBody>
      </p:sp>
      <p:sp>
        <p:nvSpPr>
          <p:cNvPr id="198" name="Google Shape;198;p18"/>
          <p:cNvSpPr txBox="1">
            <a:spLocks noGrp="1"/>
          </p:cNvSpPr>
          <p:nvPr>
            <p:ph type="ctrTitle"/>
          </p:nvPr>
        </p:nvSpPr>
        <p:spPr>
          <a:xfrm>
            <a:off x="1709636" y="1515646"/>
            <a:ext cx="5724600" cy="12417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accent6"/>
              </a:buClr>
              <a:buSzPts val="5000"/>
              <a:buNone/>
              <a:defRPr sz="5000" b="0">
                <a:solidFill>
                  <a:schemeClr val="accent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99" name="Google Shape;199;p18"/>
          <p:cNvSpPr txBox="1">
            <a:spLocks noGrp="1"/>
          </p:cNvSpPr>
          <p:nvPr>
            <p:ph type="subTitle" idx="1"/>
          </p:nvPr>
        </p:nvSpPr>
        <p:spPr>
          <a:xfrm>
            <a:off x="3206903" y="3227865"/>
            <a:ext cx="2724600" cy="1004400"/>
          </a:xfrm>
          <a:prstGeom prst="rect">
            <a:avLst/>
          </a:prstGeom>
          <a:noFill/>
          <a:ln>
            <a:noFill/>
          </a:ln>
        </p:spPr>
        <p:txBody>
          <a:bodyPr spcFirstLastPara="1" wrap="square" lIns="68575" tIns="34275" rIns="68575" bIns="34275" anchor="t" anchorCtr="0">
            <a:noAutofit/>
          </a:bodyPr>
          <a:lstStyle>
            <a:lvl1pPr lvl="0" algn="ctr">
              <a:lnSpc>
                <a:spcPct val="90000"/>
              </a:lnSpc>
              <a:spcBef>
                <a:spcPts val="800"/>
              </a:spcBef>
              <a:spcAft>
                <a:spcPts val="0"/>
              </a:spcAft>
              <a:buClr>
                <a:schemeClr val="accent6"/>
              </a:buClr>
              <a:buSzPts val="1200"/>
              <a:buNone/>
              <a:defRPr sz="1200">
                <a:solidFill>
                  <a:schemeClr val="accent6"/>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cxnSp>
        <p:nvCxnSpPr>
          <p:cNvPr id="200" name="Google Shape;200;p18"/>
          <p:cNvCxnSpPr/>
          <p:nvPr/>
        </p:nvCxnSpPr>
        <p:spPr>
          <a:xfrm rot="10800000">
            <a:off x="2962931" y="2914144"/>
            <a:ext cx="3212400" cy="0"/>
          </a:xfrm>
          <a:prstGeom prst="straightConnector1">
            <a:avLst/>
          </a:prstGeom>
          <a:noFill/>
          <a:ln w="38100" cap="flat" cmpd="sng">
            <a:solidFill>
              <a:schemeClr val="accent6"/>
            </a:solidFill>
            <a:prstDash val="solid"/>
            <a:miter lim="800000"/>
            <a:headEnd type="none" w="sm" len="sm"/>
            <a:tailEnd type="none" w="sm" len="sm"/>
          </a:ln>
        </p:spPr>
      </p:cxnSp>
      <p:sp>
        <p:nvSpPr>
          <p:cNvPr id="201" name="Google Shape;201;p18"/>
          <p:cNvSpPr/>
          <p:nvPr/>
        </p:nvSpPr>
        <p:spPr>
          <a:xfrm>
            <a:off x="4863180" y="3041523"/>
            <a:ext cx="4277414" cy="2101968"/>
          </a:xfrm>
          <a:custGeom>
            <a:avLst/>
            <a:gdLst/>
            <a:ahLst/>
            <a:cxnLst/>
            <a:rect l="l" t="t" r="r" b="b"/>
            <a:pathLst>
              <a:path w="17464" h="8582" extrusionOk="0">
                <a:moveTo>
                  <a:pt x="16370" y="1"/>
                </a:moveTo>
                <a:cubicBezTo>
                  <a:pt x="15547" y="1"/>
                  <a:pt x="14791" y="341"/>
                  <a:pt x="14270" y="1361"/>
                </a:cubicBezTo>
                <a:cubicBezTo>
                  <a:pt x="13465" y="2920"/>
                  <a:pt x="12816" y="3336"/>
                  <a:pt x="12233" y="3336"/>
                </a:cubicBezTo>
                <a:cubicBezTo>
                  <a:pt x="11826" y="3336"/>
                  <a:pt x="11450" y="3132"/>
                  <a:pt x="11077" y="2974"/>
                </a:cubicBezTo>
                <a:cubicBezTo>
                  <a:pt x="10441" y="2702"/>
                  <a:pt x="8470" y="1319"/>
                  <a:pt x="6737" y="1319"/>
                </a:cubicBezTo>
                <a:cubicBezTo>
                  <a:pt x="6024" y="1319"/>
                  <a:pt x="5351" y="1553"/>
                  <a:pt x="4828" y="2194"/>
                </a:cubicBezTo>
                <a:cubicBezTo>
                  <a:pt x="3349" y="4029"/>
                  <a:pt x="3405" y="4562"/>
                  <a:pt x="3059" y="4562"/>
                </a:cubicBezTo>
                <a:cubicBezTo>
                  <a:pt x="2988" y="4562"/>
                  <a:pt x="2899" y="4539"/>
                  <a:pt x="2777" y="4501"/>
                </a:cubicBezTo>
                <a:cubicBezTo>
                  <a:pt x="2423" y="4385"/>
                  <a:pt x="1922" y="4163"/>
                  <a:pt x="1460" y="4163"/>
                </a:cubicBezTo>
                <a:cubicBezTo>
                  <a:pt x="991" y="4163"/>
                  <a:pt x="563" y="4393"/>
                  <a:pt x="375" y="5196"/>
                </a:cubicBezTo>
                <a:cubicBezTo>
                  <a:pt x="0" y="6787"/>
                  <a:pt x="1870" y="7257"/>
                  <a:pt x="1870" y="7257"/>
                </a:cubicBezTo>
                <a:lnTo>
                  <a:pt x="5822" y="7919"/>
                </a:lnTo>
                <a:lnTo>
                  <a:pt x="10094" y="7257"/>
                </a:lnTo>
                <a:lnTo>
                  <a:pt x="11376" y="8581"/>
                </a:lnTo>
                <a:lnTo>
                  <a:pt x="17464" y="8581"/>
                </a:lnTo>
                <a:lnTo>
                  <a:pt x="17464" y="165"/>
                </a:lnTo>
                <a:cubicBezTo>
                  <a:pt x="17096" y="65"/>
                  <a:pt x="16726" y="1"/>
                  <a:pt x="16370" y="1"/>
                </a:cubicBezTo>
                <a:close/>
              </a:path>
            </a:pathLst>
          </a:custGeom>
          <a:gradFill>
            <a:gsLst>
              <a:gs pos="0">
                <a:schemeClr val="accent1"/>
              </a:gs>
              <a:gs pos="100000">
                <a:schemeClr val="accent2"/>
              </a:gs>
            </a:gsLst>
            <a:path path="circle">
              <a:fillToRect l="50000" t="50000" r="50000" b="50000"/>
            </a:path>
            <a:tileRect/>
          </a:gradFill>
          <a:ln>
            <a:noFill/>
          </a:ln>
          <a:effectLst>
            <a:outerShdw blurRad="185738" dist="19050" dir="83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8"/>
          <p:cNvSpPr/>
          <p:nvPr/>
        </p:nvSpPr>
        <p:spPr>
          <a:xfrm>
            <a:off x="5004272" y="0"/>
            <a:ext cx="2307201" cy="716694"/>
          </a:xfrm>
          <a:custGeom>
            <a:avLst/>
            <a:gdLst/>
            <a:ahLst/>
            <a:cxnLst/>
            <a:rect l="l" t="t" r="r" b="b"/>
            <a:pathLst>
              <a:path w="3451" h="1072" extrusionOk="0">
                <a:moveTo>
                  <a:pt x="128" y="1"/>
                </a:moveTo>
                <a:cubicBezTo>
                  <a:pt x="0" y="300"/>
                  <a:pt x="21" y="599"/>
                  <a:pt x="278" y="877"/>
                </a:cubicBezTo>
                <a:cubicBezTo>
                  <a:pt x="404" y="1013"/>
                  <a:pt x="581" y="1072"/>
                  <a:pt x="797" y="1072"/>
                </a:cubicBezTo>
                <a:cubicBezTo>
                  <a:pt x="1455" y="1072"/>
                  <a:pt x="2468" y="524"/>
                  <a:pt x="3450" y="1"/>
                </a:cubicBezTo>
                <a:close/>
              </a:path>
            </a:pathLst>
          </a:custGeom>
          <a:gradFill>
            <a:gsLst>
              <a:gs pos="0">
                <a:schemeClr val="accent1"/>
              </a:gs>
              <a:gs pos="100000">
                <a:schemeClr val="accent2"/>
              </a:gs>
            </a:gsLst>
            <a:path path="circle">
              <a:fillToRect l="50000" t="50000" r="50000" b="50000"/>
            </a:path>
            <a:tileRect/>
          </a:gradFill>
          <a:ln>
            <a:noFill/>
          </a:ln>
          <a:effectLst>
            <a:outerShdw blurRad="171450" dist="57150" dir="81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8"/>
          <p:cNvSpPr/>
          <p:nvPr/>
        </p:nvSpPr>
        <p:spPr>
          <a:xfrm>
            <a:off x="7527484" y="0"/>
            <a:ext cx="1613116" cy="3240912"/>
          </a:xfrm>
          <a:custGeom>
            <a:avLst/>
            <a:gdLst/>
            <a:ahLst/>
            <a:cxnLst/>
            <a:rect l="l" t="t" r="r" b="b"/>
            <a:pathLst>
              <a:path w="4615" h="9272" extrusionOk="0">
                <a:moveTo>
                  <a:pt x="2372" y="1"/>
                </a:moveTo>
                <a:cubicBezTo>
                  <a:pt x="2105" y="1090"/>
                  <a:pt x="1" y="1902"/>
                  <a:pt x="374" y="3280"/>
                </a:cubicBezTo>
                <a:cubicBezTo>
                  <a:pt x="759" y="4690"/>
                  <a:pt x="2062" y="4209"/>
                  <a:pt x="2916" y="5609"/>
                </a:cubicBezTo>
                <a:cubicBezTo>
                  <a:pt x="3632" y="6794"/>
                  <a:pt x="3248" y="8225"/>
                  <a:pt x="4615" y="9272"/>
                </a:cubicBezTo>
                <a:lnTo>
                  <a:pt x="4615" y="1"/>
                </a:lnTo>
                <a:close/>
              </a:path>
            </a:pathLst>
          </a:custGeom>
          <a:gradFill>
            <a:gsLst>
              <a:gs pos="0">
                <a:schemeClr val="accent1"/>
              </a:gs>
              <a:gs pos="100000">
                <a:schemeClr val="accent2"/>
              </a:gs>
            </a:gsLst>
            <a:path path="circle">
              <a:fillToRect l="50000" t="50000" r="50000" b="50000"/>
            </a:path>
            <a:tileRect/>
          </a:gradFill>
          <a:ln>
            <a:noFill/>
          </a:ln>
          <a:effectLst>
            <a:outerShdw blurRad="171450" dist="57150" dir="81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8"/>
          <p:cNvSpPr/>
          <p:nvPr/>
        </p:nvSpPr>
        <p:spPr>
          <a:xfrm>
            <a:off x="1360333" y="4515993"/>
            <a:ext cx="1365716" cy="627504"/>
          </a:xfrm>
          <a:custGeom>
            <a:avLst/>
            <a:gdLst/>
            <a:ahLst/>
            <a:cxnLst/>
            <a:rect l="l" t="t" r="r" b="b"/>
            <a:pathLst>
              <a:path w="5576" h="2562" extrusionOk="0">
                <a:moveTo>
                  <a:pt x="3087" y="0"/>
                </a:moveTo>
                <a:cubicBezTo>
                  <a:pt x="2895" y="0"/>
                  <a:pt x="2689" y="46"/>
                  <a:pt x="2467" y="147"/>
                </a:cubicBezTo>
                <a:cubicBezTo>
                  <a:pt x="1399" y="628"/>
                  <a:pt x="791" y="1782"/>
                  <a:pt x="1" y="2561"/>
                </a:cubicBezTo>
                <a:lnTo>
                  <a:pt x="5576" y="2561"/>
                </a:lnTo>
                <a:lnTo>
                  <a:pt x="5565" y="2551"/>
                </a:lnTo>
                <a:cubicBezTo>
                  <a:pt x="4932" y="1706"/>
                  <a:pt x="4266" y="0"/>
                  <a:pt x="3087" y="0"/>
                </a:cubicBezTo>
                <a:close/>
              </a:path>
            </a:pathLst>
          </a:custGeom>
          <a:gradFill>
            <a:gsLst>
              <a:gs pos="0">
                <a:schemeClr val="accent1"/>
              </a:gs>
              <a:gs pos="100000">
                <a:schemeClr val="accent2"/>
              </a:gs>
            </a:gsLst>
            <a:path path="circle">
              <a:fillToRect l="50000" t="50000" r="50000" b="50000"/>
            </a:path>
            <a:tileRect/>
          </a:gradFill>
          <a:ln>
            <a:noFill/>
          </a:ln>
          <a:effectLst>
            <a:outerShdw blurRad="171450" dist="19050" dir="1788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8"/>
          <p:cNvSpPr/>
          <p:nvPr/>
        </p:nvSpPr>
        <p:spPr>
          <a:xfrm>
            <a:off x="-11145" y="4049649"/>
            <a:ext cx="703922" cy="1093846"/>
          </a:xfrm>
          <a:custGeom>
            <a:avLst/>
            <a:gdLst/>
            <a:ahLst/>
            <a:cxnLst/>
            <a:rect l="l" t="t" r="r" b="b"/>
            <a:pathLst>
              <a:path w="2874" h="4466" extrusionOk="0">
                <a:moveTo>
                  <a:pt x="0" y="1"/>
                </a:moveTo>
                <a:lnTo>
                  <a:pt x="0" y="4465"/>
                </a:lnTo>
                <a:lnTo>
                  <a:pt x="2874" y="4465"/>
                </a:lnTo>
                <a:cubicBezTo>
                  <a:pt x="2297" y="3152"/>
                  <a:pt x="1977" y="556"/>
                  <a:pt x="0" y="1"/>
                </a:cubicBezTo>
                <a:close/>
              </a:path>
            </a:pathLst>
          </a:custGeom>
          <a:gradFill>
            <a:gsLst>
              <a:gs pos="0">
                <a:schemeClr val="accent1"/>
              </a:gs>
              <a:gs pos="100000">
                <a:schemeClr val="accent2"/>
              </a:gs>
            </a:gsLst>
            <a:path path="circle">
              <a:fillToRect l="50000" t="50000" r="50000" b="50000"/>
            </a:path>
            <a:tileRect/>
          </a:gradFill>
          <a:ln>
            <a:noFill/>
          </a:ln>
          <a:effectLst>
            <a:outerShdw blurRad="1714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8"/>
          <p:cNvSpPr/>
          <p:nvPr/>
        </p:nvSpPr>
        <p:spPr>
          <a:xfrm>
            <a:off x="4083572" y="4223548"/>
            <a:ext cx="4136336" cy="919948"/>
          </a:xfrm>
          <a:custGeom>
            <a:avLst/>
            <a:gdLst/>
            <a:ahLst/>
            <a:cxnLst/>
            <a:rect l="l" t="t" r="r" b="b"/>
            <a:pathLst>
              <a:path w="16888" h="3756" extrusionOk="0">
                <a:moveTo>
                  <a:pt x="7399" y="1"/>
                </a:moveTo>
                <a:cubicBezTo>
                  <a:pt x="5849" y="1"/>
                  <a:pt x="4332" y="422"/>
                  <a:pt x="3013" y="1523"/>
                </a:cubicBezTo>
                <a:cubicBezTo>
                  <a:pt x="1731" y="2591"/>
                  <a:pt x="759" y="3339"/>
                  <a:pt x="1" y="3755"/>
                </a:cubicBezTo>
                <a:lnTo>
                  <a:pt x="16887" y="3755"/>
                </a:lnTo>
                <a:cubicBezTo>
                  <a:pt x="15103" y="2478"/>
                  <a:pt x="11156" y="1"/>
                  <a:pt x="7399" y="1"/>
                </a:cubicBezTo>
                <a:close/>
              </a:path>
            </a:pathLst>
          </a:custGeom>
          <a:gradFill>
            <a:gsLst>
              <a:gs pos="0">
                <a:schemeClr val="accent1"/>
              </a:gs>
              <a:gs pos="100000">
                <a:schemeClr val="accent2"/>
              </a:gs>
            </a:gsLst>
            <a:path path="circle">
              <a:fillToRect l="50000" t="50000" r="50000" b="50000"/>
            </a:path>
            <a:tileRect/>
          </a:gradFill>
          <a:ln>
            <a:noFill/>
          </a:ln>
          <a:effectLst>
            <a:outerShdw blurRad="185738" dist="9525" dir="174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8"/>
          <p:cNvSpPr/>
          <p:nvPr/>
        </p:nvSpPr>
        <p:spPr>
          <a:xfrm>
            <a:off x="-11145" y="1446793"/>
            <a:ext cx="902803" cy="2503649"/>
          </a:xfrm>
          <a:custGeom>
            <a:avLst/>
            <a:gdLst/>
            <a:ahLst/>
            <a:cxnLst/>
            <a:rect l="l" t="t" r="r" b="b"/>
            <a:pathLst>
              <a:path w="3686" h="10222" extrusionOk="0">
                <a:moveTo>
                  <a:pt x="0" y="1"/>
                </a:moveTo>
                <a:lnTo>
                  <a:pt x="0" y="10222"/>
                </a:lnTo>
                <a:cubicBezTo>
                  <a:pt x="1251" y="9421"/>
                  <a:pt x="3012" y="9955"/>
                  <a:pt x="3237" y="9101"/>
                </a:cubicBezTo>
                <a:cubicBezTo>
                  <a:pt x="3515" y="8086"/>
                  <a:pt x="781" y="7765"/>
                  <a:pt x="674" y="6676"/>
                </a:cubicBezTo>
                <a:cubicBezTo>
                  <a:pt x="534" y="5244"/>
                  <a:pt x="3686" y="5309"/>
                  <a:pt x="3344" y="2628"/>
                </a:cubicBezTo>
                <a:cubicBezTo>
                  <a:pt x="3119" y="844"/>
                  <a:pt x="1229" y="225"/>
                  <a:pt x="0" y="1"/>
                </a:cubicBezTo>
                <a:close/>
              </a:path>
            </a:pathLst>
          </a:custGeom>
          <a:gradFill>
            <a:gsLst>
              <a:gs pos="0">
                <a:schemeClr val="accent1"/>
              </a:gs>
              <a:gs pos="100000">
                <a:schemeClr val="accent2"/>
              </a:gs>
            </a:gsLst>
            <a:path path="circle">
              <a:fillToRect l="50000" t="50000" r="50000" b="50000"/>
            </a:path>
            <a:tileRect/>
          </a:gradFill>
          <a:ln>
            <a:noFill/>
          </a:ln>
          <a:effectLst>
            <a:outerShdw blurRad="1714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8"/>
          <p:cNvSpPr/>
          <p:nvPr/>
        </p:nvSpPr>
        <p:spPr>
          <a:xfrm>
            <a:off x="-123558" y="0"/>
            <a:ext cx="3404969" cy="2815414"/>
          </a:xfrm>
          <a:custGeom>
            <a:avLst/>
            <a:gdLst/>
            <a:ahLst/>
            <a:cxnLst/>
            <a:rect l="l" t="t" r="r" b="b"/>
            <a:pathLst>
              <a:path w="11782" h="9742" extrusionOk="0">
                <a:moveTo>
                  <a:pt x="459" y="1"/>
                </a:moveTo>
                <a:lnTo>
                  <a:pt x="459" y="9742"/>
                </a:lnTo>
                <a:cubicBezTo>
                  <a:pt x="823" y="9699"/>
                  <a:pt x="1100" y="9603"/>
                  <a:pt x="1271" y="9454"/>
                </a:cubicBezTo>
                <a:cubicBezTo>
                  <a:pt x="2425" y="8439"/>
                  <a:pt x="1" y="5886"/>
                  <a:pt x="1133" y="5555"/>
                </a:cubicBezTo>
                <a:cubicBezTo>
                  <a:pt x="1262" y="5518"/>
                  <a:pt x="1409" y="5502"/>
                  <a:pt x="1569" y="5502"/>
                </a:cubicBezTo>
                <a:cubicBezTo>
                  <a:pt x="2574" y="5502"/>
                  <a:pt x="4088" y="6129"/>
                  <a:pt x="4990" y="6129"/>
                </a:cubicBezTo>
                <a:cubicBezTo>
                  <a:pt x="5197" y="6129"/>
                  <a:pt x="5372" y="6096"/>
                  <a:pt x="5501" y="6014"/>
                </a:cubicBezTo>
                <a:cubicBezTo>
                  <a:pt x="6782" y="5192"/>
                  <a:pt x="4764" y="3120"/>
                  <a:pt x="5159" y="2426"/>
                </a:cubicBezTo>
                <a:cubicBezTo>
                  <a:pt x="6078" y="812"/>
                  <a:pt x="10041" y="2180"/>
                  <a:pt x="11781" y="1"/>
                </a:cubicBezTo>
                <a:close/>
              </a:path>
            </a:pathLst>
          </a:custGeom>
          <a:gradFill>
            <a:gsLst>
              <a:gs pos="0">
                <a:schemeClr val="accent1"/>
              </a:gs>
              <a:gs pos="100000">
                <a:schemeClr val="accent2"/>
              </a:gs>
            </a:gsLst>
            <a:path path="circle">
              <a:fillToRect l="50000" t="50000" r="50000" b="50000"/>
            </a:path>
            <a:tileRect/>
          </a:gradFill>
          <a:ln>
            <a:noFill/>
          </a:ln>
          <a:effectLst>
            <a:outerShdw blurRad="171450" dist="57150" dir="81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HEADLINE 2">
  <p:cSld name="7_Título y objetos">
    <p:bg>
      <p:bgPr>
        <a:gradFill>
          <a:gsLst>
            <a:gs pos="0">
              <a:schemeClr val="accent1"/>
            </a:gs>
            <a:gs pos="100000">
              <a:schemeClr val="accent2"/>
            </a:gs>
          </a:gsLst>
          <a:path path="circle">
            <a:fillToRect l="50000" t="50000" r="50000" b="50000"/>
          </a:path>
          <a:tileRect/>
        </a:gradFill>
        <a:effectLst/>
      </p:bgPr>
    </p:bg>
    <p:spTree>
      <p:nvGrpSpPr>
        <p:cNvPr id="1" name="Shape 209"/>
        <p:cNvGrpSpPr/>
        <p:nvPr/>
      </p:nvGrpSpPr>
      <p:grpSpPr>
        <a:xfrm>
          <a:off x="0" y="0"/>
          <a:ext cx="0" cy="0"/>
          <a:chOff x="0" y="0"/>
          <a:chExt cx="0" cy="0"/>
        </a:xfrm>
      </p:grpSpPr>
      <p:sp>
        <p:nvSpPr>
          <p:cNvPr id="210" name="Google Shape;210;p19"/>
          <p:cNvSpPr txBox="1">
            <a:spLocks noGrp="1"/>
          </p:cNvSpPr>
          <p:nvPr>
            <p:ph type="subTitle" idx="1"/>
          </p:nvPr>
        </p:nvSpPr>
        <p:spPr>
          <a:xfrm flipH="1">
            <a:off x="2143975" y="2211365"/>
            <a:ext cx="4601100" cy="724800"/>
          </a:xfrm>
          <a:prstGeom prst="rect">
            <a:avLst/>
          </a:prstGeom>
          <a:noFill/>
          <a:ln>
            <a:noFill/>
          </a:ln>
        </p:spPr>
        <p:txBody>
          <a:bodyPr spcFirstLastPara="1" wrap="square" lIns="68575" tIns="34275" rIns="68575" bIns="34275" anchor="t" anchorCtr="0">
            <a:noAutofit/>
          </a:bodyPr>
          <a:lstStyle>
            <a:lvl1pPr lvl="0" rtl="0">
              <a:lnSpc>
                <a:spcPct val="90000"/>
              </a:lnSpc>
              <a:spcBef>
                <a:spcPts val="800"/>
              </a:spcBef>
              <a:spcAft>
                <a:spcPts val="0"/>
              </a:spcAft>
              <a:buClr>
                <a:schemeClr val="accent6"/>
              </a:buClr>
              <a:buSzPts val="4500"/>
              <a:buFont typeface="Squada One"/>
              <a:buNone/>
              <a:defRPr sz="4500">
                <a:solidFill>
                  <a:schemeClr val="accent6"/>
                </a:solidFill>
                <a:latin typeface="Squada One"/>
                <a:ea typeface="Squada One"/>
                <a:cs typeface="Squada One"/>
                <a:sym typeface="Squada One"/>
              </a:defRPr>
            </a:lvl1pPr>
            <a:lvl2pPr lvl="1" algn="r" rtl="0">
              <a:lnSpc>
                <a:spcPct val="90000"/>
              </a:lnSpc>
              <a:spcBef>
                <a:spcPts val="400"/>
              </a:spcBef>
              <a:spcAft>
                <a:spcPts val="0"/>
              </a:spcAft>
              <a:buClr>
                <a:schemeClr val="dk1"/>
              </a:buClr>
              <a:buSzPts val="1500"/>
              <a:buFont typeface="Squada One"/>
              <a:buNone/>
              <a:defRPr sz="1500">
                <a:latin typeface="Squada One"/>
                <a:ea typeface="Squada One"/>
                <a:cs typeface="Squada One"/>
                <a:sym typeface="Squada One"/>
              </a:defRPr>
            </a:lvl2pPr>
            <a:lvl3pPr lvl="2" algn="r" rtl="0">
              <a:lnSpc>
                <a:spcPct val="90000"/>
              </a:lnSpc>
              <a:spcBef>
                <a:spcPts val="400"/>
              </a:spcBef>
              <a:spcAft>
                <a:spcPts val="0"/>
              </a:spcAft>
              <a:buClr>
                <a:schemeClr val="dk1"/>
              </a:buClr>
              <a:buSzPts val="1400"/>
              <a:buFont typeface="Squada One"/>
              <a:buNone/>
              <a:defRPr sz="1400">
                <a:latin typeface="Squada One"/>
                <a:ea typeface="Squada One"/>
                <a:cs typeface="Squada One"/>
                <a:sym typeface="Squada One"/>
              </a:defRPr>
            </a:lvl3pPr>
            <a:lvl4pPr lvl="3"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4pPr>
            <a:lvl5pPr lvl="4"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5pPr>
            <a:lvl6pPr lvl="5"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6pPr>
            <a:lvl7pPr lvl="6"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7pPr>
            <a:lvl8pPr lvl="7"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8pPr>
            <a:lvl9pPr lvl="8"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9pPr>
          </a:lstStyle>
          <a:p>
            <a:endParaRPr/>
          </a:p>
        </p:txBody>
      </p:sp>
      <p:cxnSp>
        <p:nvCxnSpPr>
          <p:cNvPr id="211" name="Google Shape;211;p19"/>
          <p:cNvCxnSpPr/>
          <p:nvPr/>
        </p:nvCxnSpPr>
        <p:spPr>
          <a:xfrm rot="10800000">
            <a:off x="7500" y="2336600"/>
            <a:ext cx="2681400" cy="0"/>
          </a:xfrm>
          <a:prstGeom prst="straightConnector1">
            <a:avLst/>
          </a:prstGeom>
          <a:noFill/>
          <a:ln w="28575" cap="flat" cmpd="sng">
            <a:solidFill>
              <a:schemeClr val="accent6"/>
            </a:solidFill>
            <a:prstDash val="solid"/>
            <a:miter lim="800000"/>
            <a:headEnd type="none" w="sm" len="sm"/>
            <a:tailEnd type="none" w="sm" len="sm"/>
          </a:ln>
        </p:spPr>
      </p:cxnSp>
      <p:sp>
        <p:nvSpPr>
          <p:cNvPr id="212" name="Google Shape;212;p19"/>
          <p:cNvSpPr txBox="1">
            <a:spLocks noGrp="1"/>
          </p:cNvSpPr>
          <p:nvPr>
            <p:ph type="subTitle" idx="2"/>
          </p:nvPr>
        </p:nvSpPr>
        <p:spPr>
          <a:xfrm flipH="1">
            <a:off x="5434825" y="2646968"/>
            <a:ext cx="2383500" cy="763800"/>
          </a:xfrm>
          <a:prstGeom prst="rect">
            <a:avLst/>
          </a:prstGeom>
          <a:noFill/>
          <a:ln>
            <a:noFill/>
          </a:ln>
        </p:spPr>
        <p:txBody>
          <a:bodyPr spcFirstLastPara="1" wrap="square" lIns="68575" tIns="34275" rIns="68575" bIns="34275" anchor="t" anchorCtr="0">
            <a:noAutofit/>
          </a:bodyPr>
          <a:lstStyle>
            <a:lvl1pPr lvl="0" algn="r">
              <a:lnSpc>
                <a:spcPct val="90000"/>
              </a:lnSpc>
              <a:spcBef>
                <a:spcPts val="800"/>
              </a:spcBef>
              <a:spcAft>
                <a:spcPts val="0"/>
              </a:spcAft>
              <a:buClr>
                <a:schemeClr val="accent6"/>
              </a:buClr>
              <a:buSzPts val="1200"/>
              <a:buNone/>
              <a:defRPr sz="1200">
                <a:solidFill>
                  <a:schemeClr val="accent6"/>
                </a:solidFill>
              </a:defRPr>
            </a:lvl1pPr>
            <a:lvl2pPr lvl="1" algn="r">
              <a:lnSpc>
                <a:spcPct val="90000"/>
              </a:lnSpc>
              <a:spcBef>
                <a:spcPts val="400"/>
              </a:spcBef>
              <a:spcAft>
                <a:spcPts val="0"/>
              </a:spcAft>
              <a:buClr>
                <a:schemeClr val="dk1"/>
              </a:buClr>
              <a:buSzPts val="1500"/>
              <a:buNone/>
              <a:defRPr sz="1500"/>
            </a:lvl2pPr>
            <a:lvl3pPr lvl="2" algn="r">
              <a:lnSpc>
                <a:spcPct val="90000"/>
              </a:lnSpc>
              <a:spcBef>
                <a:spcPts val="400"/>
              </a:spcBef>
              <a:spcAft>
                <a:spcPts val="0"/>
              </a:spcAft>
              <a:buClr>
                <a:schemeClr val="dk1"/>
              </a:buClr>
              <a:buSzPts val="1400"/>
              <a:buNone/>
              <a:defRPr sz="1400"/>
            </a:lvl3pPr>
            <a:lvl4pPr lvl="3" algn="r">
              <a:lnSpc>
                <a:spcPct val="90000"/>
              </a:lnSpc>
              <a:spcBef>
                <a:spcPts val="400"/>
              </a:spcBef>
              <a:spcAft>
                <a:spcPts val="0"/>
              </a:spcAft>
              <a:buClr>
                <a:schemeClr val="dk1"/>
              </a:buClr>
              <a:buSzPts val="1200"/>
              <a:buNone/>
              <a:defRPr sz="1200"/>
            </a:lvl4pPr>
            <a:lvl5pPr lvl="4" algn="r">
              <a:lnSpc>
                <a:spcPct val="90000"/>
              </a:lnSpc>
              <a:spcBef>
                <a:spcPts val="400"/>
              </a:spcBef>
              <a:spcAft>
                <a:spcPts val="0"/>
              </a:spcAft>
              <a:buClr>
                <a:schemeClr val="dk1"/>
              </a:buClr>
              <a:buSzPts val="1200"/>
              <a:buNone/>
              <a:defRPr sz="1200"/>
            </a:lvl5pPr>
            <a:lvl6pPr lvl="5" algn="r">
              <a:lnSpc>
                <a:spcPct val="90000"/>
              </a:lnSpc>
              <a:spcBef>
                <a:spcPts val="400"/>
              </a:spcBef>
              <a:spcAft>
                <a:spcPts val="0"/>
              </a:spcAft>
              <a:buClr>
                <a:schemeClr val="dk1"/>
              </a:buClr>
              <a:buSzPts val="1200"/>
              <a:buNone/>
              <a:defRPr sz="1200"/>
            </a:lvl6pPr>
            <a:lvl7pPr lvl="6" algn="r">
              <a:lnSpc>
                <a:spcPct val="90000"/>
              </a:lnSpc>
              <a:spcBef>
                <a:spcPts val="400"/>
              </a:spcBef>
              <a:spcAft>
                <a:spcPts val="0"/>
              </a:spcAft>
              <a:buClr>
                <a:schemeClr val="dk1"/>
              </a:buClr>
              <a:buSzPts val="1200"/>
              <a:buNone/>
              <a:defRPr sz="1200"/>
            </a:lvl7pPr>
            <a:lvl8pPr lvl="7" algn="r">
              <a:lnSpc>
                <a:spcPct val="90000"/>
              </a:lnSpc>
              <a:spcBef>
                <a:spcPts val="400"/>
              </a:spcBef>
              <a:spcAft>
                <a:spcPts val="0"/>
              </a:spcAft>
              <a:buClr>
                <a:schemeClr val="dk1"/>
              </a:buClr>
              <a:buSzPts val="1200"/>
              <a:buNone/>
              <a:defRPr sz="1200"/>
            </a:lvl8pPr>
            <a:lvl9pPr lvl="8" algn="r">
              <a:lnSpc>
                <a:spcPct val="90000"/>
              </a:lnSpc>
              <a:spcBef>
                <a:spcPts val="400"/>
              </a:spcBef>
              <a:spcAft>
                <a:spcPts val="0"/>
              </a:spcAft>
              <a:buClr>
                <a:schemeClr val="dk1"/>
              </a:buClr>
              <a:buSzPts val="1200"/>
              <a:buNone/>
              <a:defRPr sz="1200"/>
            </a:lvl9pPr>
          </a:lstStyle>
          <a:p>
            <a:endParaRPr/>
          </a:p>
        </p:txBody>
      </p:sp>
      <p:sp>
        <p:nvSpPr>
          <p:cNvPr id="213" name="Google Shape;213;p19"/>
          <p:cNvSpPr/>
          <p:nvPr/>
        </p:nvSpPr>
        <p:spPr>
          <a:xfrm flipH="1">
            <a:off x="11646" y="3444550"/>
            <a:ext cx="2335700" cy="1698947"/>
          </a:xfrm>
          <a:custGeom>
            <a:avLst/>
            <a:gdLst/>
            <a:ahLst/>
            <a:cxnLst/>
            <a:rect l="l" t="t" r="r" b="b"/>
            <a:pathLst>
              <a:path w="12402" h="9021" extrusionOk="0">
                <a:moveTo>
                  <a:pt x="8861" y="0"/>
                </a:moveTo>
                <a:cubicBezTo>
                  <a:pt x="7876" y="0"/>
                  <a:pt x="6959" y="246"/>
                  <a:pt x="6345" y="946"/>
                </a:cubicBezTo>
                <a:cubicBezTo>
                  <a:pt x="4765" y="2751"/>
                  <a:pt x="6495" y="4876"/>
                  <a:pt x="6015" y="5667"/>
                </a:cubicBezTo>
                <a:cubicBezTo>
                  <a:pt x="5966" y="5747"/>
                  <a:pt x="5907" y="5783"/>
                  <a:pt x="5838" y="5783"/>
                </a:cubicBezTo>
                <a:cubicBezTo>
                  <a:pt x="5310" y="5783"/>
                  <a:pt x="4210" y="3706"/>
                  <a:pt x="2742" y="3706"/>
                </a:cubicBezTo>
                <a:cubicBezTo>
                  <a:pt x="2513" y="3706"/>
                  <a:pt x="2276" y="3756"/>
                  <a:pt x="2030" y="3872"/>
                </a:cubicBezTo>
                <a:cubicBezTo>
                  <a:pt x="290" y="4694"/>
                  <a:pt x="1" y="7536"/>
                  <a:pt x="877" y="9021"/>
                </a:cubicBezTo>
                <a:lnTo>
                  <a:pt x="9699" y="9021"/>
                </a:lnTo>
                <a:lnTo>
                  <a:pt x="12402" y="7172"/>
                </a:lnTo>
                <a:lnTo>
                  <a:pt x="12402" y="743"/>
                </a:lnTo>
                <a:cubicBezTo>
                  <a:pt x="11419" y="382"/>
                  <a:pt x="10087" y="0"/>
                  <a:pt x="8861"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38100" dir="1578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9"/>
          <p:cNvSpPr/>
          <p:nvPr/>
        </p:nvSpPr>
        <p:spPr>
          <a:xfrm flipH="1">
            <a:off x="11641" y="1291906"/>
            <a:ext cx="957671" cy="3049103"/>
          </a:xfrm>
          <a:custGeom>
            <a:avLst/>
            <a:gdLst/>
            <a:ahLst/>
            <a:cxnLst/>
            <a:rect l="l" t="t" r="r" b="b"/>
            <a:pathLst>
              <a:path w="5085" h="16190" extrusionOk="0">
                <a:moveTo>
                  <a:pt x="4947" y="1"/>
                </a:moveTo>
                <a:cubicBezTo>
                  <a:pt x="3385" y="1"/>
                  <a:pt x="3531" y="2861"/>
                  <a:pt x="2980" y="4451"/>
                </a:cubicBezTo>
                <a:cubicBezTo>
                  <a:pt x="2201" y="6683"/>
                  <a:pt x="289" y="6405"/>
                  <a:pt x="139" y="7505"/>
                </a:cubicBezTo>
                <a:cubicBezTo>
                  <a:pt x="1" y="8541"/>
                  <a:pt x="1399" y="8424"/>
                  <a:pt x="1646" y="9481"/>
                </a:cubicBezTo>
                <a:cubicBezTo>
                  <a:pt x="1976" y="10891"/>
                  <a:pt x="225" y="11404"/>
                  <a:pt x="919" y="14021"/>
                </a:cubicBezTo>
                <a:cubicBezTo>
                  <a:pt x="1430" y="15932"/>
                  <a:pt x="3731" y="16190"/>
                  <a:pt x="4930" y="16190"/>
                </a:cubicBezTo>
                <a:cubicBezTo>
                  <a:pt x="4984" y="16190"/>
                  <a:pt x="5036" y="16189"/>
                  <a:pt x="5085" y="16189"/>
                </a:cubicBezTo>
                <a:lnTo>
                  <a:pt x="5085" y="8"/>
                </a:lnTo>
                <a:cubicBezTo>
                  <a:pt x="5037" y="3"/>
                  <a:pt x="4992" y="1"/>
                  <a:pt x="4947"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200025" dir="408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9"/>
          <p:cNvSpPr/>
          <p:nvPr/>
        </p:nvSpPr>
        <p:spPr>
          <a:xfrm flipH="1">
            <a:off x="7500" y="3930261"/>
            <a:ext cx="1726067" cy="1213238"/>
          </a:xfrm>
          <a:custGeom>
            <a:avLst/>
            <a:gdLst/>
            <a:ahLst/>
            <a:cxnLst/>
            <a:rect l="l" t="t" r="r" b="b"/>
            <a:pathLst>
              <a:path w="9165" h="6442" extrusionOk="0">
                <a:moveTo>
                  <a:pt x="6969" y="1"/>
                </a:moveTo>
                <a:cubicBezTo>
                  <a:pt x="6062" y="1"/>
                  <a:pt x="5147" y="144"/>
                  <a:pt x="4475" y="589"/>
                </a:cubicBezTo>
                <a:cubicBezTo>
                  <a:pt x="2531" y="1870"/>
                  <a:pt x="3909" y="3622"/>
                  <a:pt x="3749" y="4722"/>
                </a:cubicBezTo>
                <a:cubicBezTo>
                  <a:pt x="3673" y="5214"/>
                  <a:pt x="3499" y="5372"/>
                  <a:pt x="3271" y="5372"/>
                </a:cubicBezTo>
                <a:cubicBezTo>
                  <a:pt x="3050" y="5372"/>
                  <a:pt x="2779" y="5222"/>
                  <a:pt x="2499" y="5085"/>
                </a:cubicBezTo>
                <a:cubicBezTo>
                  <a:pt x="2179" y="4935"/>
                  <a:pt x="1890" y="4807"/>
                  <a:pt x="1676" y="4807"/>
                </a:cubicBezTo>
                <a:cubicBezTo>
                  <a:pt x="523" y="4818"/>
                  <a:pt x="865" y="5844"/>
                  <a:pt x="0" y="6442"/>
                </a:cubicBezTo>
                <a:lnTo>
                  <a:pt x="9164" y="6442"/>
                </a:lnTo>
                <a:lnTo>
                  <a:pt x="9164" y="225"/>
                </a:lnTo>
                <a:cubicBezTo>
                  <a:pt x="8551" y="111"/>
                  <a:pt x="7763" y="1"/>
                  <a:pt x="6969"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76200" dir="888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9"/>
          <p:cNvSpPr/>
          <p:nvPr/>
        </p:nvSpPr>
        <p:spPr>
          <a:xfrm flipH="1">
            <a:off x="1817695" y="4620312"/>
            <a:ext cx="2633077" cy="523188"/>
          </a:xfrm>
          <a:custGeom>
            <a:avLst/>
            <a:gdLst/>
            <a:ahLst/>
            <a:cxnLst/>
            <a:rect l="l" t="t" r="r" b="b"/>
            <a:pathLst>
              <a:path w="13981" h="2778" extrusionOk="0">
                <a:moveTo>
                  <a:pt x="10490" y="1"/>
                </a:moveTo>
                <a:cubicBezTo>
                  <a:pt x="10379" y="1"/>
                  <a:pt x="10264" y="11"/>
                  <a:pt x="10147" y="32"/>
                </a:cubicBezTo>
                <a:cubicBezTo>
                  <a:pt x="8636" y="312"/>
                  <a:pt x="8469" y="2288"/>
                  <a:pt x="6274" y="2288"/>
                </a:cubicBezTo>
                <a:cubicBezTo>
                  <a:pt x="6032" y="2288"/>
                  <a:pt x="5765" y="2264"/>
                  <a:pt x="5469" y="2211"/>
                </a:cubicBezTo>
                <a:cubicBezTo>
                  <a:pt x="4760" y="2083"/>
                  <a:pt x="4104" y="2026"/>
                  <a:pt x="3496" y="2026"/>
                </a:cubicBezTo>
                <a:cubicBezTo>
                  <a:pt x="2079" y="2026"/>
                  <a:pt x="927" y="2336"/>
                  <a:pt x="0" y="2778"/>
                </a:cubicBezTo>
                <a:lnTo>
                  <a:pt x="13981" y="2778"/>
                </a:lnTo>
                <a:cubicBezTo>
                  <a:pt x="13179" y="2286"/>
                  <a:pt x="12171" y="1"/>
                  <a:pt x="10490"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33350" dir="114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9"/>
          <p:cNvSpPr/>
          <p:nvPr/>
        </p:nvSpPr>
        <p:spPr>
          <a:xfrm flipH="1">
            <a:off x="8500049" y="2124503"/>
            <a:ext cx="643947" cy="2409965"/>
          </a:xfrm>
          <a:custGeom>
            <a:avLst/>
            <a:gdLst/>
            <a:ahLst/>
            <a:cxnLst/>
            <a:rect l="l" t="t" r="r" b="b"/>
            <a:pathLst>
              <a:path w="2629" h="9839" extrusionOk="0">
                <a:moveTo>
                  <a:pt x="1" y="1"/>
                </a:moveTo>
                <a:lnTo>
                  <a:pt x="1" y="9838"/>
                </a:lnTo>
                <a:cubicBezTo>
                  <a:pt x="2575" y="7531"/>
                  <a:pt x="2628" y="5640"/>
                  <a:pt x="289" y="589"/>
                </a:cubicBezTo>
                <a:cubicBezTo>
                  <a:pt x="204" y="385"/>
                  <a:pt x="97" y="193"/>
                  <a:pt x="1"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247650" dir="16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9"/>
          <p:cNvSpPr/>
          <p:nvPr/>
        </p:nvSpPr>
        <p:spPr>
          <a:xfrm flipH="1">
            <a:off x="5395676" y="0"/>
            <a:ext cx="3748328" cy="2693771"/>
          </a:xfrm>
          <a:custGeom>
            <a:avLst/>
            <a:gdLst/>
            <a:ahLst/>
            <a:cxnLst/>
            <a:rect l="l" t="t" r="r" b="b"/>
            <a:pathLst>
              <a:path w="7937" h="5704" extrusionOk="0">
                <a:moveTo>
                  <a:pt x="1" y="0"/>
                </a:moveTo>
                <a:lnTo>
                  <a:pt x="1" y="5704"/>
                </a:lnTo>
                <a:cubicBezTo>
                  <a:pt x="214" y="5533"/>
                  <a:pt x="482" y="5362"/>
                  <a:pt x="823" y="5191"/>
                </a:cubicBezTo>
                <a:cubicBezTo>
                  <a:pt x="3312" y="3898"/>
                  <a:pt x="620" y="1677"/>
                  <a:pt x="2062" y="620"/>
                </a:cubicBezTo>
                <a:cubicBezTo>
                  <a:pt x="2291" y="452"/>
                  <a:pt x="2522" y="383"/>
                  <a:pt x="2754" y="383"/>
                </a:cubicBezTo>
                <a:cubicBezTo>
                  <a:pt x="3797" y="383"/>
                  <a:pt x="4869" y="1766"/>
                  <a:pt x="5903" y="1766"/>
                </a:cubicBezTo>
                <a:cubicBezTo>
                  <a:pt x="6091" y="1766"/>
                  <a:pt x="6278" y="1720"/>
                  <a:pt x="6463" y="1613"/>
                </a:cubicBezTo>
                <a:cubicBezTo>
                  <a:pt x="7040" y="1282"/>
                  <a:pt x="7488" y="620"/>
                  <a:pt x="7937"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76200" dir="14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9"/>
          <p:cNvSpPr/>
          <p:nvPr/>
        </p:nvSpPr>
        <p:spPr>
          <a:xfrm flipH="1">
            <a:off x="2585009" y="0"/>
            <a:ext cx="3161332" cy="930483"/>
          </a:xfrm>
          <a:custGeom>
            <a:avLst/>
            <a:gdLst/>
            <a:ahLst/>
            <a:cxnLst/>
            <a:rect l="l" t="t" r="r" b="b"/>
            <a:pathLst>
              <a:path w="12316" h="3625" extrusionOk="0">
                <a:moveTo>
                  <a:pt x="1" y="0"/>
                </a:moveTo>
                <a:cubicBezTo>
                  <a:pt x="972" y="1325"/>
                  <a:pt x="1784" y="3162"/>
                  <a:pt x="3803" y="3556"/>
                </a:cubicBezTo>
                <a:cubicBezTo>
                  <a:pt x="4037" y="3602"/>
                  <a:pt x="4281" y="3624"/>
                  <a:pt x="4533" y="3624"/>
                </a:cubicBezTo>
                <a:cubicBezTo>
                  <a:pt x="7086" y="3624"/>
                  <a:pt x="10439" y="1409"/>
                  <a:pt x="12315"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23825" dir="14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9"/>
          <p:cNvSpPr/>
          <p:nvPr/>
        </p:nvSpPr>
        <p:spPr>
          <a:xfrm flipH="1">
            <a:off x="11653" y="0"/>
            <a:ext cx="4397784" cy="2623834"/>
          </a:xfrm>
          <a:custGeom>
            <a:avLst/>
            <a:gdLst/>
            <a:ahLst/>
            <a:cxnLst/>
            <a:rect l="l" t="t" r="r" b="b"/>
            <a:pathLst>
              <a:path w="17133" h="10222" extrusionOk="0">
                <a:moveTo>
                  <a:pt x="1" y="0"/>
                </a:moveTo>
                <a:cubicBezTo>
                  <a:pt x="1570" y="662"/>
                  <a:pt x="3419" y="1313"/>
                  <a:pt x="4529" y="1313"/>
                </a:cubicBezTo>
                <a:cubicBezTo>
                  <a:pt x="6373" y="1313"/>
                  <a:pt x="7673" y="389"/>
                  <a:pt x="8664" y="389"/>
                </a:cubicBezTo>
                <a:cubicBezTo>
                  <a:pt x="8844" y="389"/>
                  <a:pt x="9014" y="419"/>
                  <a:pt x="9175" y="491"/>
                </a:cubicBezTo>
                <a:cubicBezTo>
                  <a:pt x="9699" y="726"/>
                  <a:pt x="9773" y="1292"/>
                  <a:pt x="9272" y="3204"/>
                </a:cubicBezTo>
                <a:cubicBezTo>
                  <a:pt x="9120" y="3797"/>
                  <a:pt x="9438" y="3990"/>
                  <a:pt x="9926" y="3990"/>
                </a:cubicBezTo>
                <a:cubicBezTo>
                  <a:pt x="10748" y="3990"/>
                  <a:pt x="12054" y="3444"/>
                  <a:pt x="12422" y="3343"/>
                </a:cubicBezTo>
                <a:cubicBezTo>
                  <a:pt x="12696" y="3268"/>
                  <a:pt x="13011" y="3218"/>
                  <a:pt x="13322" y="3218"/>
                </a:cubicBezTo>
                <a:cubicBezTo>
                  <a:pt x="13811" y="3218"/>
                  <a:pt x="14288" y="3343"/>
                  <a:pt x="14569" y="3696"/>
                </a:cubicBezTo>
                <a:cubicBezTo>
                  <a:pt x="15626" y="5041"/>
                  <a:pt x="15488" y="6815"/>
                  <a:pt x="15744" y="8064"/>
                </a:cubicBezTo>
                <a:cubicBezTo>
                  <a:pt x="16011" y="9324"/>
                  <a:pt x="16513" y="9976"/>
                  <a:pt x="17133" y="10221"/>
                </a:cubicBezTo>
                <a:lnTo>
                  <a:pt x="17133" y="0"/>
                </a:lnTo>
                <a:close/>
              </a:path>
            </a:pathLst>
          </a:custGeom>
          <a:gradFill>
            <a:gsLst>
              <a:gs pos="0">
                <a:schemeClr val="accent1"/>
              </a:gs>
              <a:gs pos="100000">
                <a:schemeClr val="accent2"/>
              </a:gs>
            </a:gsLst>
            <a:path path="circle">
              <a:fillToRect l="50000" t="50000" r="50000" b="50000"/>
            </a:path>
            <a:tileRect/>
          </a:gradFill>
          <a:ln>
            <a:noFill/>
          </a:ln>
          <a:effectLst>
            <a:outerShdw blurRad="114300" dist="123825" dir="14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9"/>
          <p:cNvSpPr txBox="1">
            <a:spLocks noGrp="1"/>
          </p:cNvSpPr>
          <p:nvPr>
            <p:ph type="title" hasCustomPrompt="1"/>
          </p:nvPr>
        </p:nvSpPr>
        <p:spPr>
          <a:xfrm>
            <a:off x="2143975" y="1562675"/>
            <a:ext cx="1529700" cy="723300"/>
          </a:xfrm>
          <a:prstGeom prst="rect">
            <a:avLst/>
          </a:prstGeom>
        </p:spPr>
        <p:txBody>
          <a:bodyPr spcFirstLastPara="1" wrap="square" lIns="68575" tIns="34275" rIns="68575" bIns="34275" anchor="b" anchorCtr="0">
            <a:noAutofit/>
          </a:bodyPr>
          <a:lstStyle>
            <a:lvl1pPr lvl="0" rtl="0">
              <a:spcBef>
                <a:spcPts val="0"/>
              </a:spcBef>
              <a:spcAft>
                <a:spcPts val="0"/>
              </a:spcAft>
              <a:buClr>
                <a:srgbClr val="FFFFFF"/>
              </a:buClr>
              <a:buSzPts val="4500"/>
              <a:buNone/>
              <a:defRPr sz="4500" b="0">
                <a:solidFill>
                  <a:srgbClr val="FFFFFF"/>
                </a:solidFill>
              </a:defRPr>
            </a:lvl1pPr>
            <a:lvl2pPr lvl="1"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2pPr>
            <a:lvl3pPr lvl="2"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3pPr>
            <a:lvl4pPr lvl="3"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4pPr>
            <a:lvl5pPr lvl="4"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5pPr>
            <a:lvl6pPr lvl="5"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6pPr>
            <a:lvl7pPr lvl="6"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7pPr>
            <a:lvl8pPr lvl="7"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8pPr>
            <a:lvl9pPr lvl="8"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HEADLINE 2 1">
  <p:cSld name="7_Título y objetos_1">
    <p:bg>
      <p:bgPr>
        <a:gradFill>
          <a:gsLst>
            <a:gs pos="0">
              <a:schemeClr val="accent1"/>
            </a:gs>
            <a:gs pos="100000">
              <a:schemeClr val="accent2"/>
            </a:gs>
          </a:gsLst>
          <a:path path="circle">
            <a:fillToRect l="50000" t="50000" r="50000" b="50000"/>
          </a:path>
          <a:tileRect/>
        </a:gradFill>
        <a:effectLst/>
      </p:bgPr>
    </p:bg>
    <p:spTree>
      <p:nvGrpSpPr>
        <p:cNvPr id="1" name="Shape 222"/>
        <p:cNvGrpSpPr/>
        <p:nvPr/>
      </p:nvGrpSpPr>
      <p:grpSpPr>
        <a:xfrm>
          <a:off x="0" y="0"/>
          <a:ext cx="0" cy="0"/>
          <a:chOff x="0" y="0"/>
          <a:chExt cx="0" cy="0"/>
        </a:xfrm>
      </p:grpSpPr>
      <p:sp>
        <p:nvSpPr>
          <p:cNvPr id="223" name="Google Shape;223;p20"/>
          <p:cNvSpPr txBox="1">
            <a:spLocks noGrp="1"/>
          </p:cNvSpPr>
          <p:nvPr>
            <p:ph type="subTitle" idx="1"/>
          </p:nvPr>
        </p:nvSpPr>
        <p:spPr>
          <a:xfrm>
            <a:off x="3217225" y="2211365"/>
            <a:ext cx="4601100" cy="724800"/>
          </a:xfrm>
          <a:prstGeom prst="rect">
            <a:avLst/>
          </a:prstGeom>
          <a:noFill/>
          <a:ln>
            <a:noFill/>
          </a:ln>
        </p:spPr>
        <p:txBody>
          <a:bodyPr spcFirstLastPara="1" wrap="square" lIns="68575" tIns="34275" rIns="68575" bIns="34275" anchor="t" anchorCtr="0">
            <a:noAutofit/>
          </a:bodyPr>
          <a:lstStyle>
            <a:lvl1pPr lvl="0" algn="r" rtl="0">
              <a:lnSpc>
                <a:spcPct val="90000"/>
              </a:lnSpc>
              <a:spcBef>
                <a:spcPts val="800"/>
              </a:spcBef>
              <a:spcAft>
                <a:spcPts val="0"/>
              </a:spcAft>
              <a:buClr>
                <a:schemeClr val="accent6"/>
              </a:buClr>
              <a:buSzPts val="4500"/>
              <a:buFont typeface="Squada One"/>
              <a:buNone/>
              <a:defRPr sz="4500">
                <a:solidFill>
                  <a:schemeClr val="accent6"/>
                </a:solidFill>
                <a:latin typeface="Squada One"/>
                <a:ea typeface="Squada One"/>
                <a:cs typeface="Squada One"/>
                <a:sym typeface="Squada One"/>
              </a:defRPr>
            </a:lvl1pPr>
            <a:lvl2pPr lvl="1" algn="r" rtl="0">
              <a:lnSpc>
                <a:spcPct val="90000"/>
              </a:lnSpc>
              <a:spcBef>
                <a:spcPts val="400"/>
              </a:spcBef>
              <a:spcAft>
                <a:spcPts val="0"/>
              </a:spcAft>
              <a:buClr>
                <a:schemeClr val="dk1"/>
              </a:buClr>
              <a:buSzPts val="1500"/>
              <a:buFont typeface="Squada One"/>
              <a:buNone/>
              <a:defRPr sz="1500">
                <a:latin typeface="Squada One"/>
                <a:ea typeface="Squada One"/>
                <a:cs typeface="Squada One"/>
                <a:sym typeface="Squada One"/>
              </a:defRPr>
            </a:lvl2pPr>
            <a:lvl3pPr lvl="2" algn="r" rtl="0">
              <a:lnSpc>
                <a:spcPct val="90000"/>
              </a:lnSpc>
              <a:spcBef>
                <a:spcPts val="400"/>
              </a:spcBef>
              <a:spcAft>
                <a:spcPts val="0"/>
              </a:spcAft>
              <a:buClr>
                <a:schemeClr val="dk1"/>
              </a:buClr>
              <a:buSzPts val="1400"/>
              <a:buFont typeface="Squada One"/>
              <a:buNone/>
              <a:defRPr sz="1400">
                <a:latin typeface="Squada One"/>
                <a:ea typeface="Squada One"/>
                <a:cs typeface="Squada One"/>
                <a:sym typeface="Squada One"/>
              </a:defRPr>
            </a:lvl3pPr>
            <a:lvl4pPr lvl="3"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4pPr>
            <a:lvl5pPr lvl="4"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5pPr>
            <a:lvl6pPr lvl="5"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6pPr>
            <a:lvl7pPr lvl="6"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7pPr>
            <a:lvl8pPr lvl="7"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8pPr>
            <a:lvl9pPr lvl="8"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9pPr>
          </a:lstStyle>
          <a:p>
            <a:endParaRPr/>
          </a:p>
        </p:txBody>
      </p:sp>
      <p:sp>
        <p:nvSpPr>
          <p:cNvPr id="224" name="Google Shape;224;p20"/>
          <p:cNvSpPr txBox="1">
            <a:spLocks noGrp="1"/>
          </p:cNvSpPr>
          <p:nvPr>
            <p:ph type="subTitle" idx="2"/>
          </p:nvPr>
        </p:nvSpPr>
        <p:spPr>
          <a:xfrm>
            <a:off x="2143975" y="2646968"/>
            <a:ext cx="2383500" cy="763800"/>
          </a:xfrm>
          <a:prstGeom prst="rect">
            <a:avLst/>
          </a:prstGeom>
          <a:noFill/>
          <a:ln>
            <a:noFill/>
          </a:ln>
        </p:spPr>
        <p:txBody>
          <a:bodyPr spcFirstLastPara="1" wrap="square" lIns="68575" tIns="34275" rIns="68575" bIns="34275" anchor="t" anchorCtr="0">
            <a:noAutofit/>
          </a:bodyPr>
          <a:lstStyle>
            <a:lvl1pPr lvl="0" rtl="0">
              <a:lnSpc>
                <a:spcPct val="90000"/>
              </a:lnSpc>
              <a:spcBef>
                <a:spcPts val="800"/>
              </a:spcBef>
              <a:spcAft>
                <a:spcPts val="0"/>
              </a:spcAft>
              <a:buClr>
                <a:schemeClr val="accent6"/>
              </a:buClr>
              <a:buSzPts val="1200"/>
              <a:buNone/>
              <a:defRPr sz="1200">
                <a:solidFill>
                  <a:schemeClr val="accent6"/>
                </a:solidFill>
              </a:defRPr>
            </a:lvl1pPr>
            <a:lvl2pPr lvl="1" algn="r" rtl="0">
              <a:lnSpc>
                <a:spcPct val="90000"/>
              </a:lnSpc>
              <a:spcBef>
                <a:spcPts val="400"/>
              </a:spcBef>
              <a:spcAft>
                <a:spcPts val="0"/>
              </a:spcAft>
              <a:buClr>
                <a:schemeClr val="dk1"/>
              </a:buClr>
              <a:buSzPts val="1500"/>
              <a:buNone/>
              <a:defRPr sz="1500"/>
            </a:lvl2pPr>
            <a:lvl3pPr lvl="2" algn="r" rtl="0">
              <a:lnSpc>
                <a:spcPct val="90000"/>
              </a:lnSpc>
              <a:spcBef>
                <a:spcPts val="400"/>
              </a:spcBef>
              <a:spcAft>
                <a:spcPts val="0"/>
              </a:spcAft>
              <a:buClr>
                <a:schemeClr val="dk1"/>
              </a:buClr>
              <a:buSzPts val="1400"/>
              <a:buNone/>
              <a:defRPr sz="1400"/>
            </a:lvl3pPr>
            <a:lvl4pPr lvl="3" algn="r" rtl="0">
              <a:lnSpc>
                <a:spcPct val="90000"/>
              </a:lnSpc>
              <a:spcBef>
                <a:spcPts val="400"/>
              </a:spcBef>
              <a:spcAft>
                <a:spcPts val="0"/>
              </a:spcAft>
              <a:buClr>
                <a:schemeClr val="dk1"/>
              </a:buClr>
              <a:buSzPts val="1200"/>
              <a:buNone/>
              <a:defRPr sz="1200"/>
            </a:lvl4pPr>
            <a:lvl5pPr lvl="4" algn="r" rtl="0">
              <a:lnSpc>
                <a:spcPct val="90000"/>
              </a:lnSpc>
              <a:spcBef>
                <a:spcPts val="400"/>
              </a:spcBef>
              <a:spcAft>
                <a:spcPts val="0"/>
              </a:spcAft>
              <a:buClr>
                <a:schemeClr val="dk1"/>
              </a:buClr>
              <a:buSzPts val="1200"/>
              <a:buNone/>
              <a:defRPr sz="1200"/>
            </a:lvl5pPr>
            <a:lvl6pPr lvl="5" algn="r" rtl="0">
              <a:lnSpc>
                <a:spcPct val="90000"/>
              </a:lnSpc>
              <a:spcBef>
                <a:spcPts val="400"/>
              </a:spcBef>
              <a:spcAft>
                <a:spcPts val="0"/>
              </a:spcAft>
              <a:buClr>
                <a:schemeClr val="dk1"/>
              </a:buClr>
              <a:buSzPts val="1200"/>
              <a:buNone/>
              <a:defRPr sz="1200"/>
            </a:lvl6pPr>
            <a:lvl7pPr lvl="6" algn="r" rtl="0">
              <a:lnSpc>
                <a:spcPct val="90000"/>
              </a:lnSpc>
              <a:spcBef>
                <a:spcPts val="400"/>
              </a:spcBef>
              <a:spcAft>
                <a:spcPts val="0"/>
              </a:spcAft>
              <a:buClr>
                <a:schemeClr val="dk1"/>
              </a:buClr>
              <a:buSzPts val="1200"/>
              <a:buNone/>
              <a:defRPr sz="1200"/>
            </a:lvl7pPr>
            <a:lvl8pPr lvl="7" algn="r" rtl="0">
              <a:lnSpc>
                <a:spcPct val="90000"/>
              </a:lnSpc>
              <a:spcBef>
                <a:spcPts val="400"/>
              </a:spcBef>
              <a:spcAft>
                <a:spcPts val="0"/>
              </a:spcAft>
              <a:buClr>
                <a:schemeClr val="dk1"/>
              </a:buClr>
              <a:buSzPts val="1200"/>
              <a:buNone/>
              <a:defRPr sz="1200"/>
            </a:lvl8pPr>
            <a:lvl9pPr lvl="8" algn="r" rtl="0">
              <a:lnSpc>
                <a:spcPct val="90000"/>
              </a:lnSpc>
              <a:spcBef>
                <a:spcPts val="400"/>
              </a:spcBef>
              <a:spcAft>
                <a:spcPts val="0"/>
              </a:spcAft>
              <a:buClr>
                <a:schemeClr val="dk1"/>
              </a:buClr>
              <a:buSzPts val="1200"/>
              <a:buNone/>
              <a:defRPr sz="1200"/>
            </a:lvl9pPr>
          </a:lstStyle>
          <a:p>
            <a:endParaRPr/>
          </a:p>
        </p:txBody>
      </p:sp>
      <p:sp>
        <p:nvSpPr>
          <p:cNvPr id="225" name="Google Shape;225;p20"/>
          <p:cNvSpPr/>
          <p:nvPr/>
        </p:nvSpPr>
        <p:spPr>
          <a:xfrm flipH="1">
            <a:off x="4146" y="3444550"/>
            <a:ext cx="2335700" cy="1698947"/>
          </a:xfrm>
          <a:custGeom>
            <a:avLst/>
            <a:gdLst/>
            <a:ahLst/>
            <a:cxnLst/>
            <a:rect l="l" t="t" r="r" b="b"/>
            <a:pathLst>
              <a:path w="12402" h="9021" extrusionOk="0">
                <a:moveTo>
                  <a:pt x="8861" y="0"/>
                </a:moveTo>
                <a:cubicBezTo>
                  <a:pt x="7876" y="0"/>
                  <a:pt x="6959" y="246"/>
                  <a:pt x="6345" y="946"/>
                </a:cubicBezTo>
                <a:cubicBezTo>
                  <a:pt x="4765" y="2751"/>
                  <a:pt x="6495" y="4876"/>
                  <a:pt x="6015" y="5667"/>
                </a:cubicBezTo>
                <a:cubicBezTo>
                  <a:pt x="5966" y="5747"/>
                  <a:pt x="5907" y="5783"/>
                  <a:pt x="5838" y="5783"/>
                </a:cubicBezTo>
                <a:cubicBezTo>
                  <a:pt x="5310" y="5783"/>
                  <a:pt x="4210" y="3706"/>
                  <a:pt x="2742" y="3706"/>
                </a:cubicBezTo>
                <a:cubicBezTo>
                  <a:pt x="2513" y="3706"/>
                  <a:pt x="2276" y="3756"/>
                  <a:pt x="2030" y="3872"/>
                </a:cubicBezTo>
                <a:cubicBezTo>
                  <a:pt x="290" y="4694"/>
                  <a:pt x="1" y="7536"/>
                  <a:pt x="877" y="9021"/>
                </a:cubicBezTo>
                <a:lnTo>
                  <a:pt x="9699" y="9021"/>
                </a:lnTo>
                <a:lnTo>
                  <a:pt x="12402" y="7172"/>
                </a:lnTo>
                <a:lnTo>
                  <a:pt x="12402" y="743"/>
                </a:lnTo>
                <a:cubicBezTo>
                  <a:pt x="11419" y="382"/>
                  <a:pt x="10087" y="0"/>
                  <a:pt x="8861"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38100" dir="1578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0"/>
          <p:cNvSpPr/>
          <p:nvPr/>
        </p:nvSpPr>
        <p:spPr>
          <a:xfrm flipH="1">
            <a:off x="4141" y="1291906"/>
            <a:ext cx="957671" cy="3049103"/>
          </a:xfrm>
          <a:custGeom>
            <a:avLst/>
            <a:gdLst/>
            <a:ahLst/>
            <a:cxnLst/>
            <a:rect l="l" t="t" r="r" b="b"/>
            <a:pathLst>
              <a:path w="5085" h="16190" extrusionOk="0">
                <a:moveTo>
                  <a:pt x="4947" y="1"/>
                </a:moveTo>
                <a:cubicBezTo>
                  <a:pt x="3385" y="1"/>
                  <a:pt x="3531" y="2861"/>
                  <a:pt x="2980" y="4451"/>
                </a:cubicBezTo>
                <a:cubicBezTo>
                  <a:pt x="2201" y="6683"/>
                  <a:pt x="289" y="6405"/>
                  <a:pt x="139" y="7505"/>
                </a:cubicBezTo>
                <a:cubicBezTo>
                  <a:pt x="1" y="8541"/>
                  <a:pt x="1399" y="8424"/>
                  <a:pt x="1646" y="9481"/>
                </a:cubicBezTo>
                <a:cubicBezTo>
                  <a:pt x="1976" y="10891"/>
                  <a:pt x="225" y="11404"/>
                  <a:pt x="919" y="14021"/>
                </a:cubicBezTo>
                <a:cubicBezTo>
                  <a:pt x="1430" y="15932"/>
                  <a:pt x="3731" y="16190"/>
                  <a:pt x="4930" y="16190"/>
                </a:cubicBezTo>
                <a:cubicBezTo>
                  <a:pt x="4984" y="16190"/>
                  <a:pt x="5036" y="16189"/>
                  <a:pt x="5085" y="16189"/>
                </a:cubicBezTo>
                <a:lnTo>
                  <a:pt x="5085" y="8"/>
                </a:lnTo>
                <a:cubicBezTo>
                  <a:pt x="5037" y="3"/>
                  <a:pt x="4992" y="1"/>
                  <a:pt x="4947"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200025" dir="408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0"/>
          <p:cNvSpPr/>
          <p:nvPr/>
        </p:nvSpPr>
        <p:spPr>
          <a:xfrm flipH="1">
            <a:off x="0" y="3930261"/>
            <a:ext cx="1726067" cy="1213238"/>
          </a:xfrm>
          <a:custGeom>
            <a:avLst/>
            <a:gdLst/>
            <a:ahLst/>
            <a:cxnLst/>
            <a:rect l="l" t="t" r="r" b="b"/>
            <a:pathLst>
              <a:path w="9165" h="6442" extrusionOk="0">
                <a:moveTo>
                  <a:pt x="6969" y="1"/>
                </a:moveTo>
                <a:cubicBezTo>
                  <a:pt x="6062" y="1"/>
                  <a:pt x="5147" y="144"/>
                  <a:pt x="4475" y="589"/>
                </a:cubicBezTo>
                <a:cubicBezTo>
                  <a:pt x="2531" y="1870"/>
                  <a:pt x="3909" y="3622"/>
                  <a:pt x="3749" y="4722"/>
                </a:cubicBezTo>
                <a:cubicBezTo>
                  <a:pt x="3673" y="5214"/>
                  <a:pt x="3499" y="5372"/>
                  <a:pt x="3271" y="5372"/>
                </a:cubicBezTo>
                <a:cubicBezTo>
                  <a:pt x="3050" y="5372"/>
                  <a:pt x="2779" y="5222"/>
                  <a:pt x="2499" y="5085"/>
                </a:cubicBezTo>
                <a:cubicBezTo>
                  <a:pt x="2179" y="4935"/>
                  <a:pt x="1890" y="4807"/>
                  <a:pt x="1676" y="4807"/>
                </a:cubicBezTo>
                <a:cubicBezTo>
                  <a:pt x="523" y="4818"/>
                  <a:pt x="865" y="5844"/>
                  <a:pt x="0" y="6442"/>
                </a:cubicBezTo>
                <a:lnTo>
                  <a:pt x="9164" y="6442"/>
                </a:lnTo>
                <a:lnTo>
                  <a:pt x="9164" y="225"/>
                </a:lnTo>
                <a:cubicBezTo>
                  <a:pt x="8551" y="111"/>
                  <a:pt x="7763" y="1"/>
                  <a:pt x="6969"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76200" dir="888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0"/>
          <p:cNvSpPr/>
          <p:nvPr/>
        </p:nvSpPr>
        <p:spPr>
          <a:xfrm flipH="1">
            <a:off x="1817695" y="4620312"/>
            <a:ext cx="2633077" cy="523188"/>
          </a:xfrm>
          <a:custGeom>
            <a:avLst/>
            <a:gdLst/>
            <a:ahLst/>
            <a:cxnLst/>
            <a:rect l="l" t="t" r="r" b="b"/>
            <a:pathLst>
              <a:path w="13981" h="2778" extrusionOk="0">
                <a:moveTo>
                  <a:pt x="10490" y="1"/>
                </a:moveTo>
                <a:cubicBezTo>
                  <a:pt x="10379" y="1"/>
                  <a:pt x="10264" y="11"/>
                  <a:pt x="10147" y="32"/>
                </a:cubicBezTo>
                <a:cubicBezTo>
                  <a:pt x="8636" y="312"/>
                  <a:pt x="8469" y="2288"/>
                  <a:pt x="6274" y="2288"/>
                </a:cubicBezTo>
                <a:cubicBezTo>
                  <a:pt x="6032" y="2288"/>
                  <a:pt x="5765" y="2264"/>
                  <a:pt x="5469" y="2211"/>
                </a:cubicBezTo>
                <a:cubicBezTo>
                  <a:pt x="4760" y="2083"/>
                  <a:pt x="4104" y="2026"/>
                  <a:pt x="3496" y="2026"/>
                </a:cubicBezTo>
                <a:cubicBezTo>
                  <a:pt x="2079" y="2026"/>
                  <a:pt x="927" y="2336"/>
                  <a:pt x="0" y="2778"/>
                </a:cubicBezTo>
                <a:lnTo>
                  <a:pt x="13981" y="2778"/>
                </a:lnTo>
                <a:cubicBezTo>
                  <a:pt x="13179" y="2286"/>
                  <a:pt x="12171" y="1"/>
                  <a:pt x="10490"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33350" dir="114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0"/>
          <p:cNvSpPr/>
          <p:nvPr/>
        </p:nvSpPr>
        <p:spPr>
          <a:xfrm flipH="1">
            <a:off x="8500049" y="2124503"/>
            <a:ext cx="643947" cy="2409965"/>
          </a:xfrm>
          <a:custGeom>
            <a:avLst/>
            <a:gdLst/>
            <a:ahLst/>
            <a:cxnLst/>
            <a:rect l="l" t="t" r="r" b="b"/>
            <a:pathLst>
              <a:path w="2629" h="9839" extrusionOk="0">
                <a:moveTo>
                  <a:pt x="1" y="1"/>
                </a:moveTo>
                <a:lnTo>
                  <a:pt x="1" y="9838"/>
                </a:lnTo>
                <a:cubicBezTo>
                  <a:pt x="2575" y="7531"/>
                  <a:pt x="2628" y="5640"/>
                  <a:pt x="289" y="589"/>
                </a:cubicBezTo>
                <a:cubicBezTo>
                  <a:pt x="204" y="385"/>
                  <a:pt x="97" y="193"/>
                  <a:pt x="1"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247650" dir="16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0"/>
          <p:cNvSpPr/>
          <p:nvPr/>
        </p:nvSpPr>
        <p:spPr>
          <a:xfrm flipH="1">
            <a:off x="5395676" y="0"/>
            <a:ext cx="3748328" cy="2693771"/>
          </a:xfrm>
          <a:custGeom>
            <a:avLst/>
            <a:gdLst/>
            <a:ahLst/>
            <a:cxnLst/>
            <a:rect l="l" t="t" r="r" b="b"/>
            <a:pathLst>
              <a:path w="7937" h="5704" extrusionOk="0">
                <a:moveTo>
                  <a:pt x="1" y="0"/>
                </a:moveTo>
                <a:lnTo>
                  <a:pt x="1" y="5704"/>
                </a:lnTo>
                <a:cubicBezTo>
                  <a:pt x="214" y="5533"/>
                  <a:pt x="482" y="5362"/>
                  <a:pt x="823" y="5191"/>
                </a:cubicBezTo>
                <a:cubicBezTo>
                  <a:pt x="3312" y="3898"/>
                  <a:pt x="620" y="1677"/>
                  <a:pt x="2062" y="620"/>
                </a:cubicBezTo>
                <a:cubicBezTo>
                  <a:pt x="2291" y="452"/>
                  <a:pt x="2522" y="383"/>
                  <a:pt x="2754" y="383"/>
                </a:cubicBezTo>
                <a:cubicBezTo>
                  <a:pt x="3797" y="383"/>
                  <a:pt x="4869" y="1766"/>
                  <a:pt x="5903" y="1766"/>
                </a:cubicBezTo>
                <a:cubicBezTo>
                  <a:pt x="6091" y="1766"/>
                  <a:pt x="6278" y="1720"/>
                  <a:pt x="6463" y="1613"/>
                </a:cubicBezTo>
                <a:cubicBezTo>
                  <a:pt x="7040" y="1282"/>
                  <a:pt x="7488" y="620"/>
                  <a:pt x="7937"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76200" dir="14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0"/>
          <p:cNvSpPr/>
          <p:nvPr/>
        </p:nvSpPr>
        <p:spPr>
          <a:xfrm flipH="1">
            <a:off x="2585009" y="0"/>
            <a:ext cx="3161332" cy="930483"/>
          </a:xfrm>
          <a:custGeom>
            <a:avLst/>
            <a:gdLst/>
            <a:ahLst/>
            <a:cxnLst/>
            <a:rect l="l" t="t" r="r" b="b"/>
            <a:pathLst>
              <a:path w="12316" h="3625" extrusionOk="0">
                <a:moveTo>
                  <a:pt x="1" y="0"/>
                </a:moveTo>
                <a:cubicBezTo>
                  <a:pt x="972" y="1325"/>
                  <a:pt x="1784" y="3162"/>
                  <a:pt x="3803" y="3556"/>
                </a:cubicBezTo>
                <a:cubicBezTo>
                  <a:pt x="4037" y="3602"/>
                  <a:pt x="4281" y="3624"/>
                  <a:pt x="4533" y="3624"/>
                </a:cubicBezTo>
                <a:cubicBezTo>
                  <a:pt x="7086" y="3624"/>
                  <a:pt x="10439" y="1409"/>
                  <a:pt x="12315"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23825" dir="14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0"/>
          <p:cNvSpPr/>
          <p:nvPr/>
        </p:nvSpPr>
        <p:spPr>
          <a:xfrm flipH="1">
            <a:off x="4153" y="0"/>
            <a:ext cx="4397784" cy="2623834"/>
          </a:xfrm>
          <a:custGeom>
            <a:avLst/>
            <a:gdLst/>
            <a:ahLst/>
            <a:cxnLst/>
            <a:rect l="l" t="t" r="r" b="b"/>
            <a:pathLst>
              <a:path w="17133" h="10222" extrusionOk="0">
                <a:moveTo>
                  <a:pt x="1" y="0"/>
                </a:moveTo>
                <a:cubicBezTo>
                  <a:pt x="1570" y="662"/>
                  <a:pt x="3419" y="1313"/>
                  <a:pt x="4529" y="1313"/>
                </a:cubicBezTo>
                <a:cubicBezTo>
                  <a:pt x="6373" y="1313"/>
                  <a:pt x="7673" y="389"/>
                  <a:pt x="8664" y="389"/>
                </a:cubicBezTo>
                <a:cubicBezTo>
                  <a:pt x="8844" y="389"/>
                  <a:pt x="9014" y="419"/>
                  <a:pt x="9175" y="491"/>
                </a:cubicBezTo>
                <a:cubicBezTo>
                  <a:pt x="9699" y="726"/>
                  <a:pt x="9773" y="1292"/>
                  <a:pt x="9272" y="3204"/>
                </a:cubicBezTo>
                <a:cubicBezTo>
                  <a:pt x="9120" y="3797"/>
                  <a:pt x="9438" y="3990"/>
                  <a:pt x="9926" y="3990"/>
                </a:cubicBezTo>
                <a:cubicBezTo>
                  <a:pt x="10748" y="3990"/>
                  <a:pt x="12054" y="3444"/>
                  <a:pt x="12422" y="3343"/>
                </a:cubicBezTo>
                <a:cubicBezTo>
                  <a:pt x="12696" y="3268"/>
                  <a:pt x="13011" y="3218"/>
                  <a:pt x="13322" y="3218"/>
                </a:cubicBezTo>
                <a:cubicBezTo>
                  <a:pt x="13811" y="3218"/>
                  <a:pt x="14288" y="3343"/>
                  <a:pt x="14569" y="3696"/>
                </a:cubicBezTo>
                <a:cubicBezTo>
                  <a:pt x="15626" y="5041"/>
                  <a:pt x="15488" y="6815"/>
                  <a:pt x="15744" y="8064"/>
                </a:cubicBezTo>
                <a:cubicBezTo>
                  <a:pt x="16011" y="9324"/>
                  <a:pt x="16513" y="9976"/>
                  <a:pt x="17133" y="10221"/>
                </a:cubicBezTo>
                <a:lnTo>
                  <a:pt x="17133" y="0"/>
                </a:lnTo>
                <a:close/>
              </a:path>
            </a:pathLst>
          </a:custGeom>
          <a:gradFill>
            <a:gsLst>
              <a:gs pos="0">
                <a:schemeClr val="accent1"/>
              </a:gs>
              <a:gs pos="100000">
                <a:schemeClr val="accent2"/>
              </a:gs>
            </a:gsLst>
            <a:path path="circle">
              <a:fillToRect l="50000" t="50000" r="50000" b="50000"/>
            </a:path>
            <a:tileRect/>
          </a:gradFill>
          <a:ln>
            <a:noFill/>
          </a:ln>
          <a:effectLst>
            <a:outerShdw blurRad="114300" dist="123825" dir="14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3" name="Google Shape;233;p20"/>
          <p:cNvCxnSpPr/>
          <p:nvPr/>
        </p:nvCxnSpPr>
        <p:spPr>
          <a:xfrm rot="10800000">
            <a:off x="8007675" y="0"/>
            <a:ext cx="0" cy="3094500"/>
          </a:xfrm>
          <a:prstGeom prst="straightConnector1">
            <a:avLst/>
          </a:prstGeom>
          <a:noFill/>
          <a:ln w="28575" cap="flat" cmpd="sng">
            <a:solidFill>
              <a:schemeClr val="accent6"/>
            </a:solidFill>
            <a:prstDash val="solid"/>
            <a:miter lim="800000"/>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p:cSld name="8_Título y objetos">
    <p:bg>
      <p:bgPr>
        <a:gradFill>
          <a:gsLst>
            <a:gs pos="0">
              <a:schemeClr val="accent1"/>
            </a:gs>
            <a:gs pos="100000">
              <a:schemeClr val="accent2"/>
            </a:gs>
          </a:gsLst>
          <a:path path="circle">
            <a:fillToRect l="50000" t="50000" r="50000" b="50000"/>
          </a:path>
          <a:tileRect/>
        </a:gradFill>
        <a:effectLst/>
      </p:bgPr>
    </p:bg>
    <p:spTree>
      <p:nvGrpSpPr>
        <p:cNvPr id="1" name="Shape 234"/>
        <p:cNvGrpSpPr/>
        <p:nvPr/>
      </p:nvGrpSpPr>
      <p:grpSpPr>
        <a:xfrm>
          <a:off x="0" y="0"/>
          <a:ext cx="0" cy="0"/>
          <a:chOff x="0" y="0"/>
          <a:chExt cx="0" cy="0"/>
        </a:xfrm>
      </p:grpSpPr>
      <p:sp>
        <p:nvSpPr>
          <p:cNvPr id="235" name="Google Shape;235;p21"/>
          <p:cNvSpPr/>
          <p:nvPr/>
        </p:nvSpPr>
        <p:spPr>
          <a:xfrm flipH="1">
            <a:off x="7145715" y="0"/>
            <a:ext cx="1957071" cy="2650496"/>
          </a:xfrm>
          <a:custGeom>
            <a:avLst/>
            <a:gdLst/>
            <a:ahLst/>
            <a:cxnLst/>
            <a:rect l="l" t="t" r="r" b="b"/>
            <a:pathLst>
              <a:path w="7990" h="10821" extrusionOk="0">
                <a:moveTo>
                  <a:pt x="4049" y="0"/>
                </a:moveTo>
                <a:lnTo>
                  <a:pt x="1016" y="1880"/>
                </a:lnTo>
                <a:lnTo>
                  <a:pt x="1" y="6655"/>
                </a:lnTo>
                <a:cubicBezTo>
                  <a:pt x="1" y="6655"/>
                  <a:pt x="55" y="6826"/>
                  <a:pt x="150" y="7092"/>
                </a:cubicBezTo>
                <a:cubicBezTo>
                  <a:pt x="1293" y="7455"/>
                  <a:pt x="3793" y="8417"/>
                  <a:pt x="4551" y="10030"/>
                </a:cubicBezTo>
                <a:cubicBezTo>
                  <a:pt x="4690" y="10318"/>
                  <a:pt x="4764" y="10574"/>
                  <a:pt x="4797" y="10820"/>
                </a:cubicBezTo>
                <a:cubicBezTo>
                  <a:pt x="5609" y="10403"/>
                  <a:pt x="6271" y="9698"/>
                  <a:pt x="6324" y="8844"/>
                </a:cubicBezTo>
                <a:cubicBezTo>
                  <a:pt x="6409" y="7103"/>
                  <a:pt x="3440" y="7092"/>
                  <a:pt x="3867" y="6516"/>
                </a:cubicBezTo>
                <a:cubicBezTo>
                  <a:pt x="4294" y="5939"/>
                  <a:pt x="6313" y="6558"/>
                  <a:pt x="7135" y="4903"/>
                </a:cubicBezTo>
                <a:cubicBezTo>
                  <a:pt x="7990" y="3173"/>
                  <a:pt x="5908" y="876"/>
                  <a:pt x="5010"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1"/>
          <p:cNvSpPr/>
          <p:nvPr/>
        </p:nvSpPr>
        <p:spPr>
          <a:xfrm flipH="1">
            <a:off x="4165774" y="0"/>
            <a:ext cx="5156722" cy="5057276"/>
          </a:xfrm>
          <a:custGeom>
            <a:avLst/>
            <a:gdLst/>
            <a:ahLst/>
            <a:cxnLst/>
            <a:rect l="l" t="t" r="r" b="b"/>
            <a:pathLst>
              <a:path w="21053" h="20647" extrusionOk="0">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47625" dir="942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1"/>
          <p:cNvSpPr/>
          <p:nvPr/>
        </p:nvSpPr>
        <p:spPr>
          <a:xfrm flipH="1">
            <a:off x="6122600" y="1713596"/>
            <a:ext cx="3019375" cy="3429895"/>
          </a:xfrm>
          <a:custGeom>
            <a:avLst/>
            <a:gdLst/>
            <a:ahLst/>
            <a:cxnLst/>
            <a:rect l="l" t="t" r="r" b="b"/>
            <a:pathLst>
              <a:path w="12327" h="14003" extrusionOk="0">
                <a:moveTo>
                  <a:pt x="1" y="1"/>
                </a:moveTo>
                <a:lnTo>
                  <a:pt x="1" y="14003"/>
                </a:lnTo>
                <a:lnTo>
                  <a:pt x="12327" y="14003"/>
                </a:lnTo>
                <a:cubicBezTo>
                  <a:pt x="11012" y="12977"/>
                  <a:pt x="11717" y="11204"/>
                  <a:pt x="10671" y="10276"/>
                </a:cubicBezTo>
                <a:cubicBezTo>
                  <a:pt x="10267" y="9919"/>
                  <a:pt x="9798" y="9790"/>
                  <a:pt x="9311" y="9790"/>
                </a:cubicBezTo>
                <a:cubicBezTo>
                  <a:pt x="8056" y="9790"/>
                  <a:pt x="6678" y="10643"/>
                  <a:pt x="5960" y="10643"/>
                </a:cubicBezTo>
                <a:cubicBezTo>
                  <a:pt x="5762" y="10643"/>
                  <a:pt x="5615" y="10578"/>
                  <a:pt x="5534" y="10414"/>
                </a:cubicBezTo>
                <a:cubicBezTo>
                  <a:pt x="5031" y="9421"/>
                  <a:pt x="5928" y="8705"/>
                  <a:pt x="4914" y="8097"/>
                </a:cubicBezTo>
                <a:cubicBezTo>
                  <a:pt x="4732" y="7979"/>
                  <a:pt x="4423" y="7936"/>
                  <a:pt x="4070" y="7904"/>
                </a:cubicBezTo>
                <a:cubicBezTo>
                  <a:pt x="3440" y="7851"/>
                  <a:pt x="2810" y="7840"/>
                  <a:pt x="3194" y="6943"/>
                </a:cubicBezTo>
                <a:cubicBezTo>
                  <a:pt x="3621" y="5918"/>
                  <a:pt x="5704" y="5127"/>
                  <a:pt x="4711" y="3034"/>
                </a:cubicBezTo>
                <a:cubicBezTo>
                  <a:pt x="3867" y="1250"/>
                  <a:pt x="887" y="257"/>
                  <a:pt x="1" y="1"/>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1"/>
          <p:cNvSpPr txBox="1">
            <a:spLocks noGrp="1"/>
          </p:cNvSpPr>
          <p:nvPr>
            <p:ph type="ctrTitle"/>
          </p:nvPr>
        </p:nvSpPr>
        <p:spPr>
          <a:xfrm flipH="1">
            <a:off x="6053138" y="827965"/>
            <a:ext cx="2308500" cy="3483900"/>
          </a:xfrm>
          <a:prstGeom prst="rect">
            <a:avLst/>
          </a:prstGeom>
          <a:noFill/>
          <a:ln>
            <a:noFill/>
          </a:ln>
        </p:spPr>
        <p:txBody>
          <a:bodyPr spcFirstLastPara="1" wrap="square" lIns="68575" tIns="34275" rIns="68575" bIns="34275" anchor="ctr" anchorCtr="0">
            <a:noAutofit/>
          </a:bodyPr>
          <a:lstStyle>
            <a:lvl1pPr lvl="0" algn="r">
              <a:lnSpc>
                <a:spcPct val="90000"/>
              </a:lnSpc>
              <a:spcBef>
                <a:spcPts val="0"/>
              </a:spcBef>
              <a:spcAft>
                <a:spcPts val="0"/>
              </a:spcAft>
              <a:buClr>
                <a:srgbClr val="FFFFFF"/>
              </a:buClr>
              <a:buSzPts val="1800"/>
              <a:buNone/>
              <a:defRPr sz="1800" b="0">
                <a:solidFill>
                  <a:srgbClr val="FFFFFF"/>
                </a:solidFill>
              </a:defRPr>
            </a:lvl1pPr>
            <a:lvl2pPr lvl="1">
              <a:spcBef>
                <a:spcPts val="0"/>
              </a:spcBef>
              <a:spcAft>
                <a:spcPts val="0"/>
              </a:spcAft>
              <a:buClr>
                <a:srgbClr val="FFFFFF"/>
              </a:buClr>
              <a:buSzPts val="1100"/>
              <a:buNone/>
              <a:defRPr>
                <a:solidFill>
                  <a:srgbClr val="FFFFFF"/>
                </a:solidFill>
              </a:defRPr>
            </a:lvl2pPr>
            <a:lvl3pPr lvl="2">
              <a:spcBef>
                <a:spcPts val="0"/>
              </a:spcBef>
              <a:spcAft>
                <a:spcPts val="0"/>
              </a:spcAft>
              <a:buClr>
                <a:srgbClr val="FFFFFF"/>
              </a:buClr>
              <a:buSzPts val="1100"/>
              <a:buNone/>
              <a:defRPr>
                <a:solidFill>
                  <a:srgbClr val="FFFFFF"/>
                </a:solidFill>
              </a:defRPr>
            </a:lvl3pPr>
            <a:lvl4pPr lvl="3">
              <a:spcBef>
                <a:spcPts val="0"/>
              </a:spcBef>
              <a:spcAft>
                <a:spcPts val="0"/>
              </a:spcAft>
              <a:buClr>
                <a:srgbClr val="FFFFFF"/>
              </a:buClr>
              <a:buSzPts val="1100"/>
              <a:buNone/>
              <a:defRPr>
                <a:solidFill>
                  <a:srgbClr val="FFFFFF"/>
                </a:solidFill>
              </a:defRPr>
            </a:lvl4pPr>
            <a:lvl5pPr lvl="4">
              <a:spcBef>
                <a:spcPts val="0"/>
              </a:spcBef>
              <a:spcAft>
                <a:spcPts val="0"/>
              </a:spcAft>
              <a:buClr>
                <a:srgbClr val="FFFFFF"/>
              </a:buClr>
              <a:buSzPts val="1100"/>
              <a:buNone/>
              <a:defRPr>
                <a:solidFill>
                  <a:srgbClr val="FFFFFF"/>
                </a:solidFill>
              </a:defRPr>
            </a:lvl5pPr>
            <a:lvl6pPr lvl="5">
              <a:spcBef>
                <a:spcPts val="0"/>
              </a:spcBef>
              <a:spcAft>
                <a:spcPts val="0"/>
              </a:spcAft>
              <a:buClr>
                <a:srgbClr val="FFFFFF"/>
              </a:buClr>
              <a:buSzPts val="1100"/>
              <a:buNone/>
              <a:defRPr>
                <a:solidFill>
                  <a:srgbClr val="FFFFFF"/>
                </a:solidFill>
              </a:defRPr>
            </a:lvl6pPr>
            <a:lvl7pPr lvl="6">
              <a:spcBef>
                <a:spcPts val="0"/>
              </a:spcBef>
              <a:spcAft>
                <a:spcPts val="0"/>
              </a:spcAft>
              <a:buClr>
                <a:srgbClr val="FFFFFF"/>
              </a:buClr>
              <a:buSzPts val="1100"/>
              <a:buNone/>
              <a:defRPr>
                <a:solidFill>
                  <a:srgbClr val="FFFFFF"/>
                </a:solidFill>
              </a:defRPr>
            </a:lvl7pPr>
            <a:lvl8pPr lvl="7">
              <a:spcBef>
                <a:spcPts val="0"/>
              </a:spcBef>
              <a:spcAft>
                <a:spcPts val="0"/>
              </a:spcAft>
              <a:buClr>
                <a:srgbClr val="FFFFFF"/>
              </a:buClr>
              <a:buSzPts val="1100"/>
              <a:buNone/>
              <a:defRPr>
                <a:solidFill>
                  <a:srgbClr val="FFFFFF"/>
                </a:solidFill>
              </a:defRPr>
            </a:lvl8pPr>
            <a:lvl9pPr lvl="8">
              <a:spcBef>
                <a:spcPts val="0"/>
              </a:spcBef>
              <a:spcAft>
                <a:spcPts val="0"/>
              </a:spcAft>
              <a:buClr>
                <a:srgbClr val="FFFFFF"/>
              </a:buClr>
              <a:buSzPts val="1100"/>
              <a:buNone/>
              <a:defRPr>
                <a:solidFill>
                  <a:srgbClr val="FFFFFF"/>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SIX COLUMNS 1">
  <p:cSld name="10_Título y objetos_1">
    <p:bg>
      <p:bgPr>
        <a:gradFill>
          <a:gsLst>
            <a:gs pos="0">
              <a:schemeClr val="accent1"/>
            </a:gs>
            <a:gs pos="100000">
              <a:schemeClr val="accent2"/>
            </a:gs>
          </a:gsLst>
          <a:path path="circle">
            <a:fillToRect l="50000" t="50000" r="50000" b="50000"/>
          </a:path>
          <a:tileRect/>
        </a:gradFill>
        <a:effectLst/>
      </p:bgPr>
    </p:bg>
    <p:spTree>
      <p:nvGrpSpPr>
        <p:cNvPr id="1" name="Shape 245"/>
        <p:cNvGrpSpPr/>
        <p:nvPr/>
      </p:nvGrpSpPr>
      <p:grpSpPr>
        <a:xfrm>
          <a:off x="0" y="0"/>
          <a:ext cx="0" cy="0"/>
          <a:chOff x="0" y="0"/>
          <a:chExt cx="0" cy="0"/>
        </a:xfrm>
      </p:grpSpPr>
      <p:sp>
        <p:nvSpPr>
          <p:cNvPr id="246" name="Google Shape;246;p23"/>
          <p:cNvSpPr txBox="1"/>
          <p:nvPr/>
        </p:nvSpPr>
        <p:spPr>
          <a:xfrm>
            <a:off x="6772942" y="4670822"/>
            <a:ext cx="2057400" cy="273900"/>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None/>
            </a:pPr>
            <a:fld id="{00000000-1234-1234-1234-123412341234}" type="slidenum">
              <a:rPr lang="es-ES" sz="800" b="0" i="0" u="none" strike="noStrike" cap="none">
                <a:solidFill>
                  <a:schemeClr val="dk1"/>
                </a:solidFill>
                <a:latin typeface="Nunito Sans SemiBold"/>
                <a:ea typeface="Nunito Sans SemiBold"/>
                <a:cs typeface="Nunito Sans SemiBold"/>
                <a:sym typeface="Nunito Sans SemiBold"/>
              </a:rPr>
              <a:t>‹#›</a:t>
            </a:fld>
            <a:endParaRPr sz="800" b="0" i="0" u="none" strike="noStrike" cap="none">
              <a:solidFill>
                <a:schemeClr val="dk1"/>
              </a:solidFill>
              <a:latin typeface="Nunito Sans SemiBold"/>
              <a:ea typeface="Nunito Sans SemiBold"/>
              <a:cs typeface="Nunito Sans SemiBold"/>
              <a:sym typeface="Nunito Sans SemiBold"/>
            </a:endParaRPr>
          </a:p>
        </p:txBody>
      </p:sp>
      <p:sp>
        <p:nvSpPr>
          <p:cNvPr id="247" name="Google Shape;247;p23"/>
          <p:cNvSpPr/>
          <p:nvPr/>
        </p:nvSpPr>
        <p:spPr>
          <a:xfrm>
            <a:off x="3059250" y="-123570"/>
            <a:ext cx="1789200" cy="2629800"/>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48" name="Google Shape;248;p23"/>
          <p:cNvSpPr/>
          <p:nvPr/>
        </p:nvSpPr>
        <p:spPr>
          <a:xfrm>
            <a:off x="4991939" y="-123570"/>
            <a:ext cx="1786800" cy="2629800"/>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49" name="Google Shape;249;p23"/>
          <p:cNvSpPr/>
          <p:nvPr/>
        </p:nvSpPr>
        <p:spPr>
          <a:xfrm>
            <a:off x="6937646" y="-123570"/>
            <a:ext cx="1761900" cy="2629800"/>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50" name="Google Shape;250;p23"/>
          <p:cNvSpPr/>
          <p:nvPr/>
        </p:nvSpPr>
        <p:spPr>
          <a:xfrm>
            <a:off x="3059250" y="2710354"/>
            <a:ext cx="1789200" cy="2556000"/>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51" name="Google Shape;251;p23"/>
          <p:cNvSpPr/>
          <p:nvPr/>
        </p:nvSpPr>
        <p:spPr>
          <a:xfrm>
            <a:off x="4991939" y="2710354"/>
            <a:ext cx="1786800" cy="2556000"/>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52" name="Google Shape;252;p23"/>
          <p:cNvSpPr/>
          <p:nvPr/>
        </p:nvSpPr>
        <p:spPr>
          <a:xfrm>
            <a:off x="6937646" y="2710354"/>
            <a:ext cx="1761900" cy="2556000"/>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53" name="Google Shape;253;p23"/>
          <p:cNvSpPr txBox="1">
            <a:spLocks noGrp="1"/>
          </p:cNvSpPr>
          <p:nvPr>
            <p:ph type="subTitle" idx="1"/>
          </p:nvPr>
        </p:nvSpPr>
        <p:spPr>
          <a:xfrm flipH="1">
            <a:off x="3059251" y="1527275"/>
            <a:ext cx="1789200" cy="233700"/>
          </a:xfrm>
          <a:prstGeom prst="rect">
            <a:avLst/>
          </a:prstGeom>
        </p:spPr>
        <p:txBody>
          <a:bodyPr spcFirstLastPara="1" wrap="square" lIns="68575" tIns="34275" rIns="68575" bIns="34275" anchor="b" anchorCtr="0">
            <a:noAutofit/>
          </a:bodyPr>
          <a:lstStyle>
            <a:lvl1pPr lvl="0" algn="ctr" rtl="0">
              <a:lnSpc>
                <a:spcPct val="100000"/>
              </a:lnSpc>
              <a:spcBef>
                <a:spcPts val="8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1pPr>
            <a:lvl2pPr lvl="1"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2pPr>
            <a:lvl3pPr lvl="2"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3pPr>
            <a:lvl4pPr lvl="3"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4pPr>
            <a:lvl5pPr lvl="4"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5pPr>
            <a:lvl6pPr lvl="5"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6pPr>
            <a:lvl7pPr lvl="6"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7pPr>
            <a:lvl8pPr lvl="7"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8pPr>
            <a:lvl9pPr lvl="8"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9pPr>
          </a:lstStyle>
          <a:p>
            <a:endParaRPr/>
          </a:p>
        </p:txBody>
      </p:sp>
      <p:sp>
        <p:nvSpPr>
          <p:cNvPr id="254" name="Google Shape;254;p23"/>
          <p:cNvSpPr txBox="1">
            <a:spLocks noGrp="1"/>
          </p:cNvSpPr>
          <p:nvPr>
            <p:ph type="subTitle" idx="2"/>
          </p:nvPr>
        </p:nvSpPr>
        <p:spPr>
          <a:xfrm>
            <a:off x="3244987" y="1674244"/>
            <a:ext cx="1417500" cy="233700"/>
          </a:xfrm>
          <a:prstGeom prst="rect">
            <a:avLst/>
          </a:prstGeom>
        </p:spPr>
        <p:txBody>
          <a:bodyPr spcFirstLastPara="1" wrap="square" lIns="68575" tIns="34275" rIns="68575" bIns="34275" anchor="t" anchorCtr="0">
            <a:noAutofit/>
          </a:bodyPr>
          <a:lstStyle>
            <a:lvl1pPr lvl="0" algn="ctr" rtl="0">
              <a:lnSpc>
                <a:spcPct val="100000"/>
              </a:lnSpc>
              <a:spcBef>
                <a:spcPts val="800"/>
              </a:spcBef>
              <a:spcAft>
                <a:spcPts val="0"/>
              </a:spcAft>
              <a:buClr>
                <a:srgbClr val="FFFFFF"/>
              </a:buClr>
              <a:buSzPts val="1100"/>
              <a:buNone/>
              <a:defRPr sz="1100">
                <a:solidFill>
                  <a:srgbClr val="FFFFFF"/>
                </a:solidFill>
              </a:defRPr>
            </a:lvl1pPr>
            <a:lvl2pPr lvl="1" algn="ctr" rtl="0">
              <a:lnSpc>
                <a:spcPct val="100000"/>
              </a:lnSpc>
              <a:spcBef>
                <a:spcPts val="400"/>
              </a:spcBef>
              <a:spcAft>
                <a:spcPts val="0"/>
              </a:spcAft>
              <a:buClr>
                <a:srgbClr val="FFFFFF"/>
              </a:buClr>
              <a:buSzPts val="1100"/>
              <a:buNone/>
              <a:defRPr sz="1100">
                <a:solidFill>
                  <a:srgbClr val="FFFFFF"/>
                </a:solidFill>
              </a:defRPr>
            </a:lvl2pPr>
            <a:lvl3pPr lvl="2" algn="ctr" rtl="0">
              <a:lnSpc>
                <a:spcPct val="100000"/>
              </a:lnSpc>
              <a:spcBef>
                <a:spcPts val="400"/>
              </a:spcBef>
              <a:spcAft>
                <a:spcPts val="0"/>
              </a:spcAft>
              <a:buClr>
                <a:srgbClr val="FFFFFF"/>
              </a:buClr>
              <a:buSzPts val="1100"/>
              <a:buNone/>
              <a:defRPr sz="1100">
                <a:solidFill>
                  <a:srgbClr val="FFFFFF"/>
                </a:solidFill>
              </a:defRPr>
            </a:lvl3pPr>
            <a:lvl4pPr lvl="3" algn="ctr" rtl="0">
              <a:lnSpc>
                <a:spcPct val="100000"/>
              </a:lnSpc>
              <a:spcBef>
                <a:spcPts val="400"/>
              </a:spcBef>
              <a:spcAft>
                <a:spcPts val="0"/>
              </a:spcAft>
              <a:buClr>
                <a:srgbClr val="FFFFFF"/>
              </a:buClr>
              <a:buSzPts val="1100"/>
              <a:buNone/>
              <a:defRPr sz="1100">
                <a:solidFill>
                  <a:srgbClr val="FFFFFF"/>
                </a:solidFill>
              </a:defRPr>
            </a:lvl4pPr>
            <a:lvl5pPr lvl="4" algn="ctr" rtl="0">
              <a:lnSpc>
                <a:spcPct val="100000"/>
              </a:lnSpc>
              <a:spcBef>
                <a:spcPts val="400"/>
              </a:spcBef>
              <a:spcAft>
                <a:spcPts val="0"/>
              </a:spcAft>
              <a:buClr>
                <a:srgbClr val="FFFFFF"/>
              </a:buClr>
              <a:buSzPts val="1100"/>
              <a:buNone/>
              <a:defRPr sz="1100">
                <a:solidFill>
                  <a:srgbClr val="FFFFFF"/>
                </a:solidFill>
              </a:defRPr>
            </a:lvl5pPr>
            <a:lvl6pPr lvl="5" algn="ctr" rtl="0">
              <a:lnSpc>
                <a:spcPct val="100000"/>
              </a:lnSpc>
              <a:spcBef>
                <a:spcPts val="400"/>
              </a:spcBef>
              <a:spcAft>
                <a:spcPts val="0"/>
              </a:spcAft>
              <a:buClr>
                <a:srgbClr val="FFFFFF"/>
              </a:buClr>
              <a:buSzPts val="1100"/>
              <a:buNone/>
              <a:defRPr sz="1100">
                <a:solidFill>
                  <a:srgbClr val="FFFFFF"/>
                </a:solidFill>
              </a:defRPr>
            </a:lvl6pPr>
            <a:lvl7pPr lvl="6" algn="ctr" rtl="0">
              <a:lnSpc>
                <a:spcPct val="100000"/>
              </a:lnSpc>
              <a:spcBef>
                <a:spcPts val="400"/>
              </a:spcBef>
              <a:spcAft>
                <a:spcPts val="0"/>
              </a:spcAft>
              <a:buClr>
                <a:srgbClr val="FFFFFF"/>
              </a:buClr>
              <a:buSzPts val="1100"/>
              <a:buNone/>
              <a:defRPr sz="1100">
                <a:solidFill>
                  <a:srgbClr val="FFFFFF"/>
                </a:solidFill>
              </a:defRPr>
            </a:lvl7pPr>
            <a:lvl8pPr lvl="7" algn="ctr" rtl="0">
              <a:lnSpc>
                <a:spcPct val="100000"/>
              </a:lnSpc>
              <a:spcBef>
                <a:spcPts val="400"/>
              </a:spcBef>
              <a:spcAft>
                <a:spcPts val="0"/>
              </a:spcAft>
              <a:buClr>
                <a:srgbClr val="FFFFFF"/>
              </a:buClr>
              <a:buSzPts val="1100"/>
              <a:buNone/>
              <a:defRPr sz="1100">
                <a:solidFill>
                  <a:srgbClr val="FFFFFF"/>
                </a:solidFill>
              </a:defRPr>
            </a:lvl8pPr>
            <a:lvl9pPr lvl="8" algn="ctr" rtl="0">
              <a:lnSpc>
                <a:spcPct val="100000"/>
              </a:lnSpc>
              <a:spcBef>
                <a:spcPts val="400"/>
              </a:spcBef>
              <a:spcAft>
                <a:spcPts val="0"/>
              </a:spcAft>
              <a:buClr>
                <a:srgbClr val="FFFFFF"/>
              </a:buClr>
              <a:buSzPts val="1100"/>
              <a:buNone/>
              <a:defRPr sz="1100">
                <a:solidFill>
                  <a:srgbClr val="FFFFFF"/>
                </a:solidFill>
              </a:defRPr>
            </a:lvl9pPr>
          </a:lstStyle>
          <a:p>
            <a:endParaRPr/>
          </a:p>
        </p:txBody>
      </p:sp>
      <p:sp>
        <p:nvSpPr>
          <p:cNvPr id="255" name="Google Shape;255;p23"/>
          <p:cNvSpPr txBox="1">
            <a:spLocks noGrp="1"/>
          </p:cNvSpPr>
          <p:nvPr>
            <p:ph type="subTitle" idx="3"/>
          </p:nvPr>
        </p:nvSpPr>
        <p:spPr>
          <a:xfrm flipH="1">
            <a:off x="5005238" y="1527275"/>
            <a:ext cx="1761900" cy="233700"/>
          </a:xfrm>
          <a:prstGeom prst="rect">
            <a:avLst/>
          </a:prstGeom>
        </p:spPr>
        <p:txBody>
          <a:bodyPr spcFirstLastPara="1" wrap="square" lIns="68575" tIns="34275" rIns="68575" bIns="34275" anchor="b" anchorCtr="0">
            <a:noAutofit/>
          </a:bodyPr>
          <a:lstStyle>
            <a:lvl1pPr lvl="0" algn="ctr" rtl="0">
              <a:lnSpc>
                <a:spcPct val="100000"/>
              </a:lnSpc>
              <a:spcBef>
                <a:spcPts val="8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1pPr>
            <a:lvl2pPr lvl="1"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2pPr>
            <a:lvl3pPr lvl="2"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3pPr>
            <a:lvl4pPr lvl="3"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4pPr>
            <a:lvl5pPr lvl="4"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5pPr>
            <a:lvl6pPr lvl="5"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6pPr>
            <a:lvl7pPr lvl="6"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7pPr>
            <a:lvl8pPr lvl="7"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8pPr>
            <a:lvl9pPr lvl="8"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9pPr>
          </a:lstStyle>
          <a:p>
            <a:endParaRPr/>
          </a:p>
        </p:txBody>
      </p:sp>
      <p:sp>
        <p:nvSpPr>
          <p:cNvPr id="256" name="Google Shape;256;p23"/>
          <p:cNvSpPr txBox="1">
            <a:spLocks noGrp="1"/>
          </p:cNvSpPr>
          <p:nvPr>
            <p:ph type="subTitle" idx="4"/>
          </p:nvPr>
        </p:nvSpPr>
        <p:spPr>
          <a:xfrm>
            <a:off x="5177372" y="1674244"/>
            <a:ext cx="1417500" cy="233700"/>
          </a:xfrm>
          <a:prstGeom prst="rect">
            <a:avLst/>
          </a:prstGeom>
        </p:spPr>
        <p:txBody>
          <a:bodyPr spcFirstLastPara="1" wrap="square" lIns="68575" tIns="34275" rIns="68575" bIns="34275" anchor="t" anchorCtr="0">
            <a:noAutofit/>
          </a:bodyPr>
          <a:lstStyle>
            <a:lvl1pPr lvl="0" algn="ctr" rtl="0">
              <a:lnSpc>
                <a:spcPct val="100000"/>
              </a:lnSpc>
              <a:spcBef>
                <a:spcPts val="800"/>
              </a:spcBef>
              <a:spcAft>
                <a:spcPts val="0"/>
              </a:spcAft>
              <a:buClr>
                <a:srgbClr val="FFFFFF"/>
              </a:buClr>
              <a:buSzPts val="1100"/>
              <a:buNone/>
              <a:defRPr sz="1100">
                <a:solidFill>
                  <a:srgbClr val="FFFFFF"/>
                </a:solidFill>
              </a:defRPr>
            </a:lvl1pPr>
            <a:lvl2pPr lvl="1" algn="ctr" rtl="0">
              <a:lnSpc>
                <a:spcPct val="100000"/>
              </a:lnSpc>
              <a:spcBef>
                <a:spcPts val="400"/>
              </a:spcBef>
              <a:spcAft>
                <a:spcPts val="0"/>
              </a:spcAft>
              <a:buClr>
                <a:srgbClr val="FFFFFF"/>
              </a:buClr>
              <a:buSzPts val="1100"/>
              <a:buNone/>
              <a:defRPr sz="1100">
                <a:solidFill>
                  <a:srgbClr val="FFFFFF"/>
                </a:solidFill>
              </a:defRPr>
            </a:lvl2pPr>
            <a:lvl3pPr lvl="2" algn="ctr" rtl="0">
              <a:lnSpc>
                <a:spcPct val="100000"/>
              </a:lnSpc>
              <a:spcBef>
                <a:spcPts val="400"/>
              </a:spcBef>
              <a:spcAft>
                <a:spcPts val="0"/>
              </a:spcAft>
              <a:buClr>
                <a:srgbClr val="FFFFFF"/>
              </a:buClr>
              <a:buSzPts val="1100"/>
              <a:buNone/>
              <a:defRPr sz="1100">
                <a:solidFill>
                  <a:srgbClr val="FFFFFF"/>
                </a:solidFill>
              </a:defRPr>
            </a:lvl3pPr>
            <a:lvl4pPr lvl="3" algn="ctr" rtl="0">
              <a:lnSpc>
                <a:spcPct val="100000"/>
              </a:lnSpc>
              <a:spcBef>
                <a:spcPts val="400"/>
              </a:spcBef>
              <a:spcAft>
                <a:spcPts val="0"/>
              </a:spcAft>
              <a:buClr>
                <a:srgbClr val="FFFFFF"/>
              </a:buClr>
              <a:buSzPts val="1100"/>
              <a:buNone/>
              <a:defRPr sz="1100">
                <a:solidFill>
                  <a:srgbClr val="FFFFFF"/>
                </a:solidFill>
              </a:defRPr>
            </a:lvl4pPr>
            <a:lvl5pPr lvl="4" algn="ctr" rtl="0">
              <a:lnSpc>
                <a:spcPct val="100000"/>
              </a:lnSpc>
              <a:spcBef>
                <a:spcPts val="400"/>
              </a:spcBef>
              <a:spcAft>
                <a:spcPts val="0"/>
              </a:spcAft>
              <a:buClr>
                <a:srgbClr val="FFFFFF"/>
              </a:buClr>
              <a:buSzPts val="1100"/>
              <a:buNone/>
              <a:defRPr sz="1100">
                <a:solidFill>
                  <a:srgbClr val="FFFFFF"/>
                </a:solidFill>
              </a:defRPr>
            </a:lvl5pPr>
            <a:lvl6pPr lvl="5" algn="ctr" rtl="0">
              <a:lnSpc>
                <a:spcPct val="100000"/>
              </a:lnSpc>
              <a:spcBef>
                <a:spcPts val="400"/>
              </a:spcBef>
              <a:spcAft>
                <a:spcPts val="0"/>
              </a:spcAft>
              <a:buClr>
                <a:srgbClr val="FFFFFF"/>
              </a:buClr>
              <a:buSzPts val="1100"/>
              <a:buNone/>
              <a:defRPr sz="1100">
                <a:solidFill>
                  <a:srgbClr val="FFFFFF"/>
                </a:solidFill>
              </a:defRPr>
            </a:lvl6pPr>
            <a:lvl7pPr lvl="6" algn="ctr" rtl="0">
              <a:lnSpc>
                <a:spcPct val="100000"/>
              </a:lnSpc>
              <a:spcBef>
                <a:spcPts val="400"/>
              </a:spcBef>
              <a:spcAft>
                <a:spcPts val="0"/>
              </a:spcAft>
              <a:buClr>
                <a:srgbClr val="FFFFFF"/>
              </a:buClr>
              <a:buSzPts val="1100"/>
              <a:buNone/>
              <a:defRPr sz="1100">
                <a:solidFill>
                  <a:srgbClr val="FFFFFF"/>
                </a:solidFill>
              </a:defRPr>
            </a:lvl7pPr>
            <a:lvl8pPr lvl="7" algn="ctr" rtl="0">
              <a:lnSpc>
                <a:spcPct val="100000"/>
              </a:lnSpc>
              <a:spcBef>
                <a:spcPts val="400"/>
              </a:spcBef>
              <a:spcAft>
                <a:spcPts val="0"/>
              </a:spcAft>
              <a:buClr>
                <a:srgbClr val="FFFFFF"/>
              </a:buClr>
              <a:buSzPts val="1100"/>
              <a:buNone/>
              <a:defRPr sz="1100">
                <a:solidFill>
                  <a:srgbClr val="FFFFFF"/>
                </a:solidFill>
              </a:defRPr>
            </a:lvl8pPr>
            <a:lvl9pPr lvl="8" algn="ctr" rtl="0">
              <a:lnSpc>
                <a:spcPct val="100000"/>
              </a:lnSpc>
              <a:spcBef>
                <a:spcPts val="400"/>
              </a:spcBef>
              <a:spcAft>
                <a:spcPts val="0"/>
              </a:spcAft>
              <a:buClr>
                <a:srgbClr val="FFFFFF"/>
              </a:buClr>
              <a:buSzPts val="1100"/>
              <a:buNone/>
              <a:defRPr sz="1100">
                <a:solidFill>
                  <a:srgbClr val="FFFFFF"/>
                </a:solidFill>
              </a:defRPr>
            </a:lvl9pPr>
          </a:lstStyle>
          <a:p>
            <a:endParaRPr/>
          </a:p>
        </p:txBody>
      </p:sp>
      <p:sp>
        <p:nvSpPr>
          <p:cNvPr id="257" name="Google Shape;257;p23"/>
          <p:cNvSpPr txBox="1">
            <a:spLocks noGrp="1"/>
          </p:cNvSpPr>
          <p:nvPr>
            <p:ph type="subTitle" idx="5"/>
          </p:nvPr>
        </p:nvSpPr>
        <p:spPr>
          <a:xfrm flipH="1">
            <a:off x="6923988" y="1527275"/>
            <a:ext cx="1789200" cy="233700"/>
          </a:xfrm>
          <a:prstGeom prst="rect">
            <a:avLst/>
          </a:prstGeom>
        </p:spPr>
        <p:txBody>
          <a:bodyPr spcFirstLastPara="1" wrap="square" lIns="68575" tIns="34275" rIns="68575" bIns="34275" anchor="b" anchorCtr="0">
            <a:noAutofit/>
          </a:bodyPr>
          <a:lstStyle>
            <a:lvl1pPr lvl="0" algn="ctr" rtl="0">
              <a:lnSpc>
                <a:spcPct val="100000"/>
              </a:lnSpc>
              <a:spcBef>
                <a:spcPts val="8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1pPr>
            <a:lvl2pPr lvl="1"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2pPr>
            <a:lvl3pPr lvl="2"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3pPr>
            <a:lvl4pPr lvl="3"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4pPr>
            <a:lvl5pPr lvl="4"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5pPr>
            <a:lvl6pPr lvl="5"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6pPr>
            <a:lvl7pPr lvl="6"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7pPr>
            <a:lvl8pPr lvl="7"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8pPr>
            <a:lvl9pPr lvl="8"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9pPr>
          </a:lstStyle>
          <a:p>
            <a:endParaRPr/>
          </a:p>
        </p:txBody>
      </p:sp>
      <p:sp>
        <p:nvSpPr>
          <p:cNvPr id="258" name="Google Shape;258;p23"/>
          <p:cNvSpPr txBox="1">
            <a:spLocks noGrp="1"/>
          </p:cNvSpPr>
          <p:nvPr>
            <p:ph type="subTitle" idx="6"/>
          </p:nvPr>
        </p:nvSpPr>
        <p:spPr>
          <a:xfrm>
            <a:off x="7109775" y="1674244"/>
            <a:ext cx="1417500" cy="233700"/>
          </a:xfrm>
          <a:prstGeom prst="rect">
            <a:avLst/>
          </a:prstGeom>
        </p:spPr>
        <p:txBody>
          <a:bodyPr spcFirstLastPara="1" wrap="square" lIns="68575" tIns="34275" rIns="68575" bIns="34275" anchor="t" anchorCtr="0">
            <a:noAutofit/>
          </a:bodyPr>
          <a:lstStyle>
            <a:lvl1pPr lvl="0" algn="ctr" rtl="0">
              <a:lnSpc>
                <a:spcPct val="100000"/>
              </a:lnSpc>
              <a:spcBef>
                <a:spcPts val="800"/>
              </a:spcBef>
              <a:spcAft>
                <a:spcPts val="0"/>
              </a:spcAft>
              <a:buClr>
                <a:srgbClr val="FFFFFF"/>
              </a:buClr>
              <a:buSzPts val="1100"/>
              <a:buNone/>
              <a:defRPr sz="1100">
                <a:solidFill>
                  <a:srgbClr val="FFFFFF"/>
                </a:solidFill>
              </a:defRPr>
            </a:lvl1pPr>
            <a:lvl2pPr lvl="1" algn="ctr" rtl="0">
              <a:lnSpc>
                <a:spcPct val="100000"/>
              </a:lnSpc>
              <a:spcBef>
                <a:spcPts val="400"/>
              </a:spcBef>
              <a:spcAft>
                <a:spcPts val="0"/>
              </a:spcAft>
              <a:buClr>
                <a:srgbClr val="FFFFFF"/>
              </a:buClr>
              <a:buSzPts val="1100"/>
              <a:buNone/>
              <a:defRPr sz="1100">
                <a:solidFill>
                  <a:srgbClr val="FFFFFF"/>
                </a:solidFill>
              </a:defRPr>
            </a:lvl2pPr>
            <a:lvl3pPr lvl="2" algn="ctr" rtl="0">
              <a:lnSpc>
                <a:spcPct val="100000"/>
              </a:lnSpc>
              <a:spcBef>
                <a:spcPts val="400"/>
              </a:spcBef>
              <a:spcAft>
                <a:spcPts val="0"/>
              </a:spcAft>
              <a:buClr>
                <a:srgbClr val="FFFFFF"/>
              </a:buClr>
              <a:buSzPts val="1100"/>
              <a:buNone/>
              <a:defRPr sz="1100">
                <a:solidFill>
                  <a:srgbClr val="FFFFFF"/>
                </a:solidFill>
              </a:defRPr>
            </a:lvl3pPr>
            <a:lvl4pPr lvl="3" algn="ctr" rtl="0">
              <a:lnSpc>
                <a:spcPct val="100000"/>
              </a:lnSpc>
              <a:spcBef>
                <a:spcPts val="400"/>
              </a:spcBef>
              <a:spcAft>
                <a:spcPts val="0"/>
              </a:spcAft>
              <a:buClr>
                <a:srgbClr val="FFFFFF"/>
              </a:buClr>
              <a:buSzPts val="1100"/>
              <a:buNone/>
              <a:defRPr sz="1100">
                <a:solidFill>
                  <a:srgbClr val="FFFFFF"/>
                </a:solidFill>
              </a:defRPr>
            </a:lvl4pPr>
            <a:lvl5pPr lvl="4" algn="ctr" rtl="0">
              <a:lnSpc>
                <a:spcPct val="100000"/>
              </a:lnSpc>
              <a:spcBef>
                <a:spcPts val="400"/>
              </a:spcBef>
              <a:spcAft>
                <a:spcPts val="0"/>
              </a:spcAft>
              <a:buClr>
                <a:srgbClr val="FFFFFF"/>
              </a:buClr>
              <a:buSzPts val="1100"/>
              <a:buNone/>
              <a:defRPr sz="1100">
                <a:solidFill>
                  <a:srgbClr val="FFFFFF"/>
                </a:solidFill>
              </a:defRPr>
            </a:lvl5pPr>
            <a:lvl6pPr lvl="5" algn="ctr" rtl="0">
              <a:lnSpc>
                <a:spcPct val="100000"/>
              </a:lnSpc>
              <a:spcBef>
                <a:spcPts val="400"/>
              </a:spcBef>
              <a:spcAft>
                <a:spcPts val="0"/>
              </a:spcAft>
              <a:buClr>
                <a:srgbClr val="FFFFFF"/>
              </a:buClr>
              <a:buSzPts val="1100"/>
              <a:buNone/>
              <a:defRPr sz="1100">
                <a:solidFill>
                  <a:srgbClr val="FFFFFF"/>
                </a:solidFill>
              </a:defRPr>
            </a:lvl6pPr>
            <a:lvl7pPr lvl="6" algn="ctr" rtl="0">
              <a:lnSpc>
                <a:spcPct val="100000"/>
              </a:lnSpc>
              <a:spcBef>
                <a:spcPts val="400"/>
              </a:spcBef>
              <a:spcAft>
                <a:spcPts val="0"/>
              </a:spcAft>
              <a:buClr>
                <a:srgbClr val="FFFFFF"/>
              </a:buClr>
              <a:buSzPts val="1100"/>
              <a:buNone/>
              <a:defRPr sz="1100">
                <a:solidFill>
                  <a:srgbClr val="FFFFFF"/>
                </a:solidFill>
              </a:defRPr>
            </a:lvl7pPr>
            <a:lvl8pPr lvl="7" algn="ctr" rtl="0">
              <a:lnSpc>
                <a:spcPct val="100000"/>
              </a:lnSpc>
              <a:spcBef>
                <a:spcPts val="400"/>
              </a:spcBef>
              <a:spcAft>
                <a:spcPts val="0"/>
              </a:spcAft>
              <a:buClr>
                <a:srgbClr val="FFFFFF"/>
              </a:buClr>
              <a:buSzPts val="1100"/>
              <a:buNone/>
              <a:defRPr sz="1100">
                <a:solidFill>
                  <a:srgbClr val="FFFFFF"/>
                </a:solidFill>
              </a:defRPr>
            </a:lvl8pPr>
            <a:lvl9pPr lvl="8" algn="ctr" rtl="0">
              <a:lnSpc>
                <a:spcPct val="100000"/>
              </a:lnSpc>
              <a:spcBef>
                <a:spcPts val="400"/>
              </a:spcBef>
              <a:spcAft>
                <a:spcPts val="0"/>
              </a:spcAft>
              <a:buClr>
                <a:srgbClr val="FFFFFF"/>
              </a:buClr>
              <a:buSzPts val="1100"/>
              <a:buNone/>
              <a:defRPr sz="1100">
                <a:solidFill>
                  <a:srgbClr val="FFFFFF"/>
                </a:solidFill>
              </a:defRPr>
            </a:lvl9pPr>
          </a:lstStyle>
          <a:p>
            <a:endParaRPr/>
          </a:p>
        </p:txBody>
      </p:sp>
      <p:sp>
        <p:nvSpPr>
          <p:cNvPr id="259" name="Google Shape;259;p23"/>
          <p:cNvSpPr txBox="1">
            <a:spLocks noGrp="1"/>
          </p:cNvSpPr>
          <p:nvPr>
            <p:ph type="subTitle" idx="7"/>
          </p:nvPr>
        </p:nvSpPr>
        <p:spPr>
          <a:xfrm flipH="1">
            <a:off x="3059201" y="3537225"/>
            <a:ext cx="1789200" cy="233700"/>
          </a:xfrm>
          <a:prstGeom prst="rect">
            <a:avLst/>
          </a:prstGeom>
        </p:spPr>
        <p:txBody>
          <a:bodyPr spcFirstLastPara="1" wrap="square" lIns="68575" tIns="34275" rIns="68575" bIns="34275" anchor="b" anchorCtr="0">
            <a:noAutofit/>
          </a:bodyPr>
          <a:lstStyle>
            <a:lvl1pPr lvl="0" algn="ctr" rtl="0">
              <a:lnSpc>
                <a:spcPct val="100000"/>
              </a:lnSpc>
              <a:spcBef>
                <a:spcPts val="8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1pPr>
            <a:lvl2pPr lvl="1"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2pPr>
            <a:lvl3pPr lvl="2"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3pPr>
            <a:lvl4pPr lvl="3"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4pPr>
            <a:lvl5pPr lvl="4"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5pPr>
            <a:lvl6pPr lvl="5"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6pPr>
            <a:lvl7pPr lvl="6"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7pPr>
            <a:lvl8pPr lvl="7"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8pPr>
            <a:lvl9pPr lvl="8"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9pPr>
          </a:lstStyle>
          <a:p>
            <a:endParaRPr/>
          </a:p>
        </p:txBody>
      </p:sp>
      <p:sp>
        <p:nvSpPr>
          <p:cNvPr id="260" name="Google Shape;260;p23"/>
          <p:cNvSpPr txBox="1">
            <a:spLocks noGrp="1"/>
          </p:cNvSpPr>
          <p:nvPr>
            <p:ph type="subTitle" idx="8"/>
          </p:nvPr>
        </p:nvSpPr>
        <p:spPr>
          <a:xfrm>
            <a:off x="3244987" y="3684188"/>
            <a:ext cx="1417500" cy="233700"/>
          </a:xfrm>
          <a:prstGeom prst="rect">
            <a:avLst/>
          </a:prstGeom>
        </p:spPr>
        <p:txBody>
          <a:bodyPr spcFirstLastPara="1" wrap="square" lIns="68575" tIns="34275" rIns="68575" bIns="34275" anchor="t" anchorCtr="0">
            <a:noAutofit/>
          </a:bodyPr>
          <a:lstStyle>
            <a:lvl1pPr lvl="0" algn="ctr" rtl="0">
              <a:lnSpc>
                <a:spcPct val="100000"/>
              </a:lnSpc>
              <a:spcBef>
                <a:spcPts val="800"/>
              </a:spcBef>
              <a:spcAft>
                <a:spcPts val="0"/>
              </a:spcAft>
              <a:buClr>
                <a:srgbClr val="FFFFFF"/>
              </a:buClr>
              <a:buSzPts val="1100"/>
              <a:buNone/>
              <a:defRPr sz="1100">
                <a:solidFill>
                  <a:srgbClr val="FFFFFF"/>
                </a:solidFill>
              </a:defRPr>
            </a:lvl1pPr>
            <a:lvl2pPr lvl="1" algn="ctr" rtl="0">
              <a:lnSpc>
                <a:spcPct val="100000"/>
              </a:lnSpc>
              <a:spcBef>
                <a:spcPts val="400"/>
              </a:spcBef>
              <a:spcAft>
                <a:spcPts val="0"/>
              </a:spcAft>
              <a:buClr>
                <a:srgbClr val="FFFFFF"/>
              </a:buClr>
              <a:buSzPts val="1100"/>
              <a:buNone/>
              <a:defRPr sz="1100">
                <a:solidFill>
                  <a:srgbClr val="FFFFFF"/>
                </a:solidFill>
              </a:defRPr>
            </a:lvl2pPr>
            <a:lvl3pPr lvl="2" algn="ctr" rtl="0">
              <a:lnSpc>
                <a:spcPct val="100000"/>
              </a:lnSpc>
              <a:spcBef>
                <a:spcPts val="400"/>
              </a:spcBef>
              <a:spcAft>
                <a:spcPts val="0"/>
              </a:spcAft>
              <a:buClr>
                <a:srgbClr val="FFFFFF"/>
              </a:buClr>
              <a:buSzPts val="1100"/>
              <a:buNone/>
              <a:defRPr sz="1100">
                <a:solidFill>
                  <a:srgbClr val="FFFFFF"/>
                </a:solidFill>
              </a:defRPr>
            </a:lvl3pPr>
            <a:lvl4pPr lvl="3" algn="ctr" rtl="0">
              <a:lnSpc>
                <a:spcPct val="100000"/>
              </a:lnSpc>
              <a:spcBef>
                <a:spcPts val="400"/>
              </a:spcBef>
              <a:spcAft>
                <a:spcPts val="0"/>
              </a:spcAft>
              <a:buClr>
                <a:srgbClr val="FFFFFF"/>
              </a:buClr>
              <a:buSzPts val="1100"/>
              <a:buNone/>
              <a:defRPr sz="1100">
                <a:solidFill>
                  <a:srgbClr val="FFFFFF"/>
                </a:solidFill>
              </a:defRPr>
            </a:lvl4pPr>
            <a:lvl5pPr lvl="4" algn="ctr" rtl="0">
              <a:lnSpc>
                <a:spcPct val="100000"/>
              </a:lnSpc>
              <a:spcBef>
                <a:spcPts val="400"/>
              </a:spcBef>
              <a:spcAft>
                <a:spcPts val="0"/>
              </a:spcAft>
              <a:buClr>
                <a:srgbClr val="FFFFFF"/>
              </a:buClr>
              <a:buSzPts val="1100"/>
              <a:buNone/>
              <a:defRPr sz="1100">
                <a:solidFill>
                  <a:srgbClr val="FFFFFF"/>
                </a:solidFill>
              </a:defRPr>
            </a:lvl5pPr>
            <a:lvl6pPr lvl="5" algn="ctr" rtl="0">
              <a:lnSpc>
                <a:spcPct val="100000"/>
              </a:lnSpc>
              <a:spcBef>
                <a:spcPts val="400"/>
              </a:spcBef>
              <a:spcAft>
                <a:spcPts val="0"/>
              </a:spcAft>
              <a:buClr>
                <a:srgbClr val="FFFFFF"/>
              </a:buClr>
              <a:buSzPts val="1100"/>
              <a:buNone/>
              <a:defRPr sz="1100">
                <a:solidFill>
                  <a:srgbClr val="FFFFFF"/>
                </a:solidFill>
              </a:defRPr>
            </a:lvl6pPr>
            <a:lvl7pPr lvl="6" algn="ctr" rtl="0">
              <a:lnSpc>
                <a:spcPct val="100000"/>
              </a:lnSpc>
              <a:spcBef>
                <a:spcPts val="400"/>
              </a:spcBef>
              <a:spcAft>
                <a:spcPts val="0"/>
              </a:spcAft>
              <a:buClr>
                <a:srgbClr val="FFFFFF"/>
              </a:buClr>
              <a:buSzPts val="1100"/>
              <a:buNone/>
              <a:defRPr sz="1100">
                <a:solidFill>
                  <a:srgbClr val="FFFFFF"/>
                </a:solidFill>
              </a:defRPr>
            </a:lvl7pPr>
            <a:lvl8pPr lvl="7" algn="ctr" rtl="0">
              <a:lnSpc>
                <a:spcPct val="100000"/>
              </a:lnSpc>
              <a:spcBef>
                <a:spcPts val="400"/>
              </a:spcBef>
              <a:spcAft>
                <a:spcPts val="0"/>
              </a:spcAft>
              <a:buClr>
                <a:srgbClr val="FFFFFF"/>
              </a:buClr>
              <a:buSzPts val="1100"/>
              <a:buNone/>
              <a:defRPr sz="1100">
                <a:solidFill>
                  <a:srgbClr val="FFFFFF"/>
                </a:solidFill>
              </a:defRPr>
            </a:lvl8pPr>
            <a:lvl9pPr lvl="8" algn="ctr" rtl="0">
              <a:lnSpc>
                <a:spcPct val="100000"/>
              </a:lnSpc>
              <a:spcBef>
                <a:spcPts val="400"/>
              </a:spcBef>
              <a:spcAft>
                <a:spcPts val="0"/>
              </a:spcAft>
              <a:buClr>
                <a:srgbClr val="FFFFFF"/>
              </a:buClr>
              <a:buSzPts val="1100"/>
              <a:buNone/>
              <a:defRPr sz="1100">
                <a:solidFill>
                  <a:srgbClr val="FFFFFF"/>
                </a:solidFill>
              </a:defRPr>
            </a:lvl9pPr>
          </a:lstStyle>
          <a:p>
            <a:endParaRPr/>
          </a:p>
        </p:txBody>
      </p:sp>
      <p:sp>
        <p:nvSpPr>
          <p:cNvPr id="261" name="Google Shape;261;p23"/>
          <p:cNvSpPr txBox="1">
            <a:spLocks noGrp="1"/>
          </p:cNvSpPr>
          <p:nvPr>
            <p:ph type="subTitle" idx="9"/>
          </p:nvPr>
        </p:nvSpPr>
        <p:spPr>
          <a:xfrm flipH="1">
            <a:off x="4991588" y="3537225"/>
            <a:ext cx="1789200" cy="233700"/>
          </a:xfrm>
          <a:prstGeom prst="rect">
            <a:avLst/>
          </a:prstGeom>
        </p:spPr>
        <p:txBody>
          <a:bodyPr spcFirstLastPara="1" wrap="square" lIns="68575" tIns="34275" rIns="68575" bIns="34275" anchor="b" anchorCtr="0">
            <a:noAutofit/>
          </a:bodyPr>
          <a:lstStyle>
            <a:lvl1pPr lvl="0" algn="ctr" rtl="0">
              <a:lnSpc>
                <a:spcPct val="100000"/>
              </a:lnSpc>
              <a:spcBef>
                <a:spcPts val="8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1pPr>
            <a:lvl2pPr lvl="1"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2pPr>
            <a:lvl3pPr lvl="2"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3pPr>
            <a:lvl4pPr lvl="3"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4pPr>
            <a:lvl5pPr lvl="4"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5pPr>
            <a:lvl6pPr lvl="5"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6pPr>
            <a:lvl7pPr lvl="6"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7pPr>
            <a:lvl8pPr lvl="7"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8pPr>
            <a:lvl9pPr lvl="8"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9pPr>
          </a:lstStyle>
          <a:p>
            <a:endParaRPr/>
          </a:p>
        </p:txBody>
      </p:sp>
      <p:sp>
        <p:nvSpPr>
          <p:cNvPr id="262" name="Google Shape;262;p23"/>
          <p:cNvSpPr txBox="1">
            <a:spLocks noGrp="1"/>
          </p:cNvSpPr>
          <p:nvPr>
            <p:ph type="subTitle" idx="13"/>
          </p:nvPr>
        </p:nvSpPr>
        <p:spPr>
          <a:xfrm>
            <a:off x="5177372" y="3684188"/>
            <a:ext cx="1417500" cy="233700"/>
          </a:xfrm>
          <a:prstGeom prst="rect">
            <a:avLst/>
          </a:prstGeom>
        </p:spPr>
        <p:txBody>
          <a:bodyPr spcFirstLastPara="1" wrap="square" lIns="68575" tIns="34275" rIns="68575" bIns="34275" anchor="t" anchorCtr="0">
            <a:noAutofit/>
          </a:bodyPr>
          <a:lstStyle>
            <a:lvl1pPr lvl="0" algn="ctr" rtl="0">
              <a:lnSpc>
                <a:spcPct val="100000"/>
              </a:lnSpc>
              <a:spcBef>
                <a:spcPts val="800"/>
              </a:spcBef>
              <a:spcAft>
                <a:spcPts val="0"/>
              </a:spcAft>
              <a:buClr>
                <a:srgbClr val="FFFFFF"/>
              </a:buClr>
              <a:buSzPts val="1100"/>
              <a:buNone/>
              <a:defRPr sz="1100">
                <a:solidFill>
                  <a:srgbClr val="FFFFFF"/>
                </a:solidFill>
              </a:defRPr>
            </a:lvl1pPr>
            <a:lvl2pPr lvl="1" algn="ctr" rtl="0">
              <a:lnSpc>
                <a:spcPct val="100000"/>
              </a:lnSpc>
              <a:spcBef>
                <a:spcPts val="400"/>
              </a:spcBef>
              <a:spcAft>
                <a:spcPts val="0"/>
              </a:spcAft>
              <a:buClr>
                <a:srgbClr val="FFFFFF"/>
              </a:buClr>
              <a:buSzPts val="1100"/>
              <a:buNone/>
              <a:defRPr sz="1100">
                <a:solidFill>
                  <a:srgbClr val="FFFFFF"/>
                </a:solidFill>
              </a:defRPr>
            </a:lvl2pPr>
            <a:lvl3pPr lvl="2" algn="ctr" rtl="0">
              <a:lnSpc>
                <a:spcPct val="100000"/>
              </a:lnSpc>
              <a:spcBef>
                <a:spcPts val="400"/>
              </a:spcBef>
              <a:spcAft>
                <a:spcPts val="0"/>
              </a:spcAft>
              <a:buClr>
                <a:srgbClr val="FFFFFF"/>
              </a:buClr>
              <a:buSzPts val="1100"/>
              <a:buNone/>
              <a:defRPr sz="1100">
                <a:solidFill>
                  <a:srgbClr val="FFFFFF"/>
                </a:solidFill>
              </a:defRPr>
            </a:lvl3pPr>
            <a:lvl4pPr lvl="3" algn="ctr" rtl="0">
              <a:lnSpc>
                <a:spcPct val="100000"/>
              </a:lnSpc>
              <a:spcBef>
                <a:spcPts val="400"/>
              </a:spcBef>
              <a:spcAft>
                <a:spcPts val="0"/>
              </a:spcAft>
              <a:buClr>
                <a:srgbClr val="FFFFFF"/>
              </a:buClr>
              <a:buSzPts val="1100"/>
              <a:buNone/>
              <a:defRPr sz="1100">
                <a:solidFill>
                  <a:srgbClr val="FFFFFF"/>
                </a:solidFill>
              </a:defRPr>
            </a:lvl4pPr>
            <a:lvl5pPr lvl="4" algn="ctr" rtl="0">
              <a:lnSpc>
                <a:spcPct val="100000"/>
              </a:lnSpc>
              <a:spcBef>
                <a:spcPts val="400"/>
              </a:spcBef>
              <a:spcAft>
                <a:spcPts val="0"/>
              </a:spcAft>
              <a:buClr>
                <a:srgbClr val="FFFFFF"/>
              </a:buClr>
              <a:buSzPts val="1100"/>
              <a:buNone/>
              <a:defRPr sz="1100">
                <a:solidFill>
                  <a:srgbClr val="FFFFFF"/>
                </a:solidFill>
              </a:defRPr>
            </a:lvl5pPr>
            <a:lvl6pPr lvl="5" algn="ctr" rtl="0">
              <a:lnSpc>
                <a:spcPct val="100000"/>
              </a:lnSpc>
              <a:spcBef>
                <a:spcPts val="400"/>
              </a:spcBef>
              <a:spcAft>
                <a:spcPts val="0"/>
              </a:spcAft>
              <a:buClr>
                <a:srgbClr val="FFFFFF"/>
              </a:buClr>
              <a:buSzPts val="1100"/>
              <a:buNone/>
              <a:defRPr sz="1100">
                <a:solidFill>
                  <a:srgbClr val="FFFFFF"/>
                </a:solidFill>
              </a:defRPr>
            </a:lvl6pPr>
            <a:lvl7pPr lvl="6" algn="ctr" rtl="0">
              <a:lnSpc>
                <a:spcPct val="100000"/>
              </a:lnSpc>
              <a:spcBef>
                <a:spcPts val="400"/>
              </a:spcBef>
              <a:spcAft>
                <a:spcPts val="0"/>
              </a:spcAft>
              <a:buClr>
                <a:srgbClr val="FFFFFF"/>
              </a:buClr>
              <a:buSzPts val="1100"/>
              <a:buNone/>
              <a:defRPr sz="1100">
                <a:solidFill>
                  <a:srgbClr val="FFFFFF"/>
                </a:solidFill>
              </a:defRPr>
            </a:lvl7pPr>
            <a:lvl8pPr lvl="7" algn="ctr" rtl="0">
              <a:lnSpc>
                <a:spcPct val="100000"/>
              </a:lnSpc>
              <a:spcBef>
                <a:spcPts val="400"/>
              </a:spcBef>
              <a:spcAft>
                <a:spcPts val="0"/>
              </a:spcAft>
              <a:buClr>
                <a:srgbClr val="FFFFFF"/>
              </a:buClr>
              <a:buSzPts val="1100"/>
              <a:buNone/>
              <a:defRPr sz="1100">
                <a:solidFill>
                  <a:srgbClr val="FFFFFF"/>
                </a:solidFill>
              </a:defRPr>
            </a:lvl8pPr>
            <a:lvl9pPr lvl="8" algn="ctr" rtl="0">
              <a:lnSpc>
                <a:spcPct val="100000"/>
              </a:lnSpc>
              <a:spcBef>
                <a:spcPts val="400"/>
              </a:spcBef>
              <a:spcAft>
                <a:spcPts val="0"/>
              </a:spcAft>
              <a:buClr>
                <a:srgbClr val="FFFFFF"/>
              </a:buClr>
              <a:buSzPts val="1100"/>
              <a:buNone/>
              <a:defRPr sz="1100">
                <a:solidFill>
                  <a:srgbClr val="FFFFFF"/>
                </a:solidFill>
              </a:defRPr>
            </a:lvl9pPr>
          </a:lstStyle>
          <a:p>
            <a:endParaRPr/>
          </a:p>
        </p:txBody>
      </p:sp>
      <p:sp>
        <p:nvSpPr>
          <p:cNvPr id="263" name="Google Shape;263;p23"/>
          <p:cNvSpPr txBox="1">
            <a:spLocks noGrp="1"/>
          </p:cNvSpPr>
          <p:nvPr>
            <p:ph type="subTitle" idx="14"/>
          </p:nvPr>
        </p:nvSpPr>
        <p:spPr>
          <a:xfrm flipH="1">
            <a:off x="6925188" y="3537225"/>
            <a:ext cx="1786800" cy="233700"/>
          </a:xfrm>
          <a:prstGeom prst="rect">
            <a:avLst/>
          </a:prstGeom>
        </p:spPr>
        <p:txBody>
          <a:bodyPr spcFirstLastPara="1" wrap="square" lIns="68575" tIns="34275" rIns="68575" bIns="34275" anchor="b" anchorCtr="0">
            <a:noAutofit/>
          </a:bodyPr>
          <a:lstStyle>
            <a:lvl1pPr lvl="0" algn="ctr" rtl="0">
              <a:lnSpc>
                <a:spcPct val="100000"/>
              </a:lnSpc>
              <a:spcBef>
                <a:spcPts val="8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1pPr>
            <a:lvl2pPr lvl="1"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2pPr>
            <a:lvl3pPr lvl="2"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3pPr>
            <a:lvl4pPr lvl="3"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4pPr>
            <a:lvl5pPr lvl="4"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5pPr>
            <a:lvl6pPr lvl="5"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6pPr>
            <a:lvl7pPr lvl="6"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7pPr>
            <a:lvl8pPr lvl="7"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8pPr>
            <a:lvl9pPr lvl="8" algn="ctr" rtl="0">
              <a:lnSpc>
                <a:spcPct val="100000"/>
              </a:lnSpc>
              <a:spcBef>
                <a:spcPts val="4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9pPr>
          </a:lstStyle>
          <a:p>
            <a:endParaRPr/>
          </a:p>
        </p:txBody>
      </p:sp>
      <p:sp>
        <p:nvSpPr>
          <p:cNvPr id="264" name="Google Shape;264;p23"/>
          <p:cNvSpPr txBox="1">
            <a:spLocks noGrp="1"/>
          </p:cNvSpPr>
          <p:nvPr>
            <p:ph type="subTitle" idx="15"/>
          </p:nvPr>
        </p:nvSpPr>
        <p:spPr>
          <a:xfrm>
            <a:off x="7109775" y="3684188"/>
            <a:ext cx="1417500" cy="233700"/>
          </a:xfrm>
          <a:prstGeom prst="rect">
            <a:avLst/>
          </a:prstGeom>
        </p:spPr>
        <p:txBody>
          <a:bodyPr spcFirstLastPara="1" wrap="square" lIns="68575" tIns="34275" rIns="68575" bIns="34275" anchor="t" anchorCtr="0">
            <a:noAutofit/>
          </a:bodyPr>
          <a:lstStyle>
            <a:lvl1pPr lvl="0" algn="ctr" rtl="0">
              <a:lnSpc>
                <a:spcPct val="100000"/>
              </a:lnSpc>
              <a:spcBef>
                <a:spcPts val="800"/>
              </a:spcBef>
              <a:spcAft>
                <a:spcPts val="0"/>
              </a:spcAft>
              <a:buClr>
                <a:srgbClr val="FFFFFF"/>
              </a:buClr>
              <a:buSzPts val="1100"/>
              <a:buNone/>
              <a:defRPr sz="1100">
                <a:solidFill>
                  <a:srgbClr val="FFFFFF"/>
                </a:solidFill>
              </a:defRPr>
            </a:lvl1pPr>
            <a:lvl2pPr lvl="1" algn="ctr" rtl="0">
              <a:lnSpc>
                <a:spcPct val="100000"/>
              </a:lnSpc>
              <a:spcBef>
                <a:spcPts val="400"/>
              </a:spcBef>
              <a:spcAft>
                <a:spcPts val="0"/>
              </a:spcAft>
              <a:buClr>
                <a:srgbClr val="FFFFFF"/>
              </a:buClr>
              <a:buSzPts val="1100"/>
              <a:buNone/>
              <a:defRPr sz="1100">
                <a:solidFill>
                  <a:srgbClr val="FFFFFF"/>
                </a:solidFill>
              </a:defRPr>
            </a:lvl2pPr>
            <a:lvl3pPr lvl="2" algn="ctr" rtl="0">
              <a:lnSpc>
                <a:spcPct val="100000"/>
              </a:lnSpc>
              <a:spcBef>
                <a:spcPts val="400"/>
              </a:spcBef>
              <a:spcAft>
                <a:spcPts val="0"/>
              </a:spcAft>
              <a:buClr>
                <a:srgbClr val="FFFFFF"/>
              </a:buClr>
              <a:buSzPts val="1100"/>
              <a:buNone/>
              <a:defRPr sz="1100">
                <a:solidFill>
                  <a:srgbClr val="FFFFFF"/>
                </a:solidFill>
              </a:defRPr>
            </a:lvl3pPr>
            <a:lvl4pPr lvl="3" algn="ctr" rtl="0">
              <a:lnSpc>
                <a:spcPct val="100000"/>
              </a:lnSpc>
              <a:spcBef>
                <a:spcPts val="400"/>
              </a:spcBef>
              <a:spcAft>
                <a:spcPts val="0"/>
              </a:spcAft>
              <a:buClr>
                <a:srgbClr val="FFFFFF"/>
              </a:buClr>
              <a:buSzPts val="1100"/>
              <a:buNone/>
              <a:defRPr sz="1100">
                <a:solidFill>
                  <a:srgbClr val="FFFFFF"/>
                </a:solidFill>
              </a:defRPr>
            </a:lvl4pPr>
            <a:lvl5pPr lvl="4" algn="ctr" rtl="0">
              <a:lnSpc>
                <a:spcPct val="100000"/>
              </a:lnSpc>
              <a:spcBef>
                <a:spcPts val="400"/>
              </a:spcBef>
              <a:spcAft>
                <a:spcPts val="0"/>
              </a:spcAft>
              <a:buClr>
                <a:srgbClr val="FFFFFF"/>
              </a:buClr>
              <a:buSzPts val="1100"/>
              <a:buNone/>
              <a:defRPr sz="1100">
                <a:solidFill>
                  <a:srgbClr val="FFFFFF"/>
                </a:solidFill>
              </a:defRPr>
            </a:lvl5pPr>
            <a:lvl6pPr lvl="5" algn="ctr" rtl="0">
              <a:lnSpc>
                <a:spcPct val="100000"/>
              </a:lnSpc>
              <a:spcBef>
                <a:spcPts val="400"/>
              </a:spcBef>
              <a:spcAft>
                <a:spcPts val="0"/>
              </a:spcAft>
              <a:buClr>
                <a:srgbClr val="FFFFFF"/>
              </a:buClr>
              <a:buSzPts val="1100"/>
              <a:buNone/>
              <a:defRPr sz="1100">
                <a:solidFill>
                  <a:srgbClr val="FFFFFF"/>
                </a:solidFill>
              </a:defRPr>
            </a:lvl6pPr>
            <a:lvl7pPr lvl="6" algn="ctr" rtl="0">
              <a:lnSpc>
                <a:spcPct val="100000"/>
              </a:lnSpc>
              <a:spcBef>
                <a:spcPts val="400"/>
              </a:spcBef>
              <a:spcAft>
                <a:spcPts val="0"/>
              </a:spcAft>
              <a:buClr>
                <a:srgbClr val="FFFFFF"/>
              </a:buClr>
              <a:buSzPts val="1100"/>
              <a:buNone/>
              <a:defRPr sz="1100">
                <a:solidFill>
                  <a:srgbClr val="FFFFFF"/>
                </a:solidFill>
              </a:defRPr>
            </a:lvl7pPr>
            <a:lvl8pPr lvl="7" algn="ctr" rtl="0">
              <a:lnSpc>
                <a:spcPct val="100000"/>
              </a:lnSpc>
              <a:spcBef>
                <a:spcPts val="400"/>
              </a:spcBef>
              <a:spcAft>
                <a:spcPts val="0"/>
              </a:spcAft>
              <a:buClr>
                <a:srgbClr val="FFFFFF"/>
              </a:buClr>
              <a:buSzPts val="1100"/>
              <a:buNone/>
              <a:defRPr sz="1100">
                <a:solidFill>
                  <a:srgbClr val="FFFFFF"/>
                </a:solidFill>
              </a:defRPr>
            </a:lvl8pPr>
            <a:lvl9pPr lvl="8" algn="ctr" rtl="0">
              <a:lnSpc>
                <a:spcPct val="100000"/>
              </a:lnSpc>
              <a:spcBef>
                <a:spcPts val="400"/>
              </a:spcBef>
              <a:spcAft>
                <a:spcPts val="0"/>
              </a:spcAft>
              <a:buClr>
                <a:srgbClr val="FFFFFF"/>
              </a:buClr>
              <a:buSzPts val="1100"/>
              <a:buNone/>
              <a:defRPr sz="1100">
                <a:solidFill>
                  <a:srgbClr val="FFFFFF"/>
                </a:solidFill>
              </a:defRPr>
            </a:lvl9pPr>
          </a:lstStyle>
          <a:p>
            <a:endParaRPr/>
          </a:p>
        </p:txBody>
      </p:sp>
      <p:sp>
        <p:nvSpPr>
          <p:cNvPr id="265" name="Google Shape;265;p23"/>
          <p:cNvSpPr/>
          <p:nvPr/>
        </p:nvSpPr>
        <p:spPr>
          <a:xfrm>
            <a:off x="33672" y="0"/>
            <a:ext cx="1957071" cy="2650496"/>
          </a:xfrm>
          <a:custGeom>
            <a:avLst/>
            <a:gdLst/>
            <a:ahLst/>
            <a:cxnLst/>
            <a:rect l="l" t="t" r="r" b="b"/>
            <a:pathLst>
              <a:path w="7990" h="10821" extrusionOk="0">
                <a:moveTo>
                  <a:pt x="4049" y="0"/>
                </a:moveTo>
                <a:lnTo>
                  <a:pt x="1016" y="1880"/>
                </a:lnTo>
                <a:lnTo>
                  <a:pt x="1" y="6655"/>
                </a:lnTo>
                <a:cubicBezTo>
                  <a:pt x="1" y="6655"/>
                  <a:pt x="55" y="6826"/>
                  <a:pt x="150" y="7092"/>
                </a:cubicBezTo>
                <a:cubicBezTo>
                  <a:pt x="1293" y="7455"/>
                  <a:pt x="3793" y="8417"/>
                  <a:pt x="4551" y="10030"/>
                </a:cubicBezTo>
                <a:cubicBezTo>
                  <a:pt x="4690" y="10318"/>
                  <a:pt x="4764" y="10574"/>
                  <a:pt x="4797" y="10820"/>
                </a:cubicBezTo>
                <a:cubicBezTo>
                  <a:pt x="5609" y="10403"/>
                  <a:pt x="6271" y="9698"/>
                  <a:pt x="6324" y="8844"/>
                </a:cubicBezTo>
                <a:cubicBezTo>
                  <a:pt x="6409" y="7103"/>
                  <a:pt x="3440" y="7092"/>
                  <a:pt x="3867" y="6516"/>
                </a:cubicBezTo>
                <a:cubicBezTo>
                  <a:pt x="4294" y="5939"/>
                  <a:pt x="6313" y="6558"/>
                  <a:pt x="7135" y="4903"/>
                </a:cubicBezTo>
                <a:cubicBezTo>
                  <a:pt x="7990" y="3173"/>
                  <a:pt x="5908" y="876"/>
                  <a:pt x="5010"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3"/>
          <p:cNvSpPr/>
          <p:nvPr/>
        </p:nvSpPr>
        <p:spPr>
          <a:xfrm>
            <a:off x="-186038" y="0"/>
            <a:ext cx="5156722" cy="5057276"/>
          </a:xfrm>
          <a:custGeom>
            <a:avLst/>
            <a:gdLst/>
            <a:ahLst/>
            <a:cxnLst/>
            <a:rect l="l" t="t" r="r" b="b"/>
            <a:pathLst>
              <a:path w="21053" h="20647" extrusionOk="0">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47625" dir="942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3"/>
          <p:cNvSpPr/>
          <p:nvPr/>
        </p:nvSpPr>
        <p:spPr>
          <a:xfrm>
            <a:off x="-5518" y="1713596"/>
            <a:ext cx="3019375" cy="3429895"/>
          </a:xfrm>
          <a:custGeom>
            <a:avLst/>
            <a:gdLst/>
            <a:ahLst/>
            <a:cxnLst/>
            <a:rect l="l" t="t" r="r" b="b"/>
            <a:pathLst>
              <a:path w="12327" h="14003" extrusionOk="0">
                <a:moveTo>
                  <a:pt x="1" y="1"/>
                </a:moveTo>
                <a:lnTo>
                  <a:pt x="1" y="14003"/>
                </a:lnTo>
                <a:lnTo>
                  <a:pt x="12327" y="14003"/>
                </a:lnTo>
                <a:cubicBezTo>
                  <a:pt x="11012" y="12977"/>
                  <a:pt x="11717" y="11204"/>
                  <a:pt x="10671" y="10276"/>
                </a:cubicBezTo>
                <a:cubicBezTo>
                  <a:pt x="10267" y="9919"/>
                  <a:pt x="9798" y="9790"/>
                  <a:pt x="9311" y="9790"/>
                </a:cubicBezTo>
                <a:cubicBezTo>
                  <a:pt x="8056" y="9790"/>
                  <a:pt x="6678" y="10643"/>
                  <a:pt x="5960" y="10643"/>
                </a:cubicBezTo>
                <a:cubicBezTo>
                  <a:pt x="5762" y="10643"/>
                  <a:pt x="5615" y="10578"/>
                  <a:pt x="5534" y="10414"/>
                </a:cubicBezTo>
                <a:cubicBezTo>
                  <a:pt x="5031" y="9421"/>
                  <a:pt x="5928" y="8705"/>
                  <a:pt x="4914" y="8097"/>
                </a:cubicBezTo>
                <a:cubicBezTo>
                  <a:pt x="4732" y="7979"/>
                  <a:pt x="4423" y="7936"/>
                  <a:pt x="4070" y="7904"/>
                </a:cubicBezTo>
                <a:cubicBezTo>
                  <a:pt x="3440" y="7851"/>
                  <a:pt x="2810" y="7840"/>
                  <a:pt x="3194" y="6943"/>
                </a:cubicBezTo>
                <a:cubicBezTo>
                  <a:pt x="3621" y="5918"/>
                  <a:pt x="5704" y="5127"/>
                  <a:pt x="4711" y="3034"/>
                </a:cubicBezTo>
                <a:cubicBezTo>
                  <a:pt x="3867" y="1250"/>
                  <a:pt x="887" y="257"/>
                  <a:pt x="1" y="1"/>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3"/>
          <p:cNvSpPr txBox="1">
            <a:spLocks noGrp="1"/>
          </p:cNvSpPr>
          <p:nvPr>
            <p:ph type="ctrTitle"/>
          </p:nvPr>
        </p:nvSpPr>
        <p:spPr>
          <a:xfrm flipH="1">
            <a:off x="834248" y="827965"/>
            <a:ext cx="2308500" cy="34839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FFFFFF"/>
              </a:buClr>
              <a:buSzPts val="1800"/>
              <a:buNone/>
              <a:defRPr sz="1800" b="0">
                <a:solidFill>
                  <a:srgbClr val="FFFFFF"/>
                </a:solidFill>
              </a:defRPr>
            </a:lvl1pPr>
            <a:lvl2pPr lvl="1" rtl="0">
              <a:spcBef>
                <a:spcPts val="0"/>
              </a:spcBef>
              <a:spcAft>
                <a:spcPts val="0"/>
              </a:spcAft>
              <a:buClr>
                <a:srgbClr val="FFFFFF"/>
              </a:buClr>
              <a:buSzPts val="1100"/>
              <a:buNone/>
              <a:defRPr>
                <a:solidFill>
                  <a:srgbClr val="FFFFFF"/>
                </a:solidFill>
              </a:defRPr>
            </a:lvl2pPr>
            <a:lvl3pPr lvl="2" rtl="0">
              <a:spcBef>
                <a:spcPts val="0"/>
              </a:spcBef>
              <a:spcAft>
                <a:spcPts val="0"/>
              </a:spcAft>
              <a:buClr>
                <a:srgbClr val="FFFFFF"/>
              </a:buClr>
              <a:buSzPts val="1100"/>
              <a:buNone/>
              <a:defRPr>
                <a:solidFill>
                  <a:srgbClr val="FFFFFF"/>
                </a:solidFill>
              </a:defRPr>
            </a:lvl3pPr>
            <a:lvl4pPr lvl="3" rtl="0">
              <a:spcBef>
                <a:spcPts val="0"/>
              </a:spcBef>
              <a:spcAft>
                <a:spcPts val="0"/>
              </a:spcAft>
              <a:buClr>
                <a:srgbClr val="FFFFFF"/>
              </a:buClr>
              <a:buSzPts val="1100"/>
              <a:buNone/>
              <a:defRPr>
                <a:solidFill>
                  <a:srgbClr val="FFFFFF"/>
                </a:solidFill>
              </a:defRPr>
            </a:lvl4pPr>
            <a:lvl5pPr lvl="4" rtl="0">
              <a:spcBef>
                <a:spcPts val="0"/>
              </a:spcBef>
              <a:spcAft>
                <a:spcPts val="0"/>
              </a:spcAft>
              <a:buClr>
                <a:srgbClr val="FFFFFF"/>
              </a:buClr>
              <a:buSzPts val="1100"/>
              <a:buNone/>
              <a:defRPr>
                <a:solidFill>
                  <a:srgbClr val="FFFFFF"/>
                </a:solidFill>
              </a:defRPr>
            </a:lvl5pPr>
            <a:lvl6pPr lvl="5" rtl="0">
              <a:spcBef>
                <a:spcPts val="0"/>
              </a:spcBef>
              <a:spcAft>
                <a:spcPts val="0"/>
              </a:spcAft>
              <a:buClr>
                <a:srgbClr val="FFFFFF"/>
              </a:buClr>
              <a:buSzPts val="1100"/>
              <a:buNone/>
              <a:defRPr>
                <a:solidFill>
                  <a:srgbClr val="FFFFFF"/>
                </a:solidFill>
              </a:defRPr>
            </a:lvl6pPr>
            <a:lvl7pPr lvl="6" rtl="0">
              <a:spcBef>
                <a:spcPts val="0"/>
              </a:spcBef>
              <a:spcAft>
                <a:spcPts val="0"/>
              </a:spcAft>
              <a:buClr>
                <a:srgbClr val="FFFFFF"/>
              </a:buClr>
              <a:buSzPts val="1100"/>
              <a:buNone/>
              <a:defRPr>
                <a:solidFill>
                  <a:srgbClr val="FFFFFF"/>
                </a:solidFill>
              </a:defRPr>
            </a:lvl7pPr>
            <a:lvl8pPr lvl="7" rtl="0">
              <a:spcBef>
                <a:spcPts val="0"/>
              </a:spcBef>
              <a:spcAft>
                <a:spcPts val="0"/>
              </a:spcAft>
              <a:buClr>
                <a:srgbClr val="FFFFFF"/>
              </a:buClr>
              <a:buSzPts val="1100"/>
              <a:buNone/>
              <a:defRPr>
                <a:solidFill>
                  <a:srgbClr val="FFFFFF"/>
                </a:solidFill>
              </a:defRPr>
            </a:lvl8pPr>
            <a:lvl9pPr lvl="8" rtl="0">
              <a:spcBef>
                <a:spcPts val="0"/>
              </a:spcBef>
              <a:spcAft>
                <a:spcPts val="0"/>
              </a:spcAft>
              <a:buClr>
                <a:srgbClr val="FFFFFF"/>
              </a:buClr>
              <a:buSzPts val="1100"/>
              <a:buNone/>
              <a:defRPr>
                <a:solidFill>
                  <a:srgbClr val="FFFFFF"/>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ECHNOLOGY 1">
  <p:cSld name="12_Título y objetos">
    <p:bg>
      <p:bgPr>
        <a:gradFill>
          <a:gsLst>
            <a:gs pos="0">
              <a:schemeClr val="accent1"/>
            </a:gs>
            <a:gs pos="100000">
              <a:schemeClr val="accent2"/>
            </a:gs>
          </a:gsLst>
          <a:path path="circle">
            <a:fillToRect l="50000" t="50000" r="50000" b="50000"/>
          </a:path>
          <a:tileRect/>
        </a:gradFill>
        <a:effectLst/>
      </p:bgPr>
    </p:bg>
    <p:spTree>
      <p:nvGrpSpPr>
        <p:cNvPr id="1" name="Shape 285"/>
        <p:cNvGrpSpPr/>
        <p:nvPr/>
      </p:nvGrpSpPr>
      <p:grpSpPr>
        <a:xfrm>
          <a:off x="0" y="0"/>
          <a:ext cx="0" cy="0"/>
          <a:chOff x="0" y="0"/>
          <a:chExt cx="0" cy="0"/>
        </a:xfrm>
      </p:grpSpPr>
      <p:sp>
        <p:nvSpPr>
          <p:cNvPr id="286" name="Google Shape;286;p25"/>
          <p:cNvSpPr/>
          <p:nvPr/>
        </p:nvSpPr>
        <p:spPr>
          <a:xfrm>
            <a:off x="607254" y="-74450"/>
            <a:ext cx="2347500" cy="5319300"/>
          </a:xfrm>
          <a:prstGeom prst="rect">
            <a:avLst/>
          </a:prstGeom>
          <a:noFill/>
          <a:ln w="38100" cap="flat" cmpd="sng">
            <a:solidFill>
              <a:srgbClr val="FFFFFF"/>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87" name="Google Shape;287;p25"/>
          <p:cNvSpPr txBox="1"/>
          <p:nvPr/>
        </p:nvSpPr>
        <p:spPr>
          <a:xfrm>
            <a:off x="6772942" y="4670822"/>
            <a:ext cx="2057400" cy="273900"/>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None/>
            </a:pPr>
            <a:fld id="{00000000-1234-1234-1234-123412341234}" type="slidenum">
              <a:rPr lang="es-ES" sz="800" b="0" i="0" u="none" strike="noStrike" cap="none">
                <a:solidFill>
                  <a:schemeClr val="dk1"/>
                </a:solidFill>
                <a:latin typeface="Nunito Sans SemiBold"/>
                <a:ea typeface="Nunito Sans SemiBold"/>
                <a:cs typeface="Nunito Sans SemiBold"/>
                <a:sym typeface="Nunito Sans SemiBold"/>
              </a:rPr>
              <a:t>‹#›</a:t>
            </a:fld>
            <a:endParaRPr sz="800" b="0" i="0" u="none" strike="noStrike" cap="none">
              <a:solidFill>
                <a:schemeClr val="dk1"/>
              </a:solidFill>
              <a:latin typeface="Nunito Sans SemiBold"/>
              <a:ea typeface="Nunito Sans SemiBold"/>
              <a:cs typeface="Nunito Sans SemiBold"/>
              <a:sym typeface="Nunito Sans SemiBold"/>
            </a:endParaRPr>
          </a:p>
        </p:txBody>
      </p:sp>
      <p:sp>
        <p:nvSpPr>
          <p:cNvPr id="288" name="Google Shape;288;p25"/>
          <p:cNvSpPr txBox="1">
            <a:spLocks noGrp="1"/>
          </p:cNvSpPr>
          <p:nvPr>
            <p:ph type="ctrTitle"/>
          </p:nvPr>
        </p:nvSpPr>
        <p:spPr>
          <a:xfrm flipH="1">
            <a:off x="799804" y="656515"/>
            <a:ext cx="2308500" cy="22725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rgbClr val="FFFFFF"/>
              </a:buClr>
              <a:buSzPts val="1800"/>
              <a:buNone/>
              <a:defRPr sz="1800" b="0">
                <a:solidFill>
                  <a:srgbClr val="FFFFFF"/>
                </a:solidFill>
              </a:defRPr>
            </a:lvl1pPr>
            <a:lvl2pPr lvl="1">
              <a:spcBef>
                <a:spcPts val="0"/>
              </a:spcBef>
              <a:spcAft>
                <a:spcPts val="0"/>
              </a:spcAft>
              <a:buClr>
                <a:srgbClr val="FFFFFF"/>
              </a:buClr>
              <a:buSzPts val="1100"/>
              <a:buNone/>
              <a:defRPr>
                <a:solidFill>
                  <a:srgbClr val="FFFFFF"/>
                </a:solidFill>
              </a:defRPr>
            </a:lvl2pPr>
            <a:lvl3pPr lvl="2">
              <a:spcBef>
                <a:spcPts val="0"/>
              </a:spcBef>
              <a:spcAft>
                <a:spcPts val="0"/>
              </a:spcAft>
              <a:buClr>
                <a:srgbClr val="FFFFFF"/>
              </a:buClr>
              <a:buSzPts val="1100"/>
              <a:buNone/>
              <a:defRPr>
                <a:solidFill>
                  <a:srgbClr val="FFFFFF"/>
                </a:solidFill>
              </a:defRPr>
            </a:lvl3pPr>
            <a:lvl4pPr lvl="3">
              <a:spcBef>
                <a:spcPts val="0"/>
              </a:spcBef>
              <a:spcAft>
                <a:spcPts val="0"/>
              </a:spcAft>
              <a:buClr>
                <a:srgbClr val="FFFFFF"/>
              </a:buClr>
              <a:buSzPts val="1100"/>
              <a:buNone/>
              <a:defRPr>
                <a:solidFill>
                  <a:srgbClr val="FFFFFF"/>
                </a:solidFill>
              </a:defRPr>
            </a:lvl4pPr>
            <a:lvl5pPr lvl="4">
              <a:spcBef>
                <a:spcPts val="0"/>
              </a:spcBef>
              <a:spcAft>
                <a:spcPts val="0"/>
              </a:spcAft>
              <a:buClr>
                <a:srgbClr val="FFFFFF"/>
              </a:buClr>
              <a:buSzPts val="1100"/>
              <a:buNone/>
              <a:defRPr>
                <a:solidFill>
                  <a:srgbClr val="FFFFFF"/>
                </a:solidFill>
              </a:defRPr>
            </a:lvl5pPr>
            <a:lvl6pPr lvl="5">
              <a:spcBef>
                <a:spcPts val="0"/>
              </a:spcBef>
              <a:spcAft>
                <a:spcPts val="0"/>
              </a:spcAft>
              <a:buClr>
                <a:srgbClr val="FFFFFF"/>
              </a:buClr>
              <a:buSzPts val="1100"/>
              <a:buNone/>
              <a:defRPr>
                <a:solidFill>
                  <a:srgbClr val="FFFFFF"/>
                </a:solidFill>
              </a:defRPr>
            </a:lvl6pPr>
            <a:lvl7pPr lvl="6">
              <a:spcBef>
                <a:spcPts val="0"/>
              </a:spcBef>
              <a:spcAft>
                <a:spcPts val="0"/>
              </a:spcAft>
              <a:buClr>
                <a:srgbClr val="FFFFFF"/>
              </a:buClr>
              <a:buSzPts val="1100"/>
              <a:buNone/>
              <a:defRPr>
                <a:solidFill>
                  <a:srgbClr val="FFFFFF"/>
                </a:solidFill>
              </a:defRPr>
            </a:lvl7pPr>
            <a:lvl8pPr lvl="7">
              <a:spcBef>
                <a:spcPts val="0"/>
              </a:spcBef>
              <a:spcAft>
                <a:spcPts val="0"/>
              </a:spcAft>
              <a:buClr>
                <a:srgbClr val="FFFFFF"/>
              </a:buClr>
              <a:buSzPts val="1100"/>
              <a:buNone/>
              <a:defRPr>
                <a:solidFill>
                  <a:srgbClr val="FFFFFF"/>
                </a:solidFill>
              </a:defRPr>
            </a:lvl8pPr>
            <a:lvl9pPr lvl="8">
              <a:spcBef>
                <a:spcPts val="0"/>
              </a:spcBef>
              <a:spcAft>
                <a:spcPts val="0"/>
              </a:spcAft>
              <a:buClr>
                <a:srgbClr val="FFFFFF"/>
              </a:buClr>
              <a:buSzPts val="1100"/>
              <a:buNone/>
              <a:defRPr>
                <a:solidFill>
                  <a:srgbClr val="FFFFFF"/>
                </a:solidFill>
              </a:defRPr>
            </a:lvl9pPr>
          </a:lstStyle>
          <a:p>
            <a:endParaRPr/>
          </a:p>
        </p:txBody>
      </p:sp>
      <p:sp>
        <p:nvSpPr>
          <p:cNvPr id="289" name="Google Shape;289;p25"/>
          <p:cNvSpPr txBox="1">
            <a:spLocks noGrp="1"/>
          </p:cNvSpPr>
          <p:nvPr>
            <p:ph type="subTitle" idx="1"/>
          </p:nvPr>
        </p:nvSpPr>
        <p:spPr>
          <a:xfrm>
            <a:off x="799804" y="3330788"/>
            <a:ext cx="1833000" cy="233700"/>
          </a:xfrm>
          <a:prstGeom prst="rect">
            <a:avLst/>
          </a:prstGeom>
        </p:spPr>
        <p:txBody>
          <a:bodyPr spcFirstLastPara="1" wrap="square" lIns="68575" tIns="34275" rIns="68575" bIns="34275" anchor="t" anchorCtr="0">
            <a:noAutofit/>
          </a:bodyPr>
          <a:lstStyle>
            <a:lvl1pPr lvl="0" rtl="0">
              <a:lnSpc>
                <a:spcPct val="100000"/>
              </a:lnSpc>
              <a:spcBef>
                <a:spcPts val="800"/>
              </a:spcBef>
              <a:spcAft>
                <a:spcPts val="0"/>
              </a:spcAft>
              <a:buClr>
                <a:srgbClr val="FFFFFF"/>
              </a:buClr>
              <a:buSzPts val="1200"/>
              <a:buNone/>
              <a:defRPr sz="1200">
                <a:solidFill>
                  <a:srgbClr val="FFFFFF"/>
                </a:solidFill>
              </a:defRPr>
            </a:lvl1pPr>
            <a:lvl2pPr lvl="1" rtl="0">
              <a:lnSpc>
                <a:spcPct val="100000"/>
              </a:lnSpc>
              <a:spcBef>
                <a:spcPts val="400"/>
              </a:spcBef>
              <a:spcAft>
                <a:spcPts val="0"/>
              </a:spcAft>
              <a:buClr>
                <a:srgbClr val="FFFFFF"/>
              </a:buClr>
              <a:buSzPts val="900"/>
              <a:buNone/>
              <a:defRPr>
                <a:solidFill>
                  <a:srgbClr val="FFFFFF"/>
                </a:solidFill>
              </a:defRPr>
            </a:lvl2pPr>
            <a:lvl3pPr lvl="2" rtl="0">
              <a:lnSpc>
                <a:spcPct val="100000"/>
              </a:lnSpc>
              <a:spcBef>
                <a:spcPts val="400"/>
              </a:spcBef>
              <a:spcAft>
                <a:spcPts val="0"/>
              </a:spcAft>
              <a:buClr>
                <a:srgbClr val="FFFFFF"/>
              </a:buClr>
              <a:buSzPts val="900"/>
              <a:buNone/>
              <a:defRPr>
                <a:solidFill>
                  <a:srgbClr val="FFFFFF"/>
                </a:solidFill>
              </a:defRPr>
            </a:lvl3pPr>
            <a:lvl4pPr lvl="3" rtl="0">
              <a:lnSpc>
                <a:spcPct val="100000"/>
              </a:lnSpc>
              <a:spcBef>
                <a:spcPts val="400"/>
              </a:spcBef>
              <a:spcAft>
                <a:spcPts val="0"/>
              </a:spcAft>
              <a:buClr>
                <a:srgbClr val="FFFFFF"/>
              </a:buClr>
              <a:buSzPts val="900"/>
              <a:buNone/>
              <a:defRPr>
                <a:solidFill>
                  <a:srgbClr val="FFFFFF"/>
                </a:solidFill>
              </a:defRPr>
            </a:lvl4pPr>
            <a:lvl5pPr lvl="4" rtl="0">
              <a:lnSpc>
                <a:spcPct val="100000"/>
              </a:lnSpc>
              <a:spcBef>
                <a:spcPts val="400"/>
              </a:spcBef>
              <a:spcAft>
                <a:spcPts val="0"/>
              </a:spcAft>
              <a:buClr>
                <a:srgbClr val="FFFFFF"/>
              </a:buClr>
              <a:buSzPts val="900"/>
              <a:buNone/>
              <a:defRPr>
                <a:solidFill>
                  <a:srgbClr val="FFFFFF"/>
                </a:solidFill>
              </a:defRPr>
            </a:lvl5pPr>
            <a:lvl6pPr lvl="5" rtl="0">
              <a:lnSpc>
                <a:spcPct val="100000"/>
              </a:lnSpc>
              <a:spcBef>
                <a:spcPts val="400"/>
              </a:spcBef>
              <a:spcAft>
                <a:spcPts val="0"/>
              </a:spcAft>
              <a:buClr>
                <a:srgbClr val="FFFFFF"/>
              </a:buClr>
              <a:buSzPts val="900"/>
              <a:buNone/>
              <a:defRPr sz="900">
                <a:solidFill>
                  <a:srgbClr val="FFFFFF"/>
                </a:solidFill>
              </a:defRPr>
            </a:lvl6pPr>
            <a:lvl7pPr lvl="6" rtl="0">
              <a:lnSpc>
                <a:spcPct val="100000"/>
              </a:lnSpc>
              <a:spcBef>
                <a:spcPts val="400"/>
              </a:spcBef>
              <a:spcAft>
                <a:spcPts val="0"/>
              </a:spcAft>
              <a:buClr>
                <a:srgbClr val="FFFFFF"/>
              </a:buClr>
              <a:buSzPts val="900"/>
              <a:buNone/>
              <a:defRPr sz="900">
                <a:solidFill>
                  <a:srgbClr val="FFFFFF"/>
                </a:solidFill>
              </a:defRPr>
            </a:lvl7pPr>
            <a:lvl8pPr lvl="7" rtl="0">
              <a:lnSpc>
                <a:spcPct val="100000"/>
              </a:lnSpc>
              <a:spcBef>
                <a:spcPts val="400"/>
              </a:spcBef>
              <a:spcAft>
                <a:spcPts val="0"/>
              </a:spcAft>
              <a:buClr>
                <a:srgbClr val="FFFFFF"/>
              </a:buClr>
              <a:buSzPts val="900"/>
              <a:buNone/>
              <a:defRPr sz="900">
                <a:solidFill>
                  <a:srgbClr val="FFFFFF"/>
                </a:solidFill>
              </a:defRPr>
            </a:lvl8pPr>
            <a:lvl9pPr lvl="8" rtl="0">
              <a:lnSpc>
                <a:spcPct val="100000"/>
              </a:lnSpc>
              <a:spcBef>
                <a:spcPts val="400"/>
              </a:spcBef>
              <a:spcAft>
                <a:spcPts val="0"/>
              </a:spcAft>
              <a:buClr>
                <a:srgbClr val="FFFFFF"/>
              </a:buClr>
              <a:buSzPts val="900"/>
              <a:buNone/>
              <a:defRPr sz="900">
                <a:solidFill>
                  <a:srgbClr val="FFFFFF"/>
                </a:solidFill>
              </a:defRPr>
            </a:lvl9pPr>
          </a:lstStyle>
          <a:p>
            <a:endParaRPr/>
          </a:p>
        </p:txBody>
      </p:sp>
      <p:sp>
        <p:nvSpPr>
          <p:cNvPr id="290" name="Google Shape;290;p25"/>
          <p:cNvSpPr/>
          <p:nvPr/>
        </p:nvSpPr>
        <p:spPr>
          <a:xfrm>
            <a:off x="4125313" y="4481509"/>
            <a:ext cx="1729539" cy="652520"/>
          </a:xfrm>
          <a:custGeom>
            <a:avLst/>
            <a:gdLst/>
            <a:ahLst/>
            <a:cxnLst/>
            <a:rect l="l" t="t" r="r" b="b"/>
            <a:pathLst>
              <a:path w="7061" h="2664" extrusionOk="0">
                <a:moveTo>
                  <a:pt x="3349" y="1"/>
                </a:moveTo>
                <a:cubicBezTo>
                  <a:pt x="3178" y="1"/>
                  <a:pt x="3002" y="22"/>
                  <a:pt x="2821" y="69"/>
                </a:cubicBezTo>
                <a:cubicBezTo>
                  <a:pt x="1539" y="399"/>
                  <a:pt x="1197" y="1980"/>
                  <a:pt x="1" y="2664"/>
                </a:cubicBezTo>
                <a:lnTo>
                  <a:pt x="7060" y="2664"/>
                </a:lnTo>
                <a:cubicBezTo>
                  <a:pt x="6171" y="1958"/>
                  <a:pt x="4984" y="1"/>
                  <a:pt x="3349" y="1"/>
                </a:cubicBezTo>
                <a:close/>
              </a:path>
            </a:pathLst>
          </a:custGeom>
          <a:gradFill>
            <a:gsLst>
              <a:gs pos="0">
                <a:schemeClr val="accent1"/>
              </a:gs>
              <a:gs pos="100000">
                <a:schemeClr val="accent2"/>
              </a:gs>
            </a:gsLst>
            <a:path path="circle">
              <a:fillToRect l="50000" t="50000" r="50000" b="50000"/>
            </a:path>
            <a:tileRect/>
          </a:gradFill>
          <a:ln>
            <a:noFill/>
          </a:ln>
          <a:effectLst>
            <a:outerShdw blurRad="128588" dist="114300" dir="2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5"/>
          <p:cNvSpPr/>
          <p:nvPr/>
        </p:nvSpPr>
        <p:spPr>
          <a:xfrm>
            <a:off x="6438617" y="3283797"/>
            <a:ext cx="2705390" cy="1857870"/>
          </a:xfrm>
          <a:custGeom>
            <a:avLst/>
            <a:gdLst/>
            <a:ahLst/>
            <a:cxnLst/>
            <a:rect l="l" t="t" r="r" b="b"/>
            <a:pathLst>
              <a:path w="11045" h="7585" extrusionOk="0">
                <a:moveTo>
                  <a:pt x="8458" y="1"/>
                </a:moveTo>
                <a:cubicBezTo>
                  <a:pt x="6822" y="1"/>
                  <a:pt x="5207" y="190"/>
                  <a:pt x="4379" y="824"/>
                </a:cubicBezTo>
                <a:cubicBezTo>
                  <a:pt x="2329" y="2405"/>
                  <a:pt x="3995" y="4252"/>
                  <a:pt x="3899" y="5491"/>
                </a:cubicBezTo>
                <a:cubicBezTo>
                  <a:pt x="3859" y="6074"/>
                  <a:pt x="3660" y="6253"/>
                  <a:pt x="3384" y="6253"/>
                </a:cubicBezTo>
                <a:cubicBezTo>
                  <a:pt x="3144" y="6253"/>
                  <a:pt x="2845" y="6118"/>
                  <a:pt x="2542" y="5994"/>
                </a:cubicBezTo>
                <a:cubicBezTo>
                  <a:pt x="2208" y="5856"/>
                  <a:pt x="1901" y="5745"/>
                  <a:pt x="1662" y="5745"/>
                </a:cubicBezTo>
                <a:cubicBezTo>
                  <a:pt x="1642" y="5745"/>
                  <a:pt x="1622" y="5746"/>
                  <a:pt x="1602" y="5748"/>
                </a:cubicBezTo>
                <a:cubicBezTo>
                  <a:pt x="385" y="5833"/>
                  <a:pt x="748" y="6848"/>
                  <a:pt x="0" y="7585"/>
                </a:cubicBezTo>
                <a:lnTo>
                  <a:pt x="2553" y="7585"/>
                </a:lnTo>
                <a:cubicBezTo>
                  <a:pt x="2773" y="6492"/>
                  <a:pt x="3631" y="6085"/>
                  <a:pt x="4717" y="6085"/>
                </a:cubicBezTo>
                <a:cubicBezTo>
                  <a:pt x="5638" y="6085"/>
                  <a:pt x="6723" y="6378"/>
                  <a:pt x="7723" y="6794"/>
                </a:cubicBezTo>
                <a:cubicBezTo>
                  <a:pt x="8150" y="6972"/>
                  <a:pt x="8575" y="7068"/>
                  <a:pt x="8966" y="7068"/>
                </a:cubicBezTo>
                <a:cubicBezTo>
                  <a:pt x="10149" y="7068"/>
                  <a:pt x="11031" y="6197"/>
                  <a:pt x="10799" y="4103"/>
                </a:cubicBezTo>
                <a:cubicBezTo>
                  <a:pt x="10735" y="3494"/>
                  <a:pt x="10842" y="3077"/>
                  <a:pt x="11044" y="2768"/>
                </a:cubicBezTo>
                <a:lnTo>
                  <a:pt x="11044" y="130"/>
                </a:lnTo>
                <a:cubicBezTo>
                  <a:pt x="10260" y="58"/>
                  <a:pt x="9356" y="1"/>
                  <a:pt x="8458" y="1"/>
                </a:cubicBezTo>
                <a:close/>
              </a:path>
            </a:pathLst>
          </a:custGeom>
          <a:gradFill>
            <a:gsLst>
              <a:gs pos="0">
                <a:schemeClr val="accent1"/>
              </a:gs>
              <a:gs pos="100000">
                <a:schemeClr val="accent2"/>
              </a:gs>
            </a:gsLst>
            <a:path path="circle">
              <a:fillToRect l="50000" t="50000" r="50000" b="50000"/>
            </a:path>
            <a:tileRect/>
          </a:gradFill>
          <a:ln>
            <a:noFill/>
          </a:ln>
          <a:effectLst>
            <a:outerShdw blurRad="128588" dist="66675" dir="978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5"/>
          <p:cNvSpPr/>
          <p:nvPr/>
        </p:nvSpPr>
        <p:spPr>
          <a:xfrm>
            <a:off x="7063950" y="3961791"/>
            <a:ext cx="2080052" cy="1179876"/>
          </a:xfrm>
          <a:custGeom>
            <a:avLst/>
            <a:gdLst/>
            <a:ahLst/>
            <a:cxnLst/>
            <a:rect l="l" t="t" r="r" b="b"/>
            <a:pathLst>
              <a:path w="8492" h="4817" extrusionOk="0">
                <a:moveTo>
                  <a:pt x="8491" y="0"/>
                </a:moveTo>
                <a:cubicBezTo>
                  <a:pt x="8289" y="309"/>
                  <a:pt x="8182" y="726"/>
                  <a:pt x="8246" y="1335"/>
                </a:cubicBezTo>
                <a:cubicBezTo>
                  <a:pt x="8478" y="3429"/>
                  <a:pt x="7596" y="4300"/>
                  <a:pt x="6413" y="4300"/>
                </a:cubicBezTo>
                <a:cubicBezTo>
                  <a:pt x="6022" y="4300"/>
                  <a:pt x="5597" y="4204"/>
                  <a:pt x="5170" y="4026"/>
                </a:cubicBezTo>
                <a:cubicBezTo>
                  <a:pt x="4170" y="3610"/>
                  <a:pt x="3085" y="3317"/>
                  <a:pt x="2164" y="3317"/>
                </a:cubicBezTo>
                <a:cubicBezTo>
                  <a:pt x="1078" y="3317"/>
                  <a:pt x="220" y="3724"/>
                  <a:pt x="0" y="4817"/>
                </a:cubicBezTo>
                <a:lnTo>
                  <a:pt x="8491" y="4817"/>
                </a:lnTo>
                <a:lnTo>
                  <a:pt x="8491" y="0"/>
                </a:lnTo>
                <a:close/>
              </a:path>
            </a:pathLst>
          </a:custGeom>
          <a:gradFill>
            <a:gsLst>
              <a:gs pos="0">
                <a:schemeClr val="accent1"/>
              </a:gs>
              <a:gs pos="100000">
                <a:schemeClr val="accent2"/>
              </a:gs>
            </a:gsLst>
            <a:path path="circle">
              <a:fillToRect l="50000" t="50000" r="50000" b="50000"/>
            </a:path>
            <a:tileRect/>
          </a:gradFill>
          <a:ln>
            <a:noFill/>
          </a:ln>
          <a:effectLst>
            <a:outerShdw blurRad="128588" dist="123825" dir="138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a:off x="6969648" y="0"/>
            <a:ext cx="2174355" cy="1494134"/>
          </a:xfrm>
          <a:custGeom>
            <a:avLst/>
            <a:gdLst/>
            <a:ahLst/>
            <a:cxnLst/>
            <a:rect l="l" t="t" r="r" b="b"/>
            <a:pathLst>
              <a:path w="8877" h="6100" extrusionOk="0">
                <a:moveTo>
                  <a:pt x="1" y="0"/>
                </a:moveTo>
                <a:cubicBezTo>
                  <a:pt x="75" y="1410"/>
                  <a:pt x="471" y="2969"/>
                  <a:pt x="1613" y="4102"/>
                </a:cubicBezTo>
                <a:cubicBezTo>
                  <a:pt x="2744" y="5232"/>
                  <a:pt x="4189" y="5276"/>
                  <a:pt x="5547" y="5276"/>
                </a:cubicBezTo>
                <a:cubicBezTo>
                  <a:pt x="5661" y="5276"/>
                  <a:pt x="5775" y="5276"/>
                  <a:pt x="5887" y="5276"/>
                </a:cubicBezTo>
                <a:cubicBezTo>
                  <a:pt x="6942" y="5276"/>
                  <a:pt x="7921" y="5303"/>
                  <a:pt x="8631" y="5864"/>
                </a:cubicBezTo>
                <a:cubicBezTo>
                  <a:pt x="8727" y="5939"/>
                  <a:pt x="8802" y="6014"/>
                  <a:pt x="8876" y="6099"/>
                </a:cubicBezTo>
                <a:lnTo>
                  <a:pt x="8876" y="0"/>
                </a:lnTo>
                <a:close/>
              </a:path>
            </a:pathLst>
          </a:custGeom>
          <a:gradFill>
            <a:gsLst>
              <a:gs pos="0">
                <a:schemeClr val="accent1"/>
              </a:gs>
              <a:gs pos="100000">
                <a:schemeClr val="accent2"/>
              </a:gs>
            </a:gsLst>
            <a:path path="circle">
              <a:fillToRect l="50000" t="50000" r="50000" b="50000"/>
            </a:path>
            <a:tileRect/>
          </a:gradFill>
          <a:ln>
            <a:noFill/>
          </a:ln>
          <a:effectLst>
            <a:outerShdw blurRad="128588" dist="104775" dir="492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5"/>
          <p:cNvSpPr/>
          <p:nvPr/>
        </p:nvSpPr>
        <p:spPr>
          <a:xfrm>
            <a:off x="7558240" y="1272352"/>
            <a:ext cx="1585758" cy="3124945"/>
          </a:xfrm>
          <a:custGeom>
            <a:avLst/>
            <a:gdLst/>
            <a:ahLst/>
            <a:cxnLst/>
            <a:rect l="l" t="t" r="r" b="b"/>
            <a:pathLst>
              <a:path w="6474" h="12758" extrusionOk="0">
                <a:moveTo>
                  <a:pt x="6473" y="0"/>
                </a:moveTo>
                <a:cubicBezTo>
                  <a:pt x="5032" y="523"/>
                  <a:pt x="3664" y="1378"/>
                  <a:pt x="3418" y="2766"/>
                </a:cubicBezTo>
                <a:cubicBezTo>
                  <a:pt x="2991" y="5127"/>
                  <a:pt x="5576" y="6046"/>
                  <a:pt x="5576" y="6964"/>
                </a:cubicBezTo>
                <a:cubicBezTo>
                  <a:pt x="5576" y="7135"/>
                  <a:pt x="5470" y="7198"/>
                  <a:pt x="5291" y="7198"/>
                </a:cubicBezTo>
                <a:cubicBezTo>
                  <a:pt x="4801" y="7198"/>
                  <a:pt x="3760" y="6733"/>
                  <a:pt x="2796" y="6733"/>
                </a:cubicBezTo>
                <a:cubicBezTo>
                  <a:pt x="2197" y="6733"/>
                  <a:pt x="1627" y="6913"/>
                  <a:pt x="1239" y="7498"/>
                </a:cubicBezTo>
                <a:cubicBezTo>
                  <a:pt x="1" y="9367"/>
                  <a:pt x="1891" y="12604"/>
                  <a:pt x="3717" y="12753"/>
                </a:cubicBezTo>
                <a:cubicBezTo>
                  <a:pt x="3761" y="12756"/>
                  <a:pt x="3805" y="12758"/>
                  <a:pt x="3851" y="12758"/>
                </a:cubicBezTo>
                <a:cubicBezTo>
                  <a:pt x="4559" y="12758"/>
                  <a:pt x="5530" y="12381"/>
                  <a:pt x="6473" y="11909"/>
                </a:cubicBezTo>
                <a:lnTo>
                  <a:pt x="6473" y="0"/>
                </a:lnTo>
                <a:close/>
              </a:path>
            </a:pathLst>
          </a:custGeom>
          <a:gradFill>
            <a:gsLst>
              <a:gs pos="0">
                <a:schemeClr val="accent1"/>
              </a:gs>
              <a:gs pos="100000">
                <a:schemeClr val="accent2"/>
              </a:gs>
            </a:gsLst>
            <a:path path="circle">
              <a:fillToRect l="50000" t="50000" r="50000" b="50000"/>
            </a:path>
            <a:tileRect/>
          </a:gradFill>
          <a:ln>
            <a:noFill/>
          </a:ln>
          <a:effectLst>
            <a:outerShdw blurRad="128588" dist="114300" dir="80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p:cSld name="CUSTOM">
    <p:spTree>
      <p:nvGrpSpPr>
        <p:cNvPr id="1" name="Shape 30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MAGE + TITLE + SUBTITLE">
  <p:cSld name="1_Diapositiva de título">
    <p:bg>
      <p:bgPr>
        <a:gradFill>
          <a:gsLst>
            <a:gs pos="0">
              <a:schemeClr val="accent1"/>
            </a:gs>
            <a:gs pos="100000">
              <a:schemeClr val="accent2"/>
            </a:gs>
          </a:gsLst>
          <a:path path="circle">
            <a:fillToRect l="50000" t="50000" r="50000" b="50000"/>
          </a:path>
          <a:tileRect/>
        </a:gradFill>
        <a:effectLst/>
      </p:bgPr>
    </p:bg>
    <p:spTree>
      <p:nvGrpSpPr>
        <p:cNvPr id="1" name="Shape 24"/>
        <p:cNvGrpSpPr/>
        <p:nvPr/>
      </p:nvGrpSpPr>
      <p:grpSpPr>
        <a:xfrm>
          <a:off x="0" y="0"/>
          <a:ext cx="0" cy="0"/>
          <a:chOff x="0" y="0"/>
          <a:chExt cx="0" cy="0"/>
        </a:xfrm>
      </p:grpSpPr>
      <p:sp>
        <p:nvSpPr>
          <p:cNvPr id="25" name="Google Shape;25;p3"/>
          <p:cNvSpPr/>
          <p:nvPr/>
        </p:nvSpPr>
        <p:spPr>
          <a:xfrm flipH="1">
            <a:off x="645900" y="1217100"/>
            <a:ext cx="7260900" cy="27171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txBox="1">
            <a:spLocks noGrp="1"/>
          </p:cNvSpPr>
          <p:nvPr>
            <p:ph type="ctrTitle"/>
          </p:nvPr>
        </p:nvSpPr>
        <p:spPr>
          <a:xfrm>
            <a:off x="1232914" y="1646636"/>
            <a:ext cx="6634500" cy="12414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rgbClr val="FFFFFF"/>
              </a:buClr>
              <a:buSzPts val="7200"/>
              <a:buNone/>
              <a:defRPr sz="7200" b="0">
                <a:solidFill>
                  <a:srgbClr val="FFFFFF"/>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endParaRPr/>
          </a:p>
        </p:txBody>
      </p:sp>
      <p:sp>
        <p:nvSpPr>
          <p:cNvPr id="27" name="Google Shape;27;p3"/>
          <p:cNvSpPr txBox="1">
            <a:spLocks noGrp="1"/>
          </p:cNvSpPr>
          <p:nvPr>
            <p:ph type="subTitle" idx="1"/>
          </p:nvPr>
        </p:nvSpPr>
        <p:spPr>
          <a:xfrm>
            <a:off x="3084811" y="2812511"/>
            <a:ext cx="2930400" cy="380400"/>
          </a:xfrm>
          <a:prstGeom prst="rect">
            <a:avLst/>
          </a:prstGeom>
          <a:noFill/>
          <a:ln>
            <a:noFill/>
          </a:ln>
        </p:spPr>
        <p:txBody>
          <a:bodyPr spcFirstLastPara="1" wrap="square" lIns="68575" tIns="34275" rIns="68575" bIns="34275" anchor="t" anchorCtr="0">
            <a:noAutofit/>
          </a:bodyPr>
          <a:lstStyle>
            <a:lvl1pPr lvl="0" algn="ctr" rtl="0">
              <a:lnSpc>
                <a:spcPct val="90000"/>
              </a:lnSpc>
              <a:spcBef>
                <a:spcPts val="800"/>
              </a:spcBef>
              <a:spcAft>
                <a:spcPts val="0"/>
              </a:spcAft>
              <a:buClr>
                <a:srgbClr val="FFFFFF"/>
              </a:buClr>
              <a:buSzPts val="1200"/>
              <a:buNone/>
              <a:defRPr sz="1200">
                <a:solidFill>
                  <a:srgbClr val="FFFFFF"/>
                </a:solidFill>
              </a:defRPr>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28" name="Google Shape;28;p3"/>
          <p:cNvSpPr/>
          <p:nvPr/>
        </p:nvSpPr>
        <p:spPr>
          <a:xfrm flipH="1">
            <a:off x="6179302" y="1299294"/>
            <a:ext cx="2964712" cy="3316107"/>
          </a:xfrm>
          <a:custGeom>
            <a:avLst/>
            <a:gdLst/>
            <a:ahLst/>
            <a:cxnLst/>
            <a:rect l="l" t="t" r="r" b="b"/>
            <a:pathLst>
              <a:path w="51204" h="57273" extrusionOk="0">
                <a:moveTo>
                  <a:pt x="8598" y="1"/>
                </a:moveTo>
                <a:lnTo>
                  <a:pt x="0" y="21597"/>
                </a:lnTo>
                <a:lnTo>
                  <a:pt x="11012" y="45939"/>
                </a:lnTo>
                <a:cubicBezTo>
                  <a:pt x="11012" y="45939"/>
                  <a:pt x="26937" y="57273"/>
                  <a:pt x="34889" y="57273"/>
                </a:cubicBezTo>
                <a:cubicBezTo>
                  <a:pt x="35092" y="57273"/>
                  <a:pt x="35289" y="57265"/>
                  <a:pt x="35482" y="57250"/>
                </a:cubicBezTo>
                <a:cubicBezTo>
                  <a:pt x="43193" y="56631"/>
                  <a:pt x="51204" y="42938"/>
                  <a:pt x="45960" y="35023"/>
                </a:cubicBezTo>
                <a:cubicBezTo>
                  <a:pt x="44317" y="32544"/>
                  <a:pt x="41903" y="31781"/>
                  <a:pt x="39361" y="31781"/>
                </a:cubicBezTo>
                <a:cubicBezTo>
                  <a:pt x="35279" y="31781"/>
                  <a:pt x="30867" y="33751"/>
                  <a:pt x="28798" y="33751"/>
                </a:cubicBezTo>
                <a:cubicBezTo>
                  <a:pt x="28042" y="33751"/>
                  <a:pt x="27599" y="33488"/>
                  <a:pt x="27599" y="32770"/>
                </a:cubicBezTo>
                <a:cubicBezTo>
                  <a:pt x="27599" y="28871"/>
                  <a:pt x="38515" y="24994"/>
                  <a:pt x="36753" y="15007"/>
                </a:cubicBezTo>
                <a:cubicBezTo>
                  <a:pt x="34446" y="1976"/>
                  <a:pt x="8598" y="1"/>
                  <a:pt x="8598" y="1"/>
                </a:cubicBezTo>
                <a:close/>
              </a:path>
            </a:pathLst>
          </a:custGeom>
          <a:gradFill>
            <a:gsLst>
              <a:gs pos="0">
                <a:schemeClr val="accent1"/>
              </a:gs>
              <a:gs pos="100000">
                <a:schemeClr val="accent2"/>
              </a:gs>
            </a:gsLst>
            <a:path path="circle">
              <a:fillToRect l="50000" t="50000" r="50000" b="50000"/>
            </a:path>
            <a:tileRect/>
          </a:gradFill>
          <a:ln>
            <a:noFill/>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flipH="1">
            <a:off x="5723512" y="1807662"/>
            <a:ext cx="3358026" cy="3335793"/>
          </a:xfrm>
          <a:custGeom>
            <a:avLst/>
            <a:gdLst/>
            <a:ahLst/>
            <a:cxnLst/>
            <a:rect l="l" t="t" r="r" b="b"/>
            <a:pathLst>
              <a:path w="57997" h="57613" extrusionOk="0">
                <a:moveTo>
                  <a:pt x="10584" y="0"/>
                </a:moveTo>
                <a:cubicBezTo>
                  <a:pt x="10895" y="4689"/>
                  <a:pt x="14494" y="9998"/>
                  <a:pt x="14195" y="14643"/>
                </a:cubicBezTo>
                <a:cubicBezTo>
                  <a:pt x="13746" y="21597"/>
                  <a:pt x="0" y="20197"/>
                  <a:pt x="321" y="27759"/>
                </a:cubicBezTo>
                <a:cubicBezTo>
                  <a:pt x="641" y="35322"/>
                  <a:pt x="14771" y="31082"/>
                  <a:pt x="13458" y="42873"/>
                </a:cubicBezTo>
                <a:cubicBezTo>
                  <a:pt x="12470" y="51745"/>
                  <a:pt x="16227" y="55433"/>
                  <a:pt x="21239" y="55433"/>
                </a:cubicBezTo>
                <a:cubicBezTo>
                  <a:pt x="22894" y="55433"/>
                  <a:pt x="24686" y="55031"/>
                  <a:pt x="26489" y="54280"/>
                </a:cubicBezTo>
                <a:cubicBezTo>
                  <a:pt x="30728" y="52514"/>
                  <a:pt x="35329" y="51271"/>
                  <a:pt x="39235" y="51271"/>
                </a:cubicBezTo>
                <a:cubicBezTo>
                  <a:pt x="43832" y="51271"/>
                  <a:pt x="47464" y="52993"/>
                  <a:pt x="48406" y="57613"/>
                </a:cubicBezTo>
                <a:lnTo>
                  <a:pt x="57997" y="57613"/>
                </a:lnTo>
                <a:cubicBezTo>
                  <a:pt x="52464" y="53276"/>
                  <a:pt x="55412" y="45767"/>
                  <a:pt x="51001" y="41858"/>
                </a:cubicBezTo>
                <a:cubicBezTo>
                  <a:pt x="49295" y="40343"/>
                  <a:pt x="47314" y="39797"/>
                  <a:pt x="45253" y="39797"/>
                </a:cubicBezTo>
                <a:cubicBezTo>
                  <a:pt x="39952" y="39797"/>
                  <a:pt x="34117" y="43403"/>
                  <a:pt x="31068" y="43403"/>
                </a:cubicBezTo>
                <a:cubicBezTo>
                  <a:pt x="30230" y="43403"/>
                  <a:pt x="29602" y="43131"/>
                  <a:pt x="29254" y="42435"/>
                </a:cubicBezTo>
                <a:cubicBezTo>
                  <a:pt x="27151" y="38227"/>
                  <a:pt x="30921" y="35204"/>
                  <a:pt x="26659" y="32620"/>
                </a:cubicBezTo>
                <a:cubicBezTo>
                  <a:pt x="25858" y="32128"/>
                  <a:pt x="24555" y="31957"/>
                  <a:pt x="23071" y="31829"/>
                </a:cubicBezTo>
                <a:cubicBezTo>
                  <a:pt x="20411" y="31583"/>
                  <a:pt x="17741" y="31573"/>
                  <a:pt x="19354" y="27759"/>
                </a:cubicBezTo>
                <a:cubicBezTo>
                  <a:pt x="21191" y="23423"/>
                  <a:pt x="29992" y="20091"/>
                  <a:pt x="25784" y="11204"/>
                </a:cubicBezTo>
                <a:cubicBezTo>
                  <a:pt x="23199" y="5757"/>
                  <a:pt x="15872" y="2051"/>
                  <a:pt x="10584" y="0"/>
                </a:cubicBezTo>
                <a:close/>
              </a:path>
            </a:pathLst>
          </a:custGeom>
          <a:gradFill>
            <a:gsLst>
              <a:gs pos="0">
                <a:schemeClr val="accent1"/>
              </a:gs>
              <a:gs pos="100000">
                <a:schemeClr val="accent2"/>
              </a:gs>
            </a:gsLst>
            <a:path path="circle">
              <a:fillToRect l="50000" t="50000" r="50000" b="50000"/>
            </a:path>
            <a:tileRect/>
          </a:gradFill>
          <a:ln>
            <a:noFill/>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0" y="1295108"/>
            <a:ext cx="1550864" cy="3792135"/>
          </a:xfrm>
          <a:custGeom>
            <a:avLst/>
            <a:gdLst/>
            <a:ahLst/>
            <a:cxnLst/>
            <a:rect l="l" t="t" r="r" b="b"/>
            <a:pathLst>
              <a:path w="21587" h="52784" extrusionOk="0">
                <a:moveTo>
                  <a:pt x="14180" y="0"/>
                </a:moveTo>
                <a:cubicBezTo>
                  <a:pt x="13936" y="0"/>
                  <a:pt x="13684" y="8"/>
                  <a:pt x="13426" y="24"/>
                </a:cubicBezTo>
                <a:cubicBezTo>
                  <a:pt x="13191" y="1124"/>
                  <a:pt x="12924" y="2181"/>
                  <a:pt x="12593" y="3121"/>
                </a:cubicBezTo>
                <a:cubicBezTo>
                  <a:pt x="9325" y="12542"/>
                  <a:pt x="1207" y="11356"/>
                  <a:pt x="588" y="16013"/>
                </a:cubicBezTo>
                <a:cubicBezTo>
                  <a:pt x="0" y="20424"/>
                  <a:pt x="5907" y="19901"/>
                  <a:pt x="6954" y="24397"/>
                </a:cubicBezTo>
                <a:cubicBezTo>
                  <a:pt x="8342" y="30347"/>
                  <a:pt x="961" y="32547"/>
                  <a:pt x="3888" y="43591"/>
                </a:cubicBezTo>
                <a:cubicBezTo>
                  <a:pt x="6046" y="51713"/>
                  <a:pt x="15827" y="52784"/>
                  <a:pt x="20874" y="52784"/>
                </a:cubicBezTo>
                <a:cubicBezTo>
                  <a:pt x="21124" y="52784"/>
                  <a:pt x="21362" y="52781"/>
                  <a:pt x="21586" y="52777"/>
                </a:cubicBezTo>
                <a:lnTo>
                  <a:pt x="21586" y="42106"/>
                </a:lnTo>
                <a:cubicBezTo>
                  <a:pt x="17132" y="40782"/>
                  <a:pt x="13479" y="37353"/>
                  <a:pt x="12508" y="30347"/>
                </a:cubicBezTo>
                <a:cubicBezTo>
                  <a:pt x="11546" y="23436"/>
                  <a:pt x="16246" y="14988"/>
                  <a:pt x="18275" y="8077"/>
                </a:cubicBezTo>
                <a:cubicBezTo>
                  <a:pt x="19140" y="5119"/>
                  <a:pt x="18980" y="1872"/>
                  <a:pt x="17165" y="664"/>
                </a:cubicBezTo>
                <a:cubicBezTo>
                  <a:pt x="16485" y="209"/>
                  <a:pt x="15432" y="0"/>
                  <a:pt x="14180" y="0"/>
                </a:cubicBezTo>
                <a:close/>
              </a:path>
            </a:pathLst>
          </a:custGeom>
          <a:gradFill>
            <a:gsLst>
              <a:gs pos="0">
                <a:schemeClr val="accent1"/>
              </a:gs>
              <a:gs pos="100000">
                <a:schemeClr val="accent2"/>
              </a:gs>
            </a:gsLst>
            <a:path path="circle">
              <a:fillToRect l="50000" t="50000" r="50000" b="50000"/>
            </a:path>
            <a:tileRect/>
          </a:gradFill>
          <a:ln>
            <a:noFill/>
          </a:ln>
          <a:effectLst>
            <a:outerShdw blurRad="142875" dist="19050" dir="99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6187292" y="0"/>
            <a:ext cx="2956721" cy="5143431"/>
          </a:xfrm>
          <a:custGeom>
            <a:avLst/>
            <a:gdLst/>
            <a:ahLst/>
            <a:cxnLst/>
            <a:rect l="l" t="t" r="r" b="b"/>
            <a:pathLst>
              <a:path w="51066" h="88833" extrusionOk="0">
                <a:moveTo>
                  <a:pt x="0" y="0"/>
                </a:moveTo>
                <a:lnTo>
                  <a:pt x="0" y="88833"/>
                </a:lnTo>
                <a:lnTo>
                  <a:pt x="49485" y="88833"/>
                </a:lnTo>
                <a:cubicBezTo>
                  <a:pt x="48543" y="84213"/>
                  <a:pt x="44911" y="82491"/>
                  <a:pt x="40314" y="82491"/>
                </a:cubicBezTo>
                <a:cubicBezTo>
                  <a:pt x="36408" y="82491"/>
                  <a:pt x="31807" y="83734"/>
                  <a:pt x="27568" y="85500"/>
                </a:cubicBezTo>
                <a:cubicBezTo>
                  <a:pt x="25765" y="86251"/>
                  <a:pt x="23973" y="86653"/>
                  <a:pt x="22318" y="86653"/>
                </a:cubicBezTo>
                <a:cubicBezTo>
                  <a:pt x="17306" y="86653"/>
                  <a:pt x="13549" y="82965"/>
                  <a:pt x="14537" y="74093"/>
                </a:cubicBezTo>
                <a:cubicBezTo>
                  <a:pt x="15850" y="62302"/>
                  <a:pt x="1720" y="66542"/>
                  <a:pt x="1400" y="58979"/>
                </a:cubicBezTo>
                <a:cubicBezTo>
                  <a:pt x="1079" y="51417"/>
                  <a:pt x="14825" y="52817"/>
                  <a:pt x="15274" y="45863"/>
                </a:cubicBezTo>
                <a:cubicBezTo>
                  <a:pt x="15722" y="38900"/>
                  <a:pt x="7424" y="30494"/>
                  <a:pt x="14537" y="24822"/>
                </a:cubicBezTo>
                <a:cubicBezTo>
                  <a:pt x="17520" y="22447"/>
                  <a:pt x="21645" y="22322"/>
                  <a:pt x="26088" y="22322"/>
                </a:cubicBezTo>
                <a:cubicBezTo>
                  <a:pt x="26612" y="22322"/>
                  <a:pt x="27140" y="22324"/>
                  <a:pt x="27671" y="22324"/>
                </a:cubicBezTo>
                <a:cubicBezTo>
                  <a:pt x="33394" y="22324"/>
                  <a:pt x="39475" y="22122"/>
                  <a:pt x="44230" y="17367"/>
                </a:cubicBezTo>
                <a:cubicBezTo>
                  <a:pt x="49046" y="12550"/>
                  <a:pt x="50724" y="5960"/>
                  <a:pt x="51065" y="0"/>
                </a:cubicBezTo>
                <a:close/>
              </a:path>
            </a:pathLst>
          </a:custGeom>
          <a:gradFill>
            <a:gsLst>
              <a:gs pos="0">
                <a:schemeClr val="accent1"/>
              </a:gs>
              <a:gs pos="100000">
                <a:schemeClr val="accent2"/>
              </a:gs>
            </a:gsLst>
            <a:path path="circle">
              <a:fillToRect l="50000" t="50000" r="50000" b="50000"/>
            </a:path>
            <a:tileRect/>
          </a:gradFill>
          <a:ln>
            <a:noFill/>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flipH="1">
            <a:off x="5" y="0"/>
            <a:ext cx="2593658" cy="4320177"/>
          </a:xfrm>
          <a:custGeom>
            <a:avLst/>
            <a:gdLst/>
            <a:ahLst/>
            <a:cxnLst/>
            <a:rect l="l" t="t" r="r" b="b"/>
            <a:pathLst>
              <a:path w="36102" h="60134" extrusionOk="0">
                <a:moveTo>
                  <a:pt x="0" y="0"/>
                </a:moveTo>
                <a:cubicBezTo>
                  <a:pt x="566" y="2233"/>
                  <a:pt x="2585" y="6804"/>
                  <a:pt x="9634" y="7103"/>
                </a:cubicBezTo>
                <a:cubicBezTo>
                  <a:pt x="9780" y="7109"/>
                  <a:pt x="9926" y="7112"/>
                  <a:pt x="10073" y="7112"/>
                </a:cubicBezTo>
                <a:cubicBezTo>
                  <a:pt x="15462" y="7112"/>
                  <a:pt x="22105" y="3128"/>
                  <a:pt x="25894" y="3128"/>
                </a:cubicBezTo>
                <a:cubicBezTo>
                  <a:pt x="27071" y="3128"/>
                  <a:pt x="27972" y="3512"/>
                  <a:pt x="28475" y="4518"/>
                </a:cubicBezTo>
                <a:cubicBezTo>
                  <a:pt x="29565" y="6686"/>
                  <a:pt x="27738" y="12133"/>
                  <a:pt x="20389" y="16085"/>
                </a:cubicBezTo>
                <a:cubicBezTo>
                  <a:pt x="12785" y="20176"/>
                  <a:pt x="7466" y="20561"/>
                  <a:pt x="6996" y="23808"/>
                </a:cubicBezTo>
                <a:cubicBezTo>
                  <a:pt x="6700" y="25856"/>
                  <a:pt x="8069" y="27061"/>
                  <a:pt x="9838" y="27061"/>
                </a:cubicBezTo>
                <a:cubicBezTo>
                  <a:pt x="11002" y="27061"/>
                  <a:pt x="12340" y="26538"/>
                  <a:pt x="13490" y="25389"/>
                </a:cubicBezTo>
                <a:cubicBezTo>
                  <a:pt x="15092" y="23787"/>
                  <a:pt x="17036" y="21938"/>
                  <a:pt x="19482" y="20571"/>
                </a:cubicBezTo>
                <a:cubicBezTo>
                  <a:pt x="22293" y="19013"/>
                  <a:pt x="25960" y="18031"/>
                  <a:pt x="28689" y="18031"/>
                </a:cubicBezTo>
                <a:cubicBezTo>
                  <a:pt x="29942" y="18031"/>
                  <a:pt x="30997" y="18238"/>
                  <a:pt x="31680" y="18691"/>
                </a:cubicBezTo>
                <a:cubicBezTo>
                  <a:pt x="33495" y="19899"/>
                  <a:pt x="33655" y="23146"/>
                  <a:pt x="32790" y="26104"/>
                </a:cubicBezTo>
                <a:cubicBezTo>
                  <a:pt x="30761" y="33015"/>
                  <a:pt x="26061" y="41463"/>
                  <a:pt x="27023" y="48374"/>
                </a:cubicBezTo>
                <a:cubicBezTo>
                  <a:pt x="27994" y="55380"/>
                  <a:pt x="31647" y="58809"/>
                  <a:pt x="36101" y="60133"/>
                </a:cubicBezTo>
                <a:lnTo>
                  <a:pt x="36101" y="0"/>
                </a:lnTo>
                <a:close/>
              </a:path>
            </a:pathLst>
          </a:custGeom>
          <a:gradFill>
            <a:gsLst>
              <a:gs pos="0">
                <a:schemeClr val="accent1"/>
              </a:gs>
              <a:gs pos="100000">
                <a:schemeClr val="accent2"/>
              </a:gs>
            </a:gsLst>
            <a:path path="circle">
              <a:fillToRect l="50000" t="50000" r="50000" b="50000"/>
            </a:path>
            <a:tileRect/>
          </a:gradFill>
          <a:ln>
            <a:noFill/>
          </a:ln>
          <a:effectLst>
            <a:outerShdw blurRad="142875" dist="19050" dir="99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Título y objetos">
    <p:bg>
      <p:bgPr>
        <a:gradFill>
          <a:gsLst>
            <a:gs pos="0">
              <a:schemeClr val="accent1"/>
            </a:gs>
            <a:gs pos="100000">
              <a:schemeClr val="accent2"/>
            </a:gs>
          </a:gsLst>
          <a:path path="circle">
            <a:fillToRect l="50000" t="50000" r="50000" b="50000"/>
          </a:path>
          <a:tileRect/>
        </a:gradFill>
        <a:effectLst/>
      </p:bgPr>
    </p:bg>
    <p:spTree>
      <p:nvGrpSpPr>
        <p:cNvPr id="1" name="Shape 33"/>
        <p:cNvGrpSpPr/>
        <p:nvPr/>
      </p:nvGrpSpPr>
      <p:grpSpPr>
        <a:xfrm>
          <a:off x="0" y="0"/>
          <a:ext cx="0" cy="0"/>
          <a:chOff x="0" y="0"/>
          <a:chExt cx="0" cy="0"/>
        </a:xfrm>
      </p:grpSpPr>
      <p:cxnSp>
        <p:nvCxnSpPr>
          <p:cNvPr id="34" name="Google Shape;34;p4"/>
          <p:cNvCxnSpPr/>
          <p:nvPr/>
        </p:nvCxnSpPr>
        <p:spPr>
          <a:xfrm>
            <a:off x="1704305" y="33062"/>
            <a:ext cx="0" cy="4080000"/>
          </a:xfrm>
          <a:prstGeom prst="straightConnector1">
            <a:avLst/>
          </a:prstGeom>
          <a:noFill/>
          <a:ln w="28575" cap="flat" cmpd="sng">
            <a:solidFill>
              <a:srgbClr val="FFFFFF"/>
            </a:solidFill>
            <a:prstDash val="solid"/>
            <a:round/>
            <a:headEnd type="none" w="med" len="med"/>
            <a:tailEnd type="none" w="med" len="med"/>
          </a:ln>
        </p:spPr>
      </p:cxnSp>
      <p:sp>
        <p:nvSpPr>
          <p:cNvPr id="35" name="Google Shape;35;p4"/>
          <p:cNvSpPr txBox="1">
            <a:spLocks noGrp="1"/>
          </p:cNvSpPr>
          <p:nvPr>
            <p:ph type="subTitle" idx="1"/>
          </p:nvPr>
        </p:nvSpPr>
        <p:spPr>
          <a:xfrm flipH="1">
            <a:off x="2406290" y="1389099"/>
            <a:ext cx="6451500" cy="561600"/>
          </a:xfrm>
          <a:prstGeom prst="rect">
            <a:avLst/>
          </a:prstGeom>
        </p:spPr>
        <p:txBody>
          <a:bodyPr spcFirstLastPara="1" wrap="square" lIns="68575" tIns="34275" rIns="68575" bIns="34275" anchor="b" anchorCtr="0">
            <a:noAutofit/>
          </a:bodyPr>
          <a:lstStyle>
            <a:lvl1pPr lvl="0" rtl="0">
              <a:lnSpc>
                <a:spcPct val="100000"/>
              </a:lnSpc>
              <a:spcBef>
                <a:spcPts val="8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1pPr>
            <a:lvl2pPr lvl="1"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2pPr>
            <a:lvl3pPr lvl="2"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3pPr>
            <a:lvl4pPr lvl="3"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4pPr>
            <a:lvl5pPr lvl="4"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5pPr>
            <a:lvl6pPr lvl="5"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6pPr>
            <a:lvl7pPr lvl="6"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7pPr>
            <a:lvl8pPr lvl="7"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8pPr>
            <a:lvl9pPr lvl="8"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9pPr>
          </a:lstStyle>
          <a:p>
            <a:endParaRPr/>
          </a:p>
        </p:txBody>
      </p:sp>
      <p:sp>
        <p:nvSpPr>
          <p:cNvPr id="36" name="Google Shape;36;p4"/>
          <p:cNvSpPr txBox="1">
            <a:spLocks noGrp="1"/>
          </p:cNvSpPr>
          <p:nvPr>
            <p:ph type="subTitle" idx="2"/>
          </p:nvPr>
        </p:nvSpPr>
        <p:spPr>
          <a:xfrm flipH="1">
            <a:off x="2406290" y="2108561"/>
            <a:ext cx="6451500" cy="561600"/>
          </a:xfrm>
          <a:prstGeom prst="rect">
            <a:avLst/>
          </a:prstGeom>
        </p:spPr>
        <p:txBody>
          <a:bodyPr spcFirstLastPara="1" wrap="square" lIns="68575" tIns="34275" rIns="68575" bIns="34275" anchor="b" anchorCtr="0">
            <a:noAutofit/>
          </a:bodyPr>
          <a:lstStyle>
            <a:lvl1pPr lvl="0" rtl="0">
              <a:lnSpc>
                <a:spcPct val="100000"/>
              </a:lnSpc>
              <a:spcBef>
                <a:spcPts val="8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1pPr>
            <a:lvl2pPr lvl="1"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2pPr>
            <a:lvl3pPr lvl="2"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3pPr>
            <a:lvl4pPr lvl="3"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4pPr>
            <a:lvl5pPr lvl="4"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5pPr>
            <a:lvl6pPr lvl="5"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6pPr>
            <a:lvl7pPr lvl="6"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7pPr>
            <a:lvl8pPr lvl="7"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8pPr>
            <a:lvl9pPr lvl="8"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9pPr>
          </a:lstStyle>
          <a:p>
            <a:endParaRPr/>
          </a:p>
        </p:txBody>
      </p:sp>
      <p:sp>
        <p:nvSpPr>
          <p:cNvPr id="37" name="Google Shape;37;p4"/>
          <p:cNvSpPr txBox="1">
            <a:spLocks noGrp="1"/>
          </p:cNvSpPr>
          <p:nvPr>
            <p:ph type="subTitle" idx="3"/>
          </p:nvPr>
        </p:nvSpPr>
        <p:spPr>
          <a:xfrm flipH="1">
            <a:off x="2406290" y="2810183"/>
            <a:ext cx="6451500" cy="561600"/>
          </a:xfrm>
          <a:prstGeom prst="rect">
            <a:avLst/>
          </a:prstGeom>
        </p:spPr>
        <p:txBody>
          <a:bodyPr spcFirstLastPara="1" wrap="square" lIns="68575" tIns="34275" rIns="68575" bIns="34275" anchor="b" anchorCtr="0">
            <a:noAutofit/>
          </a:bodyPr>
          <a:lstStyle>
            <a:lvl1pPr lvl="0" rtl="0">
              <a:lnSpc>
                <a:spcPct val="100000"/>
              </a:lnSpc>
              <a:spcBef>
                <a:spcPts val="8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1pPr>
            <a:lvl2pPr lvl="1"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2pPr>
            <a:lvl3pPr lvl="2"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3pPr>
            <a:lvl4pPr lvl="3"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4pPr>
            <a:lvl5pPr lvl="4"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5pPr>
            <a:lvl6pPr lvl="5"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6pPr>
            <a:lvl7pPr lvl="6"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7pPr>
            <a:lvl8pPr lvl="7"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8pPr>
            <a:lvl9pPr lvl="8"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9pPr>
          </a:lstStyle>
          <a:p>
            <a:endParaRPr/>
          </a:p>
        </p:txBody>
      </p:sp>
      <p:sp>
        <p:nvSpPr>
          <p:cNvPr id="38" name="Google Shape;38;p4"/>
          <p:cNvSpPr txBox="1">
            <a:spLocks noGrp="1"/>
          </p:cNvSpPr>
          <p:nvPr>
            <p:ph type="subTitle" idx="4"/>
          </p:nvPr>
        </p:nvSpPr>
        <p:spPr>
          <a:xfrm>
            <a:off x="2404800" y="1880524"/>
            <a:ext cx="4434600" cy="281700"/>
          </a:xfrm>
          <a:prstGeom prst="rect">
            <a:avLst/>
          </a:prstGeom>
        </p:spPr>
        <p:txBody>
          <a:bodyPr spcFirstLastPara="1" wrap="square" lIns="68575" tIns="34275" rIns="68575" bIns="34275" anchor="t" anchorCtr="0">
            <a:noAutofit/>
          </a:bodyPr>
          <a:lstStyle>
            <a:lvl1pPr lvl="0" rtl="0">
              <a:lnSpc>
                <a:spcPct val="100000"/>
              </a:lnSpc>
              <a:spcBef>
                <a:spcPts val="800"/>
              </a:spcBef>
              <a:spcAft>
                <a:spcPts val="0"/>
              </a:spcAft>
              <a:buClr>
                <a:srgbClr val="FFFFFF"/>
              </a:buClr>
              <a:buSzPts val="1100"/>
              <a:buNone/>
              <a:defRPr sz="1100">
                <a:solidFill>
                  <a:srgbClr val="FFFFFF"/>
                </a:solidFill>
              </a:defRPr>
            </a:lvl1pPr>
            <a:lvl2pPr lvl="1" rtl="0">
              <a:lnSpc>
                <a:spcPct val="100000"/>
              </a:lnSpc>
              <a:spcBef>
                <a:spcPts val="400"/>
              </a:spcBef>
              <a:spcAft>
                <a:spcPts val="0"/>
              </a:spcAft>
              <a:buClr>
                <a:srgbClr val="FFFFFF"/>
              </a:buClr>
              <a:buSzPts val="1100"/>
              <a:buNone/>
              <a:defRPr sz="1100">
                <a:solidFill>
                  <a:srgbClr val="FFFFFF"/>
                </a:solidFill>
              </a:defRPr>
            </a:lvl2pPr>
            <a:lvl3pPr lvl="2" rtl="0">
              <a:lnSpc>
                <a:spcPct val="100000"/>
              </a:lnSpc>
              <a:spcBef>
                <a:spcPts val="400"/>
              </a:spcBef>
              <a:spcAft>
                <a:spcPts val="0"/>
              </a:spcAft>
              <a:buClr>
                <a:srgbClr val="FFFFFF"/>
              </a:buClr>
              <a:buSzPts val="1100"/>
              <a:buNone/>
              <a:defRPr sz="1100">
                <a:solidFill>
                  <a:srgbClr val="FFFFFF"/>
                </a:solidFill>
              </a:defRPr>
            </a:lvl3pPr>
            <a:lvl4pPr lvl="3" rtl="0">
              <a:lnSpc>
                <a:spcPct val="100000"/>
              </a:lnSpc>
              <a:spcBef>
                <a:spcPts val="400"/>
              </a:spcBef>
              <a:spcAft>
                <a:spcPts val="0"/>
              </a:spcAft>
              <a:buClr>
                <a:srgbClr val="FFFFFF"/>
              </a:buClr>
              <a:buSzPts val="1100"/>
              <a:buNone/>
              <a:defRPr sz="1100">
                <a:solidFill>
                  <a:srgbClr val="FFFFFF"/>
                </a:solidFill>
              </a:defRPr>
            </a:lvl4pPr>
            <a:lvl5pPr lvl="4" rtl="0">
              <a:lnSpc>
                <a:spcPct val="100000"/>
              </a:lnSpc>
              <a:spcBef>
                <a:spcPts val="400"/>
              </a:spcBef>
              <a:spcAft>
                <a:spcPts val="0"/>
              </a:spcAft>
              <a:buClr>
                <a:srgbClr val="FFFFFF"/>
              </a:buClr>
              <a:buSzPts val="1100"/>
              <a:buNone/>
              <a:defRPr sz="1100">
                <a:solidFill>
                  <a:srgbClr val="FFFFFF"/>
                </a:solidFill>
              </a:defRPr>
            </a:lvl5pPr>
            <a:lvl6pPr lvl="5" rtl="0">
              <a:lnSpc>
                <a:spcPct val="100000"/>
              </a:lnSpc>
              <a:spcBef>
                <a:spcPts val="400"/>
              </a:spcBef>
              <a:spcAft>
                <a:spcPts val="0"/>
              </a:spcAft>
              <a:buClr>
                <a:srgbClr val="FFFFFF"/>
              </a:buClr>
              <a:buSzPts val="1100"/>
              <a:buNone/>
              <a:defRPr sz="1100">
                <a:solidFill>
                  <a:srgbClr val="FFFFFF"/>
                </a:solidFill>
              </a:defRPr>
            </a:lvl6pPr>
            <a:lvl7pPr lvl="6" rtl="0">
              <a:lnSpc>
                <a:spcPct val="100000"/>
              </a:lnSpc>
              <a:spcBef>
                <a:spcPts val="400"/>
              </a:spcBef>
              <a:spcAft>
                <a:spcPts val="0"/>
              </a:spcAft>
              <a:buClr>
                <a:srgbClr val="FFFFFF"/>
              </a:buClr>
              <a:buSzPts val="1100"/>
              <a:buNone/>
              <a:defRPr sz="1100">
                <a:solidFill>
                  <a:srgbClr val="FFFFFF"/>
                </a:solidFill>
              </a:defRPr>
            </a:lvl7pPr>
            <a:lvl8pPr lvl="7" rtl="0">
              <a:lnSpc>
                <a:spcPct val="100000"/>
              </a:lnSpc>
              <a:spcBef>
                <a:spcPts val="400"/>
              </a:spcBef>
              <a:spcAft>
                <a:spcPts val="0"/>
              </a:spcAft>
              <a:buClr>
                <a:srgbClr val="FFFFFF"/>
              </a:buClr>
              <a:buSzPts val="1100"/>
              <a:buNone/>
              <a:defRPr sz="1100">
                <a:solidFill>
                  <a:srgbClr val="FFFFFF"/>
                </a:solidFill>
              </a:defRPr>
            </a:lvl8pPr>
            <a:lvl9pPr lvl="8" rtl="0">
              <a:lnSpc>
                <a:spcPct val="100000"/>
              </a:lnSpc>
              <a:spcBef>
                <a:spcPts val="400"/>
              </a:spcBef>
              <a:spcAft>
                <a:spcPts val="0"/>
              </a:spcAft>
              <a:buClr>
                <a:srgbClr val="FFFFFF"/>
              </a:buClr>
              <a:buSzPts val="1100"/>
              <a:buNone/>
              <a:defRPr sz="1100">
                <a:solidFill>
                  <a:srgbClr val="FFFFFF"/>
                </a:solidFill>
              </a:defRPr>
            </a:lvl9pPr>
          </a:lstStyle>
          <a:p>
            <a:endParaRPr/>
          </a:p>
        </p:txBody>
      </p:sp>
      <p:sp>
        <p:nvSpPr>
          <p:cNvPr id="39" name="Google Shape;39;p4"/>
          <p:cNvSpPr txBox="1">
            <a:spLocks noGrp="1"/>
          </p:cNvSpPr>
          <p:nvPr>
            <p:ph type="subTitle" idx="5"/>
          </p:nvPr>
        </p:nvSpPr>
        <p:spPr>
          <a:xfrm>
            <a:off x="2404800" y="2599372"/>
            <a:ext cx="4434600" cy="281700"/>
          </a:xfrm>
          <a:prstGeom prst="rect">
            <a:avLst/>
          </a:prstGeom>
        </p:spPr>
        <p:txBody>
          <a:bodyPr spcFirstLastPara="1" wrap="square" lIns="68575" tIns="34275" rIns="68575" bIns="34275" anchor="t" anchorCtr="0">
            <a:noAutofit/>
          </a:bodyPr>
          <a:lstStyle>
            <a:lvl1pPr lvl="0" rtl="0">
              <a:lnSpc>
                <a:spcPct val="100000"/>
              </a:lnSpc>
              <a:spcBef>
                <a:spcPts val="800"/>
              </a:spcBef>
              <a:spcAft>
                <a:spcPts val="0"/>
              </a:spcAft>
              <a:buClr>
                <a:srgbClr val="FFFFFF"/>
              </a:buClr>
              <a:buSzPts val="1100"/>
              <a:buNone/>
              <a:defRPr sz="1100">
                <a:solidFill>
                  <a:srgbClr val="FFFFFF"/>
                </a:solidFill>
              </a:defRPr>
            </a:lvl1pPr>
            <a:lvl2pPr lvl="1" rtl="0">
              <a:lnSpc>
                <a:spcPct val="100000"/>
              </a:lnSpc>
              <a:spcBef>
                <a:spcPts val="400"/>
              </a:spcBef>
              <a:spcAft>
                <a:spcPts val="0"/>
              </a:spcAft>
              <a:buClr>
                <a:srgbClr val="FFFFFF"/>
              </a:buClr>
              <a:buSzPts val="1100"/>
              <a:buNone/>
              <a:defRPr sz="1100">
                <a:solidFill>
                  <a:srgbClr val="FFFFFF"/>
                </a:solidFill>
              </a:defRPr>
            </a:lvl2pPr>
            <a:lvl3pPr lvl="2" rtl="0">
              <a:lnSpc>
                <a:spcPct val="100000"/>
              </a:lnSpc>
              <a:spcBef>
                <a:spcPts val="400"/>
              </a:spcBef>
              <a:spcAft>
                <a:spcPts val="0"/>
              </a:spcAft>
              <a:buClr>
                <a:srgbClr val="FFFFFF"/>
              </a:buClr>
              <a:buSzPts val="1100"/>
              <a:buNone/>
              <a:defRPr sz="1100">
                <a:solidFill>
                  <a:srgbClr val="FFFFFF"/>
                </a:solidFill>
              </a:defRPr>
            </a:lvl3pPr>
            <a:lvl4pPr lvl="3" rtl="0">
              <a:lnSpc>
                <a:spcPct val="100000"/>
              </a:lnSpc>
              <a:spcBef>
                <a:spcPts val="400"/>
              </a:spcBef>
              <a:spcAft>
                <a:spcPts val="0"/>
              </a:spcAft>
              <a:buClr>
                <a:srgbClr val="FFFFFF"/>
              </a:buClr>
              <a:buSzPts val="1100"/>
              <a:buNone/>
              <a:defRPr sz="1100">
                <a:solidFill>
                  <a:srgbClr val="FFFFFF"/>
                </a:solidFill>
              </a:defRPr>
            </a:lvl4pPr>
            <a:lvl5pPr lvl="4" rtl="0">
              <a:lnSpc>
                <a:spcPct val="100000"/>
              </a:lnSpc>
              <a:spcBef>
                <a:spcPts val="400"/>
              </a:spcBef>
              <a:spcAft>
                <a:spcPts val="0"/>
              </a:spcAft>
              <a:buClr>
                <a:srgbClr val="FFFFFF"/>
              </a:buClr>
              <a:buSzPts val="1100"/>
              <a:buNone/>
              <a:defRPr sz="1100">
                <a:solidFill>
                  <a:srgbClr val="FFFFFF"/>
                </a:solidFill>
              </a:defRPr>
            </a:lvl5pPr>
            <a:lvl6pPr lvl="5" rtl="0">
              <a:lnSpc>
                <a:spcPct val="100000"/>
              </a:lnSpc>
              <a:spcBef>
                <a:spcPts val="400"/>
              </a:spcBef>
              <a:spcAft>
                <a:spcPts val="0"/>
              </a:spcAft>
              <a:buClr>
                <a:srgbClr val="FFFFFF"/>
              </a:buClr>
              <a:buSzPts val="1100"/>
              <a:buNone/>
              <a:defRPr sz="1100">
                <a:solidFill>
                  <a:srgbClr val="FFFFFF"/>
                </a:solidFill>
              </a:defRPr>
            </a:lvl6pPr>
            <a:lvl7pPr lvl="6" rtl="0">
              <a:lnSpc>
                <a:spcPct val="100000"/>
              </a:lnSpc>
              <a:spcBef>
                <a:spcPts val="400"/>
              </a:spcBef>
              <a:spcAft>
                <a:spcPts val="0"/>
              </a:spcAft>
              <a:buClr>
                <a:srgbClr val="FFFFFF"/>
              </a:buClr>
              <a:buSzPts val="1100"/>
              <a:buNone/>
              <a:defRPr sz="1100">
                <a:solidFill>
                  <a:srgbClr val="FFFFFF"/>
                </a:solidFill>
              </a:defRPr>
            </a:lvl7pPr>
            <a:lvl8pPr lvl="7" rtl="0">
              <a:lnSpc>
                <a:spcPct val="100000"/>
              </a:lnSpc>
              <a:spcBef>
                <a:spcPts val="400"/>
              </a:spcBef>
              <a:spcAft>
                <a:spcPts val="0"/>
              </a:spcAft>
              <a:buClr>
                <a:srgbClr val="FFFFFF"/>
              </a:buClr>
              <a:buSzPts val="1100"/>
              <a:buNone/>
              <a:defRPr sz="1100">
                <a:solidFill>
                  <a:srgbClr val="FFFFFF"/>
                </a:solidFill>
              </a:defRPr>
            </a:lvl8pPr>
            <a:lvl9pPr lvl="8" rtl="0">
              <a:lnSpc>
                <a:spcPct val="100000"/>
              </a:lnSpc>
              <a:spcBef>
                <a:spcPts val="400"/>
              </a:spcBef>
              <a:spcAft>
                <a:spcPts val="0"/>
              </a:spcAft>
              <a:buClr>
                <a:srgbClr val="FFFFFF"/>
              </a:buClr>
              <a:buSzPts val="1100"/>
              <a:buNone/>
              <a:defRPr sz="1100">
                <a:solidFill>
                  <a:srgbClr val="FFFFFF"/>
                </a:solidFill>
              </a:defRPr>
            </a:lvl9pPr>
          </a:lstStyle>
          <a:p>
            <a:endParaRPr/>
          </a:p>
        </p:txBody>
      </p:sp>
      <p:sp>
        <p:nvSpPr>
          <p:cNvPr id="40" name="Google Shape;40;p4"/>
          <p:cNvSpPr txBox="1">
            <a:spLocks noGrp="1"/>
          </p:cNvSpPr>
          <p:nvPr>
            <p:ph type="subTitle" idx="6"/>
          </p:nvPr>
        </p:nvSpPr>
        <p:spPr>
          <a:xfrm>
            <a:off x="2404800" y="3310849"/>
            <a:ext cx="4434600" cy="281700"/>
          </a:xfrm>
          <a:prstGeom prst="rect">
            <a:avLst/>
          </a:prstGeom>
        </p:spPr>
        <p:txBody>
          <a:bodyPr spcFirstLastPara="1" wrap="square" lIns="68575" tIns="34275" rIns="68575" bIns="34275" anchor="t" anchorCtr="0">
            <a:noAutofit/>
          </a:bodyPr>
          <a:lstStyle>
            <a:lvl1pPr lvl="0" rtl="0">
              <a:lnSpc>
                <a:spcPct val="100000"/>
              </a:lnSpc>
              <a:spcBef>
                <a:spcPts val="800"/>
              </a:spcBef>
              <a:spcAft>
                <a:spcPts val="0"/>
              </a:spcAft>
              <a:buClr>
                <a:srgbClr val="FFFFFF"/>
              </a:buClr>
              <a:buSzPts val="1100"/>
              <a:buNone/>
              <a:defRPr sz="1100">
                <a:solidFill>
                  <a:srgbClr val="FFFFFF"/>
                </a:solidFill>
              </a:defRPr>
            </a:lvl1pPr>
            <a:lvl2pPr lvl="1" rtl="0">
              <a:lnSpc>
                <a:spcPct val="100000"/>
              </a:lnSpc>
              <a:spcBef>
                <a:spcPts val="400"/>
              </a:spcBef>
              <a:spcAft>
                <a:spcPts val="0"/>
              </a:spcAft>
              <a:buClr>
                <a:srgbClr val="FFFFFF"/>
              </a:buClr>
              <a:buSzPts val="1100"/>
              <a:buNone/>
              <a:defRPr sz="1100">
                <a:solidFill>
                  <a:srgbClr val="FFFFFF"/>
                </a:solidFill>
              </a:defRPr>
            </a:lvl2pPr>
            <a:lvl3pPr lvl="2" rtl="0">
              <a:lnSpc>
                <a:spcPct val="100000"/>
              </a:lnSpc>
              <a:spcBef>
                <a:spcPts val="400"/>
              </a:spcBef>
              <a:spcAft>
                <a:spcPts val="0"/>
              </a:spcAft>
              <a:buClr>
                <a:srgbClr val="FFFFFF"/>
              </a:buClr>
              <a:buSzPts val="1100"/>
              <a:buNone/>
              <a:defRPr sz="1100">
                <a:solidFill>
                  <a:srgbClr val="FFFFFF"/>
                </a:solidFill>
              </a:defRPr>
            </a:lvl3pPr>
            <a:lvl4pPr lvl="3" rtl="0">
              <a:lnSpc>
                <a:spcPct val="100000"/>
              </a:lnSpc>
              <a:spcBef>
                <a:spcPts val="400"/>
              </a:spcBef>
              <a:spcAft>
                <a:spcPts val="0"/>
              </a:spcAft>
              <a:buClr>
                <a:srgbClr val="FFFFFF"/>
              </a:buClr>
              <a:buSzPts val="1100"/>
              <a:buNone/>
              <a:defRPr sz="1100">
                <a:solidFill>
                  <a:srgbClr val="FFFFFF"/>
                </a:solidFill>
              </a:defRPr>
            </a:lvl4pPr>
            <a:lvl5pPr lvl="4" rtl="0">
              <a:lnSpc>
                <a:spcPct val="100000"/>
              </a:lnSpc>
              <a:spcBef>
                <a:spcPts val="400"/>
              </a:spcBef>
              <a:spcAft>
                <a:spcPts val="0"/>
              </a:spcAft>
              <a:buClr>
                <a:srgbClr val="FFFFFF"/>
              </a:buClr>
              <a:buSzPts val="1100"/>
              <a:buNone/>
              <a:defRPr sz="1100">
                <a:solidFill>
                  <a:srgbClr val="FFFFFF"/>
                </a:solidFill>
              </a:defRPr>
            </a:lvl5pPr>
            <a:lvl6pPr lvl="5" rtl="0">
              <a:lnSpc>
                <a:spcPct val="100000"/>
              </a:lnSpc>
              <a:spcBef>
                <a:spcPts val="400"/>
              </a:spcBef>
              <a:spcAft>
                <a:spcPts val="0"/>
              </a:spcAft>
              <a:buClr>
                <a:srgbClr val="FFFFFF"/>
              </a:buClr>
              <a:buSzPts val="1100"/>
              <a:buNone/>
              <a:defRPr sz="1100">
                <a:solidFill>
                  <a:srgbClr val="FFFFFF"/>
                </a:solidFill>
              </a:defRPr>
            </a:lvl6pPr>
            <a:lvl7pPr lvl="6" rtl="0">
              <a:lnSpc>
                <a:spcPct val="100000"/>
              </a:lnSpc>
              <a:spcBef>
                <a:spcPts val="400"/>
              </a:spcBef>
              <a:spcAft>
                <a:spcPts val="0"/>
              </a:spcAft>
              <a:buClr>
                <a:srgbClr val="FFFFFF"/>
              </a:buClr>
              <a:buSzPts val="1100"/>
              <a:buNone/>
              <a:defRPr sz="1100">
                <a:solidFill>
                  <a:srgbClr val="FFFFFF"/>
                </a:solidFill>
              </a:defRPr>
            </a:lvl7pPr>
            <a:lvl8pPr lvl="7" rtl="0">
              <a:lnSpc>
                <a:spcPct val="100000"/>
              </a:lnSpc>
              <a:spcBef>
                <a:spcPts val="400"/>
              </a:spcBef>
              <a:spcAft>
                <a:spcPts val="0"/>
              </a:spcAft>
              <a:buClr>
                <a:srgbClr val="FFFFFF"/>
              </a:buClr>
              <a:buSzPts val="1100"/>
              <a:buNone/>
              <a:defRPr sz="1100">
                <a:solidFill>
                  <a:srgbClr val="FFFFFF"/>
                </a:solidFill>
              </a:defRPr>
            </a:lvl8pPr>
            <a:lvl9pPr lvl="8" rtl="0">
              <a:lnSpc>
                <a:spcPct val="100000"/>
              </a:lnSpc>
              <a:spcBef>
                <a:spcPts val="400"/>
              </a:spcBef>
              <a:spcAft>
                <a:spcPts val="0"/>
              </a:spcAft>
              <a:buClr>
                <a:srgbClr val="FFFFFF"/>
              </a:buClr>
              <a:buSzPts val="1100"/>
              <a:buNone/>
              <a:defRPr sz="1100">
                <a:solidFill>
                  <a:srgbClr val="FFFFFF"/>
                </a:solidFill>
              </a:defRPr>
            </a:lvl9pPr>
          </a:lstStyle>
          <a:p>
            <a:endParaRPr/>
          </a:p>
        </p:txBody>
      </p:sp>
      <p:sp>
        <p:nvSpPr>
          <p:cNvPr id="41" name="Google Shape;41;p4"/>
          <p:cNvSpPr txBox="1">
            <a:spLocks noGrp="1"/>
          </p:cNvSpPr>
          <p:nvPr>
            <p:ph type="ctrTitle"/>
          </p:nvPr>
        </p:nvSpPr>
        <p:spPr>
          <a:xfrm>
            <a:off x="6052873" y="2105374"/>
            <a:ext cx="2135700" cy="946200"/>
          </a:xfrm>
          <a:prstGeom prst="rect">
            <a:avLst/>
          </a:prstGeom>
        </p:spPr>
        <p:txBody>
          <a:bodyPr spcFirstLastPara="1" wrap="square" lIns="68575" tIns="34275" rIns="68575" bIns="34275" anchor="ctr" anchorCtr="0">
            <a:noAutofit/>
          </a:bodyPr>
          <a:lstStyle>
            <a:lvl1pPr lvl="0" algn="r" rtl="0">
              <a:spcBef>
                <a:spcPts val="0"/>
              </a:spcBef>
              <a:spcAft>
                <a:spcPts val="0"/>
              </a:spcAft>
              <a:buClr>
                <a:srgbClr val="FFFFFF"/>
              </a:buClr>
              <a:buSzPts val="2400"/>
              <a:buNone/>
              <a:defRPr sz="2400" b="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1800"/>
              <a:buNone/>
              <a:defRPr sz="1800">
                <a:solidFill>
                  <a:srgbClr val="FFFFFF"/>
                </a:solidFill>
              </a:defRPr>
            </a:lvl4pPr>
            <a:lvl5pPr lvl="4" algn="r" rtl="0">
              <a:spcBef>
                <a:spcPts val="0"/>
              </a:spcBef>
              <a:spcAft>
                <a:spcPts val="0"/>
              </a:spcAft>
              <a:buClr>
                <a:srgbClr val="FFFFFF"/>
              </a:buClr>
              <a:buSzPts val="1800"/>
              <a:buNone/>
              <a:defRPr sz="1800">
                <a:solidFill>
                  <a:srgbClr val="FFFFFF"/>
                </a:solidFill>
              </a:defRPr>
            </a:lvl5pPr>
            <a:lvl6pPr lvl="5" algn="r" rtl="0">
              <a:spcBef>
                <a:spcPts val="0"/>
              </a:spcBef>
              <a:spcAft>
                <a:spcPts val="0"/>
              </a:spcAft>
              <a:buClr>
                <a:srgbClr val="FFFFFF"/>
              </a:buClr>
              <a:buSzPts val="1800"/>
              <a:buNone/>
              <a:defRPr sz="1800">
                <a:solidFill>
                  <a:srgbClr val="FFFFFF"/>
                </a:solidFill>
              </a:defRPr>
            </a:lvl6pPr>
            <a:lvl7pPr lvl="6" algn="r" rtl="0">
              <a:spcBef>
                <a:spcPts val="0"/>
              </a:spcBef>
              <a:spcAft>
                <a:spcPts val="0"/>
              </a:spcAft>
              <a:buClr>
                <a:srgbClr val="FFFFFF"/>
              </a:buClr>
              <a:buSzPts val="1800"/>
              <a:buNone/>
              <a:defRPr sz="1800">
                <a:solidFill>
                  <a:srgbClr val="FFFFFF"/>
                </a:solidFill>
              </a:defRPr>
            </a:lvl7pPr>
            <a:lvl8pPr lvl="7" algn="r" rtl="0">
              <a:spcBef>
                <a:spcPts val="0"/>
              </a:spcBef>
              <a:spcAft>
                <a:spcPts val="0"/>
              </a:spcAft>
              <a:buClr>
                <a:srgbClr val="FFFFFF"/>
              </a:buClr>
              <a:buSzPts val="1800"/>
              <a:buNone/>
              <a:defRPr sz="1800">
                <a:solidFill>
                  <a:srgbClr val="FFFFFF"/>
                </a:solidFill>
              </a:defRPr>
            </a:lvl8pPr>
            <a:lvl9pPr lvl="8" algn="r" rtl="0">
              <a:spcBef>
                <a:spcPts val="0"/>
              </a:spcBef>
              <a:spcAft>
                <a:spcPts val="0"/>
              </a:spcAft>
              <a:buClr>
                <a:srgbClr val="FFFFFF"/>
              </a:buClr>
              <a:buSzPts val="1800"/>
              <a:buNone/>
              <a:defRPr sz="1800">
                <a:solidFill>
                  <a:srgbClr val="FFFFFF"/>
                </a:solidFill>
              </a:defRPr>
            </a:lvl9pPr>
          </a:lstStyle>
          <a:p>
            <a:endParaRPr/>
          </a:p>
        </p:txBody>
      </p:sp>
      <p:sp>
        <p:nvSpPr>
          <p:cNvPr id="42" name="Google Shape;42;p4"/>
          <p:cNvSpPr txBox="1">
            <a:spLocks noGrp="1"/>
          </p:cNvSpPr>
          <p:nvPr>
            <p:ph type="title" idx="7" hasCustomPrompt="1"/>
          </p:nvPr>
        </p:nvSpPr>
        <p:spPr>
          <a:xfrm>
            <a:off x="1109465" y="1624139"/>
            <a:ext cx="1230600" cy="454500"/>
          </a:xfrm>
          <a:prstGeom prst="rect">
            <a:avLst/>
          </a:prstGeom>
        </p:spPr>
        <p:txBody>
          <a:bodyPr spcFirstLastPara="1" wrap="square" lIns="68575" tIns="34275" rIns="68575" bIns="34275" anchor="t" anchorCtr="0">
            <a:noAutofit/>
          </a:bodyPr>
          <a:lstStyle>
            <a:lvl1pPr lvl="0" algn="r" rtl="0">
              <a:spcBef>
                <a:spcPts val="0"/>
              </a:spcBef>
              <a:spcAft>
                <a:spcPts val="0"/>
              </a:spcAft>
              <a:buClr>
                <a:srgbClr val="FFFFFF"/>
              </a:buClr>
              <a:buSzPts val="1800"/>
              <a:buNone/>
              <a:defRPr sz="1800" b="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1800"/>
              <a:buNone/>
              <a:defRPr sz="1800">
                <a:solidFill>
                  <a:srgbClr val="FFFFFF"/>
                </a:solidFill>
              </a:defRPr>
            </a:lvl4pPr>
            <a:lvl5pPr lvl="4" algn="r" rtl="0">
              <a:spcBef>
                <a:spcPts val="0"/>
              </a:spcBef>
              <a:spcAft>
                <a:spcPts val="0"/>
              </a:spcAft>
              <a:buClr>
                <a:srgbClr val="FFFFFF"/>
              </a:buClr>
              <a:buSzPts val="1800"/>
              <a:buNone/>
              <a:defRPr sz="1800">
                <a:solidFill>
                  <a:srgbClr val="FFFFFF"/>
                </a:solidFill>
              </a:defRPr>
            </a:lvl5pPr>
            <a:lvl6pPr lvl="5" algn="r" rtl="0">
              <a:spcBef>
                <a:spcPts val="0"/>
              </a:spcBef>
              <a:spcAft>
                <a:spcPts val="0"/>
              </a:spcAft>
              <a:buClr>
                <a:srgbClr val="FFFFFF"/>
              </a:buClr>
              <a:buSzPts val="1800"/>
              <a:buNone/>
              <a:defRPr sz="1800">
                <a:solidFill>
                  <a:srgbClr val="FFFFFF"/>
                </a:solidFill>
              </a:defRPr>
            </a:lvl6pPr>
            <a:lvl7pPr lvl="6" algn="r" rtl="0">
              <a:spcBef>
                <a:spcPts val="0"/>
              </a:spcBef>
              <a:spcAft>
                <a:spcPts val="0"/>
              </a:spcAft>
              <a:buClr>
                <a:srgbClr val="FFFFFF"/>
              </a:buClr>
              <a:buSzPts val="1800"/>
              <a:buNone/>
              <a:defRPr sz="1800">
                <a:solidFill>
                  <a:srgbClr val="FFFFFF"/>
                </a:solidFill>
              </a:defRPr>
            </a:lvl7pPr>
            <a:lvl8pPr lvl="7" algn="r" rtl="0">
              <a:spcBef>
                <a:spcPts val="0"/>
              </a:spcBef>
              <a:spcAft>
                <a:spcPts val="0"/>
              </a:spcAft>
              <a:buClr>
                <a:srgbClr val="FFFFFF"/>
              </a:buClr>
              <a:buSzPts val="1800"/>
              <a:buNone/>
              <a:defRPr sz="1800">
                <a:solidFill>
                  <a:srgbClr val="FFFFFF"/>
                </a:solidFill>
              </a:defRPr>
            </a:lvl8pPr>
            <a:lvl9pPr lvl="8" algn="r" rtl="0">
              <a:spcBef>
                <a:spcPts val="0"/>
              </a:spcBef>
              <a:spcAft>
                <a:spcPts val="0"/>
              </a:spcAft>
              <a:buClr>
                <a:srgbClr val="FFFFFF"/>
              </a:buClr>
              <a:buSzPts val="1800"/>
              <a:buNone/>
              <a:defRPr sz="1800">
                <a:solidFill>
                  <a:srgbClr val="FFFFFF"/>
                </a:solidFill>
              </a:defRPr>
            </a:lvl9pPr>
          </a:lstStyle>
          <a:p>
            <a:r>
              <a:t>xx%</a:t>
            </a:r>
          </a:p>
        </p:txBody>
      </p:sp>
      <p:sp>
        <p:nvSpPr>
          <p:cNvPr id="43" name="Google Shape;43;p4"/>
          <p:cNvSpPr txBox="1">
            <a:spLocks noGrp="1"/>
          </p:cNvSpPr>
          <p:nvPr>
            <p:ph type="title" idx="8" hasCustomPrompt="1"/>
          </p:nvPr>
        </p:nvSpPr>
        <p:spPr>
          <a:xfrm>
            <a:off x="1109465" y="2340911"/>
            <a:ext cx="1230600" cy="454500"/>
          </a:xfrm>
          <a:prstGeom prst="rect">
            <a:avLst/>
          </a:prstGeom>
        </p:spPr>
        <p:txBody>
          <a:bodyPr spcFirstLastPara="1" wrap="square" lIns="68575" tIns="34275" rIns="68575" bIns="34275" anchor="t" anchorCtr="0">
            <a:noAutofit/>
          </a:bodyPr>
          <a:lstStyle>
            <a:lvl1pPr lvl="0" algn="r" rtl="0">
              <a:spcBef>
                <a:spcPts val="0"/>
              </a:spcBef>
              <a:spcAft>
                <a:spcPts val="0"/>
              </a:spcAft>
              <a:buClr>
                <a:srgbClr val="FFFFFF"/>
              </a:buClr>
              <a:buSzPts val="1800"/>
              <a:buNone/>
              <a:defRPr sz="1800" b="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1800"/>
              <a:buNone/>
              <a:defRPr sz="1800">
                <a:solidFill>
                  <a:srgbClr val="FFFFFF"/>
                </a:solidFill>
              </a:defRPr>
            </a:lvl4pPr>
            <a:lvl5pPr lvl="4" algn="r" rtl="0">
              <a:spcBef>
                <a:spcPts val="0"/>
              </a:spcBef>
              <a:spcAft>
                <a:spcPts val="0"/>
              </a:spcAft>
              <a:buClr>
                <a:srgbClr val="FFFFFF"/>
              </a:buClr>
              <a:buSzPts val="1800"/>
              <a:buNone/>
              <a:defRPr sz="1800">
                <a:solidFill>
                  <a:srgbClr val="FFFFFF"/>
                </a:solidFill>
              </a:defRPr>
            </a:lvl5pPr>
            <a:lvl6pPr lvl="5" algn="r" rtl="0">
              <a:spcBef>
                <a:spcPts val="0"/>
              </a:spcBef>
              <a:spcAft>
                <a:spcPts val="0"/>
              </a:spcAft>
              <a:buClr>
                <a:srgbClr val="FFFFFF"/>
              </a:buClr>
              <a:buSzPts val="1800"/>
              <a:buNone/>
              <a:defRPr sz="1800">
                <a:solidFill>
                  <a:srgbClr val="FFFFFF"/>
                </a:solidFill>
              </a:defRPr>
            </a:lvl6pPr>
            <a:lvl7pPr lvl="6" algn="r" rtl="0">
              <a:spcBef>
                <a:spcPts val="0"/>
              </a:spcBef>
              <a:spcAft>
                <a:spcPts val="0"/>
              </a:spcAft>
              <a:buClr>
                <a:srgbClr val="FFFFFF"/>
              </a:buClr>
              <a:buSzPts val="1800"/>
              <a:buNone/>
              <a:defRPr sz="1800">
                <a:solidFill>
                  <a:srgbClr val="FFFFFF"/>
                </a:solidFill>
              </a:defRPr>
            </a:lvl7pPr>
            <a:lvl8pPr lvl="7" algn="r" rtl="0">
              <a:spcBef>
                <a:spcPts val="0"/>
              </a:spcBef>
              <a:spcAft>
                <a:spcPts val="0"/>
              </a:spcAft>
              <a:buClr>
                <a:srgbClr val="FFFFFF"/>
              </a:buClr>
              <a:buSzPts val="1800"/>
              <a:buNone/>
              <a:defRPr sz="1800">
                <a:solidFill>
                  <a:srgbClr val="FFFFFF"/>
                </a:solidFill>
              </a:defRPr>
            </a:lvl8pPr>
            <a:lvl9pPr lvl="8" algn="r" rtl="0">
              <a:spcBef>
                <a:spcPts val="0"/>
              </a:spcBef>
              <a:spcAft>
                <a:spcPts val="0"/>
              </a:spcAft>
              <a:buClr>
                <a:srgbClr val="FFFFFF"/>
              </a:buClr>
              <a:buSzPts val="1800"/>
              <a:buNone/>
              <a:defRPr sz="1800">
                <a:solidFill>
                  <a:srgbClr val="FFFFFF"/>
                </a:solidFill>
              </a:defRPr>
            </a:lvl9pPr>
          </a:lstStyle>
          <a:p>
            <a:r>
              <a:t>xx%</a:t>
            </a:r>
          </a:p>
        </p:txBody>
      </p:sp>
      <p:sp>
        <p:nvSpPr>
          <p:cNvPr id="44" name="Google Shape;44;p4"/>
          <p:cNvSpPr txBox="1">
            <a:spLocks noGrp="1"/>
          </p:cNvSpPr>
          <p:nvPr>
            <p:ph type="title" idx="9" hasCustomPrompt="1"/>
          </p:nvPr>
        </p:nvSpPr>
        <p:spPr>
          <a:xfrm>
            <a:off x="1109465" y="3061516"/>
            <a:ext cx="1230600" cy="454500"/>
          </a:xfrm>
          <a:prstGeom prst="rect">
            <a:avLst/>
          </a:prstGeom>
        </p:spPr>
        <p:txBody>
          <a:bodyPr spcFirstLastPara="1" wrap="square" lIns="68575" tIns="34275" rIns="68575" bIns="34275" anchor="t" anchorCtr="0">
            <a:noAutofit/>
          </a:bodyPr>
          <a:lstStyle>
            <a:lvl1pPr lvl="0" algn="r" rtl="0">
              <a:spcBef>
                <a:spcPts val="0"/>
              </a:spcBef>
              <a:spcAft>
                <a:spcPts val="0"/>
              </a:spcAft>
              <a:buClr>
                <a:srgbClr val="FFFFFF"/>
              </a:buClr>
              <a:buSzPts val="1800"/>
              <a:buNone/>
              <a:defRPr sz="1800" b="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1800"/>
              <a:buNone/>
              <a:defRPr sz="1800">
                <a:solidFill>
                  <a:srgbClr val="FFFFFF"/>
                </a:solidFill>
              </a:defRPr>
            </a:lvl4pPr>
            <a:lvl5pPr lvl="4" algn="r" rtl="0">
              <a:spcBef>
                <a:spcPts val="0"/>
              </a:spcBef>
              <a:spcAft>
                <a:spcPts val="0"/>
              </a:spcAft>
              <a:buClr>
                <a:srgbClr val="FFFFFF"/>
              </a:buClr>
              <a:buSzPts val="1800"/>
              <a:buNone/>
              <a:defRPr sz="1800">
                <a:solidFill>
                  <a:srgbClr val="FFFFFF"/>
                </a:solidFill>
              </a:defRPr>
            </a:lvl5pPr>
            <a:lvl6pPr lvl="5" algn="r" rtl="0">
              <a:spcBef>
                <a:spcPts val="0"/>
              </a:spcBef>
              <a:spcAft>
                <a:spcPts val="0"/>
              </a:spcAft>
              <a:buClr>
                <a:srgbClr val="FFFFFF"/>
              </a:buClr>
              <a:buSzPts val="1800"/>
              <a:buNone/>
              <a:defRPr sz="1800">
                <a:solidFill>
                  <a:srgbClr val="FFFFFF"/>
                </a:solidFill>
              </a:defRPr>
            </a:lvl6pPr>
            <a:lvl7pPr lvl="6" algn="r" rtl="0">
              <a:spcBef>
                <a:spcPts val="0"/>
              </a:spcBef>
              <a:spcAft>
                <a:spcPts val="0"/>
              </a:spcAft>
              <a:buClr>
                <a:srgbClr val="FFFFFF"/>
              </a:buClr>
              <a:buSzPts val="1800"/>
              <a:buNone/>
              <a:defRPr sz="1800">
                <a:solidFill>
                  <a:srgbClr val="FFFFFF"/>
                </a:solidFill>
              </a:defRPr>
            </a:lvl7pPr>
            <a:lvl8pPr lvl="7" algn="r" rtl="0">
              <a:spcBef>
                <a:spcPts val="0"/>
              </a:spcBef>
              <a:spcAft>
                <a:spcPts val="0"/>
              </a:spcAft>
              <a:buClr>
                <a:srgbClr val="FFFFFF"/>
              </a:buClr>
              <a:buSzPts val="1800"/>
              <a:buNone/>
              <a:defRPr sz="1800">
                <a:solidFill>
                  <a:srgbClr val="FFFFFF"/>
                </a:solidFill>
              </a:defRPr>
            </a:lvl8pPr>
            <a:lvl9pPr lvl="8" algn="r" rtl="0">
              <a:spcBef>
                <a:spcPts val="0"/>
              </a:spcBef>
              <a:spcAft>
                <a:spcPts val="0"/>
              </a:spcAft>
              <a:buClr>
                <a:srgbClr val="FFFFFF"/>
              </a:buClr>
              <a:buSzPts val="1800"/>
              <a:buNone/>
              <a:defRPr sz="1800">
                <a:solidFill>
                  <a:srgbClr val="FFFFFF"/>
                </a:solidFill>
              </a:defRPr>
            </a:lvl9pPr>
          </a:lstStyle>
          <a:p>
            <a:r>
              <a:t>xx%</a:t>
            </a:r>
          </a:p>
        </p:txBody>
      </p:sp>
      <p:sp>
        <p:nvSpPr>
          <p:cNvPr id="45" name="Google Shape;45;p4"/>
          <p:cNvSpPr txBox="1">
            <a:spLocks noGrp="1"/>
          </p:cNvSpPr>
          <p:nvPr>
            <p:ph type="subTitle" idx="13"/>
          </p:nvPr>
        </p:nvSpPr>
        <p:spPr>
          <a:xfrm flipH="1">
            <a:off x="2406290" y="3580183"/>
            <a:ext cx="6451500" cy="561600"/>
          </a:xfrm>
          <a:prstGeom prst="rect">
            <a:avLst/>
          </a:prstGeom>
        </p:spPr>
        <p:txBody>
          <a:bodyPr spcFirstLastPara="1" wrap="square" lIns="68575" tIns="34275" rIns="68575" bIns="34275" anchor="b" anchorCtr="0">
            <a:noAutofit/>
          </a:bodyPr>
          <a:lstStyle>
            <a:lvl1pPr lvl="0" rtl="0">
              <a:lnSpc>
                <a:spcPct val="100000"/>
              </a:lnSpc>
              <a:spcBef>
                <a:spcPts val="8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1pPr>
            <a:lvl2pPr lvl="1"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2pPr>
            <a:lvl3pPr lvl="2"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3pPr>
            <a:lvl4pPr lvl="3"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4pPr>
            <a:lvl5pPr lvl="4"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5pPr>
            <a:lvl6pPr lvl="5"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6pPr>
            <a:lvl7pPr lvl="6"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7pPr>
            <a:lvl8pPr lvl="7"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8pPr>
            <a:lvl9pPr lvl="8"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9pPr>
          </a:lstStyle>
          <a:p>
            <a:endParaRPr/>
          </a:p>
        </p:txBody>
      </p:sp>
      <p:sp>
        <p:nvSpPr>
          <p:cNvPr id="46" name="Google Shape;46;p4"/>
          <p:cNvSpPr txBox="1">
            <a:spLocks noGrp="1"/>
          </p:cNvSpPr>
          <p:nvPr>
            <p:ph type="subTitle" idx="14"/>
          </p:nvPr>
        </p:nvSpPr>
        <p:spPr>
          <a:xfrm>
            <a:off x="2404800" y="4080849"/>
            <a:ext cx="4434600" cy="281700"/>
          </a:xfrm>
          <a:prstGeom prst="rect">
            <a:avLst/>
          </a:prstGeom>
        </p:spPr>
        <p:txBody>
          <a:bodyPr spcFirstLastPara="1" wrap="square" lIns="68575" tIns="34275" rIns="68575" bIns="34275" anchor="t" anchorCtr="0">
            <a:noAutofit/>
          </a:bodyPr>
          <a:lstStyle>
            <a:lvl1pPr lvl="0" rtl="0">
              <a:lnSpc>
                <a:spcPct val="100000"/>
              </a:lnSpc>
              <a:spcBef>
                <a:spcPts val="800"/>
              </a:spcBef>
              <a:spcAft>
                <a:spcPts val="0"/>
              </a:spcAft>
              <a:buClr>
                <a:srgbClr val="FFFFFF"/>
              </a:buClr>
              <a:buSzPts val="1100"/>
              <a:buNone/>
              <a:defRPr sz="1100">
                <a:solidFill>
                  <a:srgbClr val="FFFFFF"/>
                </a:solidFill>
              </a:defRPr>
            </a:lvl1pPr>
            <a:lvl2pPr lvl="1" rtl="0">
              <a:lnSpc>
                <a:spcPct val="100000"/>
              </a:lnSpc>
              <a:spcBef>
                <a:spcPts val="400"/>
              </a:spcBef>
              <a:spcAft>
                <a:spcPts val="0"/>
              </a:spcAft>
              <a:buClr>
                <a:srgbClr val="FFFFFF"/>
              </a:buClr>
              <a:buSzPts val="1100"/>
              <a:buNone/>
              <a:defRPr sz="1100">
                <a:solidFill>
                  <a:srgbClr val="FFFFFF"/>
                </a:solidFill>
              </a:defRPr>
            </a:lvl2pPr>
            <a:lvl3pPr lvl="2" rtl="0">
              <a:lnSpc>
                <a:spcPct val="100000"/>
              </a:lnSpc>
              <a:spcBef>
                <a:spcPts val="400"/>
              </a:spcBef>
              <a:spcAft>
                <a:spcPts val="0"/>
              </a:spcAft>
              <a:buClr>
                <a:srgbClr val="FFFFFF"/>
              </a:buClr>
              <a:buSzPts val="1100"/>
              <a:buNone/>
              <a:defRPr sz="1100">
                <a:solidFill>
                  <a:srgbClr val="FFFFFF"/>
                </a:solidFill>
              </a:defRPr>
            </a:lvl3pPr>
            <a:lvl4pPr lvl="3" rtl="0">
              <a:lnSpc>
                <a:spcPct val="100000"/>
              </a:lnSpc>
              <a:spcBef>
                <a:spcPts val="400"/>
              </a:spcBef>
              <a:spcAft>
                <a:spcPts val="0"/>
              </a:spcAft>
              <a:buClr>
                <a:srgbClr val="FFFFFF"/>
              </a:buClr>
              <a:buSzPts val="1100"/>
              <a:buNone/>
              <a:defRPr sz="1100">
                <a:solidFill>
                  <a:srgbClr val="FFFFFF"/>
                </a:solidFill>
              </a:defRPr>
            </a:lvl4pPr>
            <a:lvl5pPr lvl="4" rtl="0">
              <a:lnSpc>
                <a:spcPct val="100000"/>
              </a:lnSpc>
              <a:spcBef>
                <a:spcPts val="400"/>
              </a:spcBef>
              <a:spcAft>
                <a:spcPts val="0"/>
              </a:spcAft>
              <a:buClr>
                <a:srgbClr val="FFFFFF"/>
              </a:buClr>
              <a:buSzPts val="1100"/>
              <a:buNone/>
              <a:defRPr sz="1100">
                <a:solidFill>
                  <a:srgbClr val="FFFFFF"/>
                </a:solidFill>
              </a:defRPr>
            </a:lvl5pPr>
            <a:lvl6pPr lvl="5" rtl="0">
              <a:lnSpc>
                <a:spcPct val="100000"/>
              </a:lnSpc>
              <a:spcBef>
                <a:spcPts val="400"/>
              </a:spcBef>
              <a:spcAft>
                <a:spcPts val="0"/>
              </a:spcAft>
              <a:buClr>
                <a:srgbClr val="FFFFFF"/>
              </a:buClr>
              <a:buSzPts val="1100"/>
              <a:buNone/>
              <a:defRPr sz="1100">
                <a:solidFill>
                  <a:srgbClr val="FFFFFF"/>
                </a:solidFill>
              </a:defRPr>
            </a:lvl6pPr>
            <a:lvl7pPr lvl="6" rtl="0">
              <a:lnSpc>
                <a:spcPct val="100000"/>
              </a:lnSpc>
              <a:spcBef>
                <a:spcPts val="400"/>
              </a:spcBef>
              <a:spcAft>
                <a:spcPts val="0"/>
              </a:spcAft>
              <a:buClr>
                <a:srgbClr val="FFFFFF"/>
              </a:buClr>
              <a:buSzPts val="1100"/>
              <a:buNone/>
              <a:defRPr sz="1100">
                <a:solidFill>
                  <a:srgbClr val="FFFFFF"/>
                </a:solidFill>
              </a:defRPr>
            </a:lvl7pPr>
            <a:lvl8pPr lvl="7" rtl="0">
              <a:lnSpc>
                <a:spcPct val="100000"/>
              </a:lnSpc>
              <a:spcBef>
                <a:spcPts val="400"/>
              </a:spcBef>
              <a:spcAft>
                <a:spcPts val="0"/>
              </a:spcAft>
              <a:buClr>
                <a:srgbClr val="FFFFFF"/>
              </a:buClr>
              <a:buSzPts val="1100"/>
              <a:buNone/>
              <a:defRPr sz="1100">
                <a:solidFill>
                  <a:srgbClr val="FFFFFF"/>
                </a:solidFill>
              </a:defRPr>
            </a:lvl8pPr>
            <a:lvl9pPr lvl="8" rtl="0">
              <a:lnSpc>
                <a:spcPct val="100000"/>
              </a:lnSpc>
              <a:spcBef>
                <a:spcPts val="400"/>
              </a:spcBef>
              <a:spcAft>
                <a:spcPts val="0"/>
              </a:spcAft>
              <a:buClr>
                <a:srgbClr val="FFFFFF"/>
              </a:buClr>
              <a:buSzPts val="1100"/>
              <a:buNone/>
              <a:defRPr sz="1100">
                <a:solidFill>
                  <a:srgbClr val="FFFFFF"/>
                </a:solidFill>
              </a:defRPr>
            </a:lvl9pPr>
          </a:lstStyle>
          <a:p>
            <a:endParaRPr/>
          </a:p>
        </p:txBody>
      </p:sp>
      <p:sp>
        <p:nvSpPr>
          <p:cNvPr id="47" name="Google Shape;47;p4"/>
          <p:cNvSpPr txBox="1">
            <a:spLocks noGrp="1"/>
          </p:cNvSpPr>
          <p:nvPr>
            <p:ph type="title" idx="15" hasCustomPrompt="1"/>
          </p:nvPr>
        </p:nvSpPr>
        <p:spPr>
          <a:xfrm>
            <a:off x="1109465" y="3831516"/>
            <a:ext cx="1230600" cy="454500"/>
          </a:xfrm>
          <a:prstGeom prst="rect">
            <a:avLst/>
          </a:prstGeom>
        </p:spPr>
        <p:txBody>
          <a:bodyPr spcFirstLastPara="1" wrap="square" lIns="68575" tIns="34275" rIns="68575" bIns="34275" anchor="t" anchorCtr="0">
            <a:noAutofit/>
          </a:bodyPr>
          <a:lstStyle>
            <a:lvl1pPr lvl="0" algn="r" rtl="0">
              <a:spcBef>
                <a:spcPts val="0"/>
              </a:spcBef>
              <a:spcAft>
                <a:spcPts val="0"/>
              </a:spcAft>
              <a:buClr>
                <a:srgbClr val="FFFFFF"/>
              </a:buClr>
              <a:buSzPts val="1800"/>
              <a:buNone/>
              <a:defRPr sz="1800" b="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1800"/>
              <a:buNone/>
              <a:defRPr sz="1800">
                <a:solidFill>
                  <a:srgbClr val="FFFFFF"/>
                </a:solidFill>
              </a:defRPr>
            </a:lvl4pPr>
            <a:lvl5pPr lvl="4" algn="r" rtl="0">
              <a:spcBef>
                <a:spcPts val="0"/>
              </a:spcBef>
              <a:spcAft>
                <a:spcPts val="0"/>
              </a:spcAft>
              <a:buClr>
                <a:srgbClr val="FFFFFF"/>
              </a:buClr>
              <a:buSzPts val="1800"/>
              <a:buNone/>
              <a:defRPr sz="1800">
                <a:solidFill>
                  <a:srgbClr val="FFFFFF"/>
                </a:solidFill>
              </a:defRPr>
            </a:lvl5pPr>
            <a:lvl6pPr lvl="5" algn="r" rtl="0">
              <a:spcBef>
                <a:spcPts val="0"/>
              </a:spcBef>
              <a:spcAft>
                <a:spcPts val="0"/>
              </a:spcAft>
              <a:buClr>
                <a:srgbClr val="FFFFFF"/>
              </a:buClr>
              <a:buSzPts val="1800"/>
              <a:buNone/>
              <a:defRPr sz="1800">
                <a:solidFill>
                  <a:srgbClr val="FFFFFF"/>
                </a:solidFill>
              </a:defRPr>
            </a:lvl6pPr>
            <a:lvl7pPr lvl="6" algn="r" rtl="0">
              <a:spcBef>
                <a:spcPts val="0"/>
              </a:spcBef>
              <a:spcAft>
                <a:spcPts val="0"/>
              </a:spcAft>
              <a:buClr>
                <a:srgbClr val="FFFFFF"/>
              </a:buClr>
              <a:buSzPts val="1800"/>
              <a:buNone/>
              <a:defRPr sz="1800">
                <a:solidFill>
                  <a:srgbClr val="FFFFFF"/>
                </a:solidFill>
              </a:defRPr>
            </a:lvl7pPr>
            <a:lvl8pPr lvl="7" algn="r" rtl="0">
              <a:spcBef>
                <a:spcPts val="0"/>
              </a:spcBef>
              <a:spcAft>
                <a:spcPts val="0"/>
              </a:spcAft>
              <a:buClr>
                <a:srgbClr val="FFFFFF"/>
              </a:buClr>
              <a:buSzPts val="1800"/>
              <a:buNone/>
              <a:defRPr sz="1800">
                <a:solidFill>
                  <a:srgbClr val="FFFFFF"/>
                </a:solidFill>
              </a:defRPr>
            </a:lvl8pPr>
            <a:lvl9pPr lvl="8" algn="r" rtl="0">
              <a:spcBef>
                <a:spcPts val="0"/>
              </a:spcBef>
              <a:spcAft>
                <a:spcPts val="0"/>
              </a:spcAft>
              <a:buClr>
                <a:srgbClr val="FFFFFF"/>
              </a:buClr>
              <a:buSzPts val="1800"/>
              <a:buNone/>
              <a:defRPr sz="1800">
                <a:solidFill>
                  <a:srgbClr val="FFFFFF"/>
                </a:solidFill>
              </a:defRPr>
            </a:lvl9pPr>
          </a:lstStyle>
          <a:p>
            <a:r>
              <a:t>xx%</a:t>
            </a:r>
          </a:p>
        </p:txBody>
      </p:sp>
      <p:sp>
        <p:nvSpPr>
          <p:cNvPr id="48" name="Google Shape;48;p4"/>
          <p:cNvSpPr/>
          <p:nvPr/>
        </p:nvSpPr>
        <p:spPr>
          <a:xfrm>
            <a:off x="8554105" y="1019672"/>
            <a:ext cx="89" cy="89"/>
          </a:xfrm>
          <a:custGeom>
            <a:avLst/>
            <a:gdLst/>
            <a:ahLst/>
            <a:cxnLst/>
            <a:rect l="l" t="t" r="r" b="b"/>
            <a:pathLst>
              <a:path w="1" h="1" extrusionOk="0">
                <a:moveTo>
                  <a:pt x="1" y="0"/>
                </a:moveTo>
                <a:close/>
              </a:path>
            </a:pathLst>
          </a:custGeom>
          <a:gradFill>
            <a:gsLst>
              <a:gs pos="0">
                <a:srgbClr val="C2008B"/>
              </a:gs>
              <a:gs pos="100000">
                <a:srgbClr val="50009C"/>
              </a:gs>
            </a:gsLst>
            <a:lin ang="13200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4484504" y="0"/>
            <a:ext cx="4659494" cy="1452739"/>
          </a:xfrm>
          <a:custGeom>
            <a:avLst/>
            <a:gdLst/>
            <a:ahLst/>
            <a:cxnLst/>
            <a:rect l="l" t="t" r="r" b="b"/>
            <a:pathLst>
              <a:path w="19023" h="5931" extrusionOk="0">
                <a:moveTo>
                  <a:pt x="609" y="0"/>
                </a:moveTo>
                <a:cubicBezTo>
                  <a:pt x="566" y="75"/>
                  <a:pt x="513" y="150"/>
                  <a:pt x="449" y="225"/>
                </a:cubicBezTo>
                <a:cubicBezTo>
                  <a:pt x="299" y="417"/>
                  <a:pt x="150" y="577"/>
                  <a:pt x="0" y="716"/>
                </a:cubicBezTo>
                <a:cubicBezTo>
                  <a:pt x="630" y="1014"/>
                  <a:pt x="1382" y="1231"/>
                  <a:pt x="2235" y="1231"/>
                </a:cubicBezTo>
                <a:cubicBezTo>
                  <a:pt x="2452" y="1231"/>
                  <a:pt x="2676" y="1217"/>
                  <a:pt x="2906" y="1186"/>
                </a:cubicBezTo>
                <a:cubicBezTo>
                  <a:pt x="5036" y="928"/>
                  <a:pt x="6812" y="217"/>
                  <a:pt x="8042" y="217"/>
                </a:cubicBezTo>
                <a:cubicBezTo>
                  <a:pt x="8699" y="217"/>
                  <a:pt x="9200" y="420"/>
                  <a:pt x="9517" y="1004"/>
                </a:cubicBezTo>
                <a:cubicBezTo>
                  <a:pt x="10425" y="2670"/>
                  <a:pt x="8940" y="5789"/>
                  <a:pt x="10563" y="5928"/>
                </a:cubicBezTo>
                <a:cubicBezTo>
                  <a:pt x="10578" y="5930"/>
                  <a:pt x="10592" y="5930"/>
                  <a:pt x="10606" y="5930"/>
                </a:cubicBezTo>
                <a:cubicBezTo>
                  <a:pt x="11541" y="5930"/>
                  <a:pt x="12090" y="3555"/>
                  <a:pt x="12732" y="1998"/>
                </a:cubicBezTo>
                <a:cubicBezTo>
                  <a:pt x="13041" y="1224"/>
                  <a:pt x="13518" y="720"/>
                  <a:pt x="13946" y="720"/>
                </a:cubicBezTo>
                <a:cubicBezTo>
                  <a:pt x="14138" y="720"/>
                  <a:pt x="14320" y="822"/>
                  <a:pt x="14472" y="1047"/>
                </a:cubicBezTo>
                <a:cubicBezTo>
                  <a:pt x="15103" y="1987"/>
                  <a:pt x="14014" y="4102"/>
                  <a:pt x="15253" y="4882"/>
                </a:cubicBezTo>
                <a:cubicBezTo>
                  <a:pt x="15564" y="5077"/>
                  <a:pt x="15837" y="5146"/>
                  <a:pt x="16097" y="5146"/>
                </a:cubicBezTo>
                <a:cubicBezTo>
                  <a:pt x="16701" y="5146"/>
                  <a:pt x="17230" y="4776"/>
                  <a:pt x="17987" y="4776"/>
                </a:cubicBezTo>
                <a:cubicBezTo>
                  <a:pt x="18202" y="4776"/>
                  <a:pt x="18434" y="4806"/>
                  <a:pt x="18692" y="4882"/>
                </a:cubicBezTo>
                <a:cubicBezTo>
                  <a:pt x="18830" y="4924"/>
                  <a:pt x="18927" y="4977"/>
                  <a:pt x="19022" y="5042"/>
                </a:cubicBezTo>
                <a:lnTo>
                  <a:pt x="19022" y="0"/>
                </a:lnTo>
                <a:close/>
              </a:path>
            </a:pathLst>
          </a:custGeom>
          <a:gradFill>
            <a:gsLst>
              <a:gs pos="0">
                <a:schemeClr val="accent1"/>
              </a:gs>
              <a:gs pos="100000">
                <a:schemeClr val="accent2"/>
              </a:gs>
            </a:gsLst>
            <a:path path="circle">
              <a:fillToRect l="50000" t="50000" r="50000" b="50000"/>
            </a:path>
            <a:tileRect/>
          </a:gradFill>
          <a:ln>
            <a:noFill/>
          </a:ln>
          <a:effectLst>
            <a:outerShdw blurRad="114300" dist="47625" dir="7560000" algn="bl" rotWithShape="0">
              <a:srgbClr val="000000">
                <a:alpha val="5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0" y="0"/>
            <a:ext cx="4733407" cy="1794523"/>
          </a:xfrm>
          <a:custGeom>
            <a:avLst/>
            <a:gdLst/>
            <a:ahLst/>
            <a:cxnLst/>
            <a:rect l="l" t="t" r="r" b="b"/>
            <a:pathLst>
              <a:path w="14932" h="5661" extrusionOk="0">
                <a:moveTo>
                  <a:pt x="10232" y="0"/>
                </a:moveTo>
                <a:lnTo>
                  <a:pt x="10168" y="97"/>
                </a:lnTo>
                <a:cubicBezTo>
                  <a:pt x="9611" y="647"/>
                  <a:pt x="9059" y="826"/>
                  <a:pt x="8530" y="826"/>
                </a:cubicBezTo>
                <a:cubicBezTo>
                  <a:pt x="7549" y="826"/>
                  <a:pt x="6648" y="213"/>
                  <a:pt x="5941" y="213"/>
                </a:cubicBezTo>
                <a:cubicBezTo>
                  <a:pt x="5712" y="213"/>
                  <a:pt x="5503" y="278"/>
                  <a:pt x="5319" y="449"/>
                </a:cubicBezTo>
                <a:cubicBezTo>
                  <a:pt x="4529" y="1196"/>
                  <a:pt x="5939" y="3557"/>
                  <a:pt x="4967" y="3963"/>
                </a:cubicBezTo>
                <a:cubicBezTo>
                  <a:pt x="4897" y="3992"/>
                  <a:pt x="4828" y="4005"/>
                  <a:pt x="4759" y="4005"/>
                </a:cubicBezTo>
                <a:cubicBezTo>
                  <a:pt x="3902" y="4005"/>
                  <a:pt x="3144" y="1939"/>
                  <a:pt x="1350" y="1939"/>
                </a:cubicBezTo>
                <a:cubicBezTo>
                  <a:pt x="1197" y="1939"/>
                  <a:pt x="1035" y="1954"/>
                  <a:pt x="866" y="1987"/>
                </a:cubicBezTo>
                <a:cubicBezTo>
                  <a:pt x="588" y="2041"/>
                  <a:pt x="299" y="2158"/>
                  <a:pt x="0" y="2307"/>
                </a:cubicBezTo>
                <a:lnTo>
                  <a:pt x="0" y="3781"/>
                </a:lnTo>
                <a:cubicBezTo>
                  <a:pt x="1324" y="4420"/>
                  <a:pt x="4045" y="5660"/>
                  <a:pt x="5454" y="5660"/>
                </a:cubicBezTo>
                <a:cubicBezTo>
                  <a:pt x="5693" y="5660"/>
                  <a:pt x="5895" y="5625"/>
                  <a:pt x="6045" y="5544"/>
                </a:cubicBezTo>
                <a:cubicBezTo>
                  <a:pt x="7391" y="4818"/>
                  <a:pt x="5597" y="1773"/>
                  <a:pt x="6772" y="1709"/>
                </a:cubicBezTo>
                <a:cubicBezTo>
                  <a:pt x="6787" y="1708"/>
                  <a:pt x="6803" y="1708"/>
                  <a:pt x="6818" y="1708"/>
                </a:cubicBezTo>
                <a:cubicBezTo>
                  <a:pt x="7886" y="1708"/>
                  <a:pt x="8769" y="3344"/>
                  <a:pt x="9571" y="3344"/>
                </a:cubicBezTo>
                <a:cubicBezTo>
                  <a:pt x="9635" y="3344"/>
                  <a:pt x="9699" y="3334"/>
                  <a:pt x="9762" y="3311"/>
                </a:cubicBezTo>
                <a:cubicBezTo>
                  <a:pt x="10638" y="3002"/>
                  <a:pt x="9613" y="930"/>
                  <a:pt x="10393" y="780"/>
                </a:cubicBezTo>
                <a:cubicBezTo>
                  <a:pt x="10419" y="775"/>
                  <a:pt x="10447" y="773"/>
                  <a:pt x="10475" y="773"/>
                </a:cubicBezTo>
                <a:cubicBezTo>
                  <a:pt x="10969" y="773"/>
                  <a:pt x="11706" y="1502"/>
                  <a:pt x="12665" y="1502"/>
                </a:cubicBezTo>
                <a:cubicBezTo>
                  <a:pt x="13278" y="1502"/>
                  <a:pt x="13983" y="1203"/>
                  <a:pt x="14772" y="225"/>
                </a:cubicBezTo>
                <a:cubicBezTo>
                  <a:pt x="14836" y="150"/>
                  <a:pt x="14889" y="75"/>
                  <a:pt x="14932"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47625" dir="7560000" algn="bl" rotWithShape="0">
              <a:srgbClr val="000000">
                <a:alpha val="5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2430680" y="3561676"/>
            <a:ext cx="6232008" cy="1581823"/>
          </a:xfrm>
          <a:custGeom>
            <a:avLst/>
            <a:gdLst/>
            <a:ahLst/>
            <a:cxnLst/>
            <a:rect l="l" t="t" r="r" b="b"/>
            <a:pathLst>
              <a:path w="25443" h="6458" extrusionOk="0">
                <a:moveTo>
                  <a:pt x="19506" y="0"/>
                </a:moveTo>
                <a:cubicBezTo>
                  <a:pt x="18504" y="0"/>
                  <a:pt x="17580" y="416"/>
                  <a:pt x="16940" y="1662"/>
                </a:cubicBezTo>
                <a:cubicBezTo>
                  <a:pt x="15960" y="3553"/>
                  <a:pt x="15173" y="4058"/>
                  <a:pt x="14466" y="4058"/>
                </a:cubicBezTo>
                <a:cubicBezTo>
                  <a:pt x="13971" y="4058"/>
                  <a:pt x="13517" y="3810"/>
                  <a:pt x="13064" y="3617"/>
                </a:cubicBezTo>
                <a:cubicBezTo>
                  <a:pt x="12284" y="3284"/>
                  <a:pt x="9880" y="1600"/>
                  <a:pt x="7770" y="1600"/>
                </a:cubicBezTo>
                <a:cubicBezTo>
                  <a:pt x="6901" y="1600"/>
                  <a:pt x="6083" y="1885"/>
                  <a:pt x="5448" y="2666"/>
                </a:cubicBezTo>
                <a:cubicBezTo>
                  <a:pt x="3646" y="4903"/>
                  <a:pt x="3718" y="5547"/>
                  <a:pt x="3297" y="5547"/>
                </a:cubicBezTo>
                <a:cubicBezTo>
                  <a:pt x="3211" y="5547"/>
                  <a:pt x="3106" y="5520"/>
                  <a:pt x="2960" y="5475"/>
                </a:cubicBezTo>
                <a:cubicBezTo>
                  <a:pt x="2529" y="5337"/>
                  <a:pt x="1913" y="5064"/>
                  <a:pt x="1348" y="5064"/>
                </a:cubicBezTo>
                <a:cubicBezTo>
                  <a:pt x="778" y="5064"/>
                  <a:pt x="258" y="5342"/>
                  <a:pt x="33" y="6319"/>
                </a:cubicBezTo>
                <a:cubicBezTo>
                  <a:pt x="12" y="6372"/>
                  <a:pt x="12" y="6415"/>
                  <a:pt x="1" y="6458"/>
                </a:cubicBezTo>
                <a:lnTo>
                  <a:pt x="6665" y="6458"/>
                </a:lnTo>
                <a:cubicBezTo>
                  <a:pt x="7497" y="5643"/>
                  <a:pt x="9143" y="4331"/>
                  <a:pt x="11189" y="4331"/>
                </a:cubicBezTo>
                <a:cubicBezTo>
                  <a:pt x="11666" y="4331"/>
                  <a:pt x="12164" y="4402"/>
                  <a:pt x="12679" y="4568"/>
                </a:cubicBezTo>
                <a:cubicBezTo>
                  <a:pt x="14653" y="5199"/>
                  <a:pt x="16000" y="5536"/>
                  <a:pt x="16876" y="5536"/>
                </a:cubicBezTo>
                <a:cubicBezTo>
                  <a:pt x="17644" y="5536"/>
                  <a:pt x="18051" y="5276"/>
                  <a:pt x="18201" y="4727"/>
                </a:cubicBezTo>
                <a:cubicBezTo>
                  <a:pt x="18505" y="3564"/>
                  <a:pt x="18438" y="1329"/>
                  <a:pt x="20084" y="1329"/>
                </a:cubicBezTo>
                <a:cubicBezTo>
                  <a:pt x="20114" y="1329"/>
                  <a:pt x="20145" y="1329"/>
                  <a:pt x="20177" y="1331"/>
                </a:cubicBezTo>
                <a:cubicBezTo>
                  <a:pt x="21738" y="1399"/>
                  <a:pt x="22985" y="2883"/>
                  <a:pt x="24430" y="2883"/>
                </a:cubicBezTo>
                <a:cubicBezTo>
                  <a:pt x="24587" y="2883"/>
                  <a:pt x="24746" y="2865"/>
                  <a:pt x="24908" y="2826"/>
                </a:cubicBezTo>
                <a:cubicBezTo>
                  <a:pt x="25357" y="2719"/>
                  <a:pt x="25442" y="2228"/>
                  <a:pt x="25432" y="1545"/>
                </a:cubicBezTo>
                <a:lnTo>
                  <a:pt x="25432" y="1545"/>
                </a:lnTo>
                <a:cubicBezTo>
                  <a:pt x="25281" y="1615"/>
                  <a:pt x="25103" y="1657"/>
                  <a:pt x="24892" y="1657"/>
                </a:cubicBezTo>
                <a:cubicBezTo>
                  <a:pt x="24655" y="1657"/>
                  <a:pt x="24376" y="1605"/>
                  <a:pt x="24043" y="1480"/>
                </a:cubicBezTo>
                <a:cubicBezTo>
                  <a:pt x="22883" y="1048"/>
                  <a:pt x="21096" y="0"/>
                  <a:pt x="19506"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47625" dir="7560000" algn="bl" rotWithShape="0">
              <a:srgbClr val="000000">
                <a:alpha val="5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0" y="0"/>
            <a:ext cx="3243835" cy="1269575"/>
          </a:xfrm>
          <a:custGeom>
            <a:avLst/>
            <a:gdLst/>
            <a:ahLst/>
            <a:cxnLst/>
            <a:rect l="l" t="t" r="r" b="b"/>
            <a:pathLst>
              <a:path w="10233" h="4005" extrusionOk="0">
                <a:moveTo>
                  <a:pt x="0" y="0"/>
                </a:moveTo>
                <a:lnTo>
                  <a:pt x="0" y="2307"/>
                </a:lnTo>
                <a:cubicBezTo>
                  <a:pt x="299" y="2158"/>
                  <a:pt x="588" y="2041"/>
                  <a:pt x="866" y="1987"/>
                </a:cubicBezTo>
                <a:cubicBezTo>
                  <a:pt x="1035" y="1954"/>
                  <a:pt x="1197" y="1939"/>
                  <a:pt x="1350" y="1939"/>
                </a:cubicBezTo>
                <a:cubicBezTo>
                  <a:pt x="3144" y="1939"/>
                  <a:pt x="3902" y="4005"/>
                  <a:pt x="4759" y="4005"/>
                </a:cubicBezTo>
                <a:cubicBezTo>
                  <a:pt x="4828" y="4005"/>
                  <a:pt x="4897" y="3992"/>
                  <a:pt x="4967" y="3963"/>
                </a:cubicBezTo>
                <a:cubicBezTo>
                  <a:pt x="5939" y="3557"/>
                  <a:pt x="4529" y="1196"/>
                  <a:pt x="5319" y="449"/>
                </a:cubicBezTo>
                <a:cubicBezTo>
                  <a:pt x="5503" y="278"/>
                  <a:pt x="5712" y="213"/>
                  <a:pt x="5941" y="213"/>
                </a:cubicBezTo>
                <a:cubicBezTo>
                  <a:pt x="6648" y="213"/>
                  <a:pt x="7549" y="826"/>
                  <a:pt x="8530" y="826"/>
                </a:cubicBezTo>
                <a:cubicBezTo>
                  <a:pt x="9059" y="826"/>
                  <a:pt x="9611" y="647"/>
                  <a:pt x="10168" y="97"/>
                </a:cubicBezTo>
                <a:lnTo>
                  <a:pt x="10232" y="0"/>
                </a:lnTo>
                <a:close/>
              </a:path>
            </a:pathLst>
          </a:custGeom>
          <a:gradFill>
            <a:gsLst>
              <a:gs pos="0">
                <a:schemeClr val="accent1"/>
              </a:gs>
              <a:gs pos="100000">
                <a:schemeClr val="accent2"/>
              </a:gs>
            </a:gsLst>
            <a:path path="circle">
              <a:fillToRect l="50000" t="50000" r="50000" b="50000"/>
            </a:path>
            <a:tileRect/>
          </a:gradFill>
          <a:ln>
            <a:noFill/>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4063207" y="2603225"/>
            <a:ext cx="5080790" cy="2540273"/>
          </a:xfrm>
          <a:custGeom>
            <a:avLst/>
            <a:gdLst/>
            <a:ahLst/>
            <a:cxnLst/>
            <a:rect l="l" t="t" r="r" b="b"/>
            <a:pathLst>
              <a:path w="20743" h="10371" extrusionOk="0">
                <a:moveTo>
                  <a:pt x="20742" y="0"/>
                </a:moveTo>
                <a:cubicBezTo>
                  <a:pt x="16951" y="1207"/>
                  <a:pt x="19814" y="6366"/>
                  <a:pt x="18243" y="6739"/>
                </a:cubicBezTo>
                <a:cubicBezTo>
                  <a:pt x="18081" y="6778"/>
                  <a:pt x="17922" y="6796"/>
                  <a:pt x="17765" y="6796"/>
                </a:cubicBezTo>
                <a:cubicBezTo>
                  <a:pt x="16320" y="6796"/>
                  <a:pt x="15073" y="5312"/>
                  <a:pt x="13512" y="5244"/>
                </a:cubicBezTo>
                <a:cubicBezTo>
                  <a:pt x="13480" y="5242"/>
                  <a:pt x="13449" y="5242"/>
                  <a:pt x="13419" y="5242"/>
                </a:cubicBezTo>
                <a:cubicBezTo>
                  <a:pt x="11773" y="5242"/>
                  <a:pt x="11840" y="7477"/>
                  <a:pt x="11536" y="8640"/>
                </a:cubicBezTo>
                <a:cubicBezTo>
                  <a:pt x="11386" y="9189"/>
                  <a:pt x="10979" y="9449"/>
                  <a:pt x="10211" y="9449"/>
                </a:cubicBezTo>
                <a:cubicBezTo>
                  <a:pt x="9335" y="9449"/>
                  <a:pt x="7988" y="9112"/>
                  <a:pt x="6014" y="8481"/>
                </a:cubicBezTo>
                <a:cubicBezTo>
                  <a:pt x="5499" y="8315"/>
                  <a:pt x="5001" y="8244"/>
                  <a:pt x="4524" y="8244"/>
                </a:cubicBezTo>
                <a:cubicBezTo>
                  <a:pt x="2478" y="8244"/>
                  <a:pt x="832" y="9556"/>
                  <a:pt x="0" y="10371"/>
                </a:cubicBezTo>
                <a:lnTo>
                  <a:pt x="20742" y="10371"/>
                </a:lnTo>
                <a:lnTo>
                  <a:pt x="20742" y="0"/>
                </a:lnTo>
                <a:close/>
              </a:path>
            </a:pathLst>
          </a:custGeom>
          <a:gradFill>
            <a:gsLst>
              <a:gs pos="0">
                <a:schemeClr val="accent1"/>
              </a:gs>
              <a:gs pos="100000">
                <a:schemeClr val="accent2"/>
              </a:gs>
            </a:gsLst>
            <a:path path="circle">
              <a:fillToRect l="50000" t="50000" r="50000" b="50000"/>
            </a:path>
            <a:tileRect/>
          </a:gradFill>
          <a:ln>
            <a:noFill/>
          </a:ln>
          <a:effectLst>
            <a:outerShdw blurRad="114300" dist="47625" dir="7560000" algn="bl" rotWithShape="0">
              <a:srgbClr val="000000">
                <a:alpha val="5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p:cSld name="1_Título y objetos_3">
    <p:bg>
      <p:bgPr>
        <a:gradFill>
          <a:gsLst>
            <a:gs pos="0">
              <a:schemeClr val="accent1"/>
            </a:gs>
            <a:gs pos="100000">
              <a:schemeClr val="accent2"/>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6"/>
          <p:cNvSpPr/>
          <p:nvPr/>
        </p:nvSpPr>
        <p:spPr>
          <a:xfrm>
            <a:off x="131100" y="1547550"/>
            <a:ext cx="4365300" cy="20484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flipH="1">
            <a:off x="12225" y="3250835"/>
            <a:ext cx="2267119" cy="1892656"/>
          </a:xfrm>
          <a:custGeom>
            <a:avLst/>
            <a:gdLst/>
            <a:ahLst/>
            <a:cxnLst/>
            <a:rect l="l" t="t" r="r" b="b"/>
            <a:pathLst>
              <a:path w="9251" h="7723" extrusionOk="0">
                <a:moveTo>
                  <a:pt x="7830" y="1"/>
                </a:moveTo>
                <a:cubicBezTo>
                  <a:pt x="7787" y="22"/>
                  <a:pt x="7745" y="32"/>
                  <a:pt x="7702" y="65"/>
                </a:cubicBezTo>
                <a:cubicBezTo>
                  <a:pt x="6794" y="588"/>
                  <a:pt x="7745" y="1624"/>
                  <a:pt x="7050" y="2468"/>
                </a:cubicBezTo>
                <a:cubicBezTo>
                  <a:pt x="6131" y="3578"/>
                  <a:pt x="2543" y="3953"/>
                  <a:pt x="898" y="6089"/>
                </a:cubicBezTo>
                <a:cubicBezTo>
                  <a:pt x="546" y="6548"/>
                  <a:pt x="247" y="7114"/>
                  <a:pt x="1" y="7722"/>
                </a:cubicBezTo>
                <a:lnTo>
                  <a:pt x="9250" y="7722"/>
                </a:lnTo>
                <a:lnTo>
                  <a:pt x="9250" y="941"/>
                </a:lnTo>
                <a:cubicBezTo>
                  <a:pt x="8706" y="780"/>
                  <a:pt x="8215" y="481"/>
                  <a:pt x="7830" y="1"/>
                </a:cubicBezTo>
                <a:close/>
              </a:path>
            </a:pathLst>
          </a:custGeom>
          <a:gradFill>
            <a:gsLst>
              <a:gs pos="0">
                <a:schemeClr val="accent1"/>
              </a:gs>
              <a:gs pos="100000">
                <a:schemeClr val="accent2"/>
              </a:gs>
            </a:gsLst>
            <a:path path="circle">
              <a:fillToRect l="50000" t="50000" r="50000" b="50000"/>
            </a:path>
            <a:tileRect/>
          </a:gradFill>
          <a:ln>
            <a:noFill/>
          </a:ln>
          <a:effectLst>
            <a:outerShdw blurRad="128588" dist="9525" dir="38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flipH="1">
            <a:off x="12227" y="0"/>
            <a:ext cx="2801122" cy="3481429"/>
          </a:xfrm>
          <a:custGeom>
            <a:avLst/>
            <a:gdLst/>
            <a:ahLst/>
            <a:cxnLst/>
            <a:rect l="l" t="t" r="r" b="b"/>
            <a:pathLst>
              <a:path w="11430" h="14206" extrusionOk="0">
                <a:moveTo>
                  <a:pt x="1" y="0"/>
                </a:moveTo>
                <a:cubicBezTo>
                  <a:pt x="1" y="0"/>
                  <a:pt x="541" y="1327"/>
                  <a:pt x="2842" y="1327"/>
                </a:cubicBezTo>
                <a:cubicBezTo>
                  <a:pt x="3168" y="1327"/>
                  <a:pt x="3530" y="1300"/>
                  <a:pt x="3931" y="1239"/>
                </a:cubicBezTo>
                <a:cubicBezTo>
                  <a:pt x="4809" y="1103"/>
                  <a:pt x="5648" y="961"/>
                  <a:pt x="6249" y="961"/>
                </a:cubicBezTo>
                <a:cubicBezTo>
                  <a:pt x="6972" y="961"/>
                  <a:pt x="7353" y="1167"/>
                  <a:pt x="7050" y="1837"/>
                </a:cubicBezTo>
                <a:cubicBezTo>
                  <a:pt x="6687" y="2628"/>
                  <a:pt x="4658" y="4411"/>
                  <a:pt x="4850" y="5244"/>
                </a:cubicBezTo>
                <a:cubicBezTo>
                  <a:pt x="4917" y="5546"/>
                  <a:pt x="5180" y="5658"/>
                  <a:pt x="5531" y="5658"/>
                </a:cubicBezTo>
                <a:cubicBezTo>
                  <a:pt x="6363" y="5658"/>
                  <a:pt x="7691" y="5032"/>
                  <a:pt x="8097" y="4806"/>
                </a:cubicBezTo>
                <a:cubicBezTo>
                  <a:pt x="8750" y="4436"/>
                  <a:pt x="9449" y="4208"/>
                  <a:pt x="9990" y="4208"/>
                </a:cubicBezTo>
                <a:cubicBezTo>
                  <a:pt x="10245" y="4208"/>
                  <a:pt x="10465" y="4259"/>
                  <a:pt x="10629" y="4368"/>
                </a:cubicBezTo>
                <a:cubicBezTo>
                  <a:pt x="11056" y="4657"/>
                  <a:pt x="10852" y="5469"/>
                  <a:pt x="10650" y="6163"/>
                </a:cubicBezTo>
                <a:cubicBezTo>
                  <a:pt x="10169" y="7797"/>
                  <a:pt x="9058" y="9794"/>
                  <a:pt x="9283" y="11429"/>
                </a:cubicBezTo>
                <a:cubicBezTo>
                  <a:pt x="9507" y="13084"/>
                  <a:pt x="10372" y="13885"/>
                  <a:pt x="11429" y="14206"/>
                </a:cubicBezTo>
                <a:lnTo>
                  <a:pt x="11429" y="0"/>
                </a:lnTo>
                <a:close/>
              </a:path>
            </a:pathLst>
          </a:custGeom>
          <a:gradFill>
            <a:gsLst>
              <a:gs pos="0">
                <a:schemeClr val="accent1"/>
              </a:gs>
              <a:gs pos="100000">
                <a:schemeClr val="accent2"/>
              </a:gs>
            </a:gsLst>
            <a:path path="circle">
              <a:fillToRect l="50000" t="50000" r="50000" b="50000"/>
            </a:path>
            <a:tileRect/>
          </a:gradFill>
          <a:ln>
            <a:noFill/>
          </a:ln>
          <a:effectLst>
            <a:outerShdw blurRad="242888"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flipH="1">
            <a:off x="5183443" y="0"/>
            <a:ext cx="840582" cy="541844"/>
          </a:xfrm>
          <a:custGeom>
            <a:avLst/>
            <a:gdLst/>
            <a:ahLst/>
            <a:cxnLst/>
            <a:rect l="l" t="t" r="r" b="b"/>
            <a:pathLst>
              <a:path w="3430" h="2211" extrusionOk="0">
                <a:moveTo>
                  <a:pt x="866" y="0"/>
                </a:moveTo>
                <a:cubicBezTo>
                  <a:pt x="685" y="630"/>
                  <a:pt x="407" y="1453"/>
                  <a:pt x="1" y="2211"/>
                </a:cubicBezTo>
                <a:cubicBezTo>
                  <a:pt x="887" y="2211"/>
                  <a:pt x="1603" y="2061"/>
                  <a:pt x="2052" y="1709"/>
                </a:cubicBezTo>
                <a:cubicBezTo>
                  <a:pt x="2724" y="1164"/>
                  <a:pt x="3163" y="577"/>
                  <a:pt x="3429"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flipH="1">
            <a:off x="5191300" y="3506687"/>
            <a:ext cx="3952694" cy="1636806"/>
          </a:xfrm>
          <a:custGeom>
            <a:avLst/>
            <a:gdLst/>
            <a:ahLst/>
            <a:cxnLst/>
            <a:rect l="l" t="t" r="r" b="b"/>
            <a:pathLst>
              <a:path w="16129" h="6679" extrusionOk="0">
                <a:moveTo>
                  <a:pt x="3975" y="0"/>
                </a:moveTo>
                <a:cubicBezTo>
                  <a:pt x="2628" y="0"/>
                  <a:pt x="1115" y="710"/>
                  <a:pt x="0" y="1371"/>
                </a:cubicBezTo>
                <a:lnTo>
                  <a:pt x="0" y="6614"/>
                </a:lnTo>
                <a:lnTo>
                  <a:pt x="32" y="6678"/>
                </a:lnTo>
                <a:lnTo>
                  <a:pt x="16128" y="6678"/>
                </a:lnTo>
                <a:cubicBezTo>
                  <a:pt x="14985" y="5568"/>
                  <a:pt x="13010" y="4489"/>
                  <a:pt x="11717" y="4179"/>
                </a:cubicBezTo>
                <a:cubicBezTo>
                  <a:pt x="11467" y="4119"/>
                  <a:pt x="11220" y="4094"/>
                  <a:pt x="10978" y="4094"/>
                </a:cubicBezTo>
                <a:cubicBezTo>
                  <a:pt x="9403" y="4094"/>
                  <a:pt x="8030" y="5191"/>
                  <a:pt x="7299" y="5191"/>
                </a:cubicBezTo>
                <a:cubicBezTo>
                  <a:pt x="7159" y="5191"/>
                  <a:pt x="7043" y="5151"/>
                  <a:pt x="6953" y="5055"/>
                </a:cubicBezTo>
                <a:cubicBezTo>
                  <a:pt x="6324" y="4383"/>
                  <a:pt x="7584" y="1947"/>
                  <a:pt x="5661" y="516"/>
                </a:cubicBezTo>
                <a:cubicBezTo>
                  <a:pt x="5169" y="148"/>
                  <a:pt x="4589" y="0"/>
                  <a:pt x="3975" y="0"/>
                </a:cubicBezTo>
                <a:close/>
              </a:path>
            </a:pathLst>
          </a:custGeom>
          <a:gradFill>
            <a:gsLst>
              <a:gs pos="0">
                <a:schemeClr val="accent1"/>
              </a:gs>
              <a:gs pos="100000">
                <a:schemeClr val="accent2"/>
              </a:gs>
            </a:gsLst>
            <a:path path="circle">
              <a:fillToRect l="50000" t="50000" r="50000" b="50000"/>
            </a:path>
            <a:tileRect/>
          </a:gradFill>
          <a:ln>
            <a:noFill/>
          </a:ln>
          <a:effectLst>
            <a:outerShdw blurRad="128588" dist="9525" dir="38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flipH="1">
            <a:off x="5811811" y="0"/>
            <a:ext cx="3332183" cy="3515493"/>
          </a:xfrm>
          <a:custGeom>
            <a:avLst/>
            <a:gdLst/>
            <a:ahLst/>
            <a:cxnLst/>
            <a:rect l="l" t="t" r="r" b="b"/>
            <a:pathLst>
              <a:path w="13597" h="14345" extrusionOk="0">
                <a:moveTo>
                  <a:pt x="0" y="0"/>
                </a:moveTo>
                <a:lnTo>
                  <a:pt x="0" y="14344"/>
                </a:lnTo>
                <a:cubicBezTo>
                  <a:pt x="96" y="14227"/>
                  <a:pt x="182" y="14024"/>
                  <a:pt x="235" y="13703"/>
                </a:cubicBezTo>
                <a:cubicBezTo>
                  <a:pt x="770" y="10734"/>
                  <a:pt x="3269" y="11887"/>
                  <a:pt x="4304" y="10542"/>
                </a:cubicBezTo>
                <a:cubicBezTo>
                  <a:pt x="5714" y="8705"/>
                  <a:pt x="2852" y="5992"/>
                  <a:pt x="3803" y="5426"/>
                </a:cubicBezTo>
                <a:cubicBezTo>
                  <a:pt x="4120" y="5239"/>
                  <a:pt x="4417" y="5205"/>
                  <a:pt x="4692" y="5205"/>
                </a:cubicBezTo>
                <a:cubicBezTo>
                  <a:pt x="4854" y="5205"/>
                  <a:pt x="5008" y="5216"/>
                  <a:pt x="5154" y="5216"/>
                </a:cubicBezTo>
                <a:cubicBezTo>
                  <a:pt x="5513" y="5216"/>
                  <a:pt x="5823" y="5144"/>
                  <a:pt x="6077" y="4646"/>
                </a:cubicBezTo>
                <a:cubicBezTo>
                  <a:pt x="6184" y="4454"/>
                  <a:pt x="6195" y="4133"/>
                  <a:pt x="6206" y="3791"/>
                </a:cubicBezTo>
                <a:cubicBezTo>
                  <a:pt x="6215" y="3268"/>
                  <a:pt x="6188" y="2759"/>
                  <a:pt x="6684" y="2759"/>
                </a:cubicBezTo>
                <a:cubicBezTo>
                  <a:pt x="6795" y="2759"/>
                  <a:pt x="6933" y="2784"/>
                  <a:pt x="7103" y="2841"/>
                </a:cubicBezTo>
                <a:cubicBezTo>
                  <a:pt x="7923" y="3126"/>
                  <a:pt x="8678" y="4427"/>
                  <a:pt x="9937" y="4427"/>
                </a:cubicBezTo>
                <a:cubicBezTo>
                  <a:pt x="10285" y="4427"/>
                  <a:pt x="10672" y="4327"/>
                  <a:pt x="11109" y="4080"/>
                </a:cubicBezTo>
                <a:cubicBezTo>
                  <a:pt x="12465" y="3321"/>
                  <a:pt x="13234" y="1282"/>
                  <a:pt x="13597"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txBox="1">
            <a:spLocks noGrp="1"/>
          </p:cNvSpPr>
          <p:nvPr>
            <p:ph type="ctrTitle"/>
          </p:nvPr>
        </p:nvSpPr>
        <p:spPr>
          <a:xfrm flipH="1">
            <a:off x="1119638" y="1950940"/>
            <a:ext cx="3158100" cy="1241400"/>
          </a:xfrm>
          <a:prstGeom prst="rect">
            <a:avLst/>
          </a:prstGeom>
          <a:noFill/>
          <a:ln>
            <a:noFill/>
          </a:ln>
        </p:spPr>
        <p:txBody>
          <a:bodyPr spcFirstLastPara="1" wrap="square" lIns="68575" tIns="34275" rIns="68575" bIns="34275" anchor="ctr" anchorCtr="0">
            <a:noAutofit/>
          </a:bodyPr>
          <a:lstStyle>
            <a:lvl1pPr lvl="0" algn="r" rtl="0">
              <a:lnSpc>
                <a:spcPct val="90000"/>
              </a:lnSpc>
              <a:spcBef>
                <a:spcPts val="0"/>
              </a:spcBef>
              <a:spcAft>
                <a:spcPts val="0"/>
              </a:spcAft>
              <a:buClr>
                <a:srgbClr val="FFFFFF"/>
              </a:buClr>
              <a:buSzPts val="2400"/>
              <a:buNone/>
              <a:defRPr sz="2400" b="0">
                <a:solidFill>
                  <a:srgbClr val="FFFFFF"/>
                </a:solidFill>
              </a:defRPr>
            </a:lvl1pPr>
            <a:lvl2pPr lvl="1" rtl="0">
              <a:spcBef>
                <a:spcPts val="0"/>
              </a:spcBef>
              <a:spcAft>
                <a:spcPts val="0"/>
              </a:spcAft>
              <a:buClr>
                <a:srgbClr val="FFFFFF"/>
              </a:buClr>
              <a:buSzPts val="1100"/>
              <a:buNone/>
              <a:defRPr>
                <a:solidFill>
                  <a:srgbClr val="FFFFFF"/>
                </a:solidFill>
              </a:defRPr>
            </a:lvl2pPr>
            <a:lvl3pPr lvl="2" rtl="0">
              <a:spcBef>
                <a:spcPts val="0"/>
              </a:spcBef>
              <a:spcAft>
                <a:spcPts val="0"/>
              </a:spcAft>
              <a:buClr>
                <a:srgbClr val="FFFFFF"/>
              </a:buClr>
              <a:buSzPts val="1100"/>
              <a:buNone/>
              <a:defRPr>
                <a:solidFill>
                  <a:srgbClr val="FFFFFF"/>
                </a:solidFill>
              </a:defRPr>
            </a:lvl3pPr>
            <a:lvl4pPr lvl="3" rtl="0">
              <a:spcBef>
                <a:spcPts val="0"/>
              </a:spcBef>
              <a:spcAft>
                <a:spcPts val="0"/>
              </a:spcAft>
              <a:buClr>
                <a:srgbClr val="FFFFFF"/>
              </a:buClr>
              <a:buSzPts val="1100"/>
              <a:buNone/>
              <a:defRPr>
                <a:solidFill>
                  <a:srgbClr val="FFFFFF"/>
                </a:solidFill>
              </a:defRPr>
            </a:lvl4pPr>
            <a:lvl5pPr lvl="4" rtl="0">
              <a:spcBef>
                <a:spcPts val="0"/>
              </a:spcBef>
              <a:spcAft>
                <a:spcPts val="0"/>
              </a:spcAft>
              <a:buClr>
                <a:srgbClr val="FFFFFF"/>
              </a:buClr>
              <a:buSzPts val="1100"/>
              <a:buNone/>
              <a:defRPr>
                <a:solidFill>
                  <a:srgbClr val="FFFFFF"/>
                </a:solidFill>
              </a:defRPr>
            </a:lvl5pPr>
            <a:lvl6pPr lvl="5" rtl="0">
              <a:spcBef>
                <a:spcPts val="0"/>
              </a:spcBef>
              <a:spcAft>
                <a:spcPts val="0"/>
              </a:spcAft>
              <a:buClr>
                <a:srgbClr val="FFFFFF"/>
              </a:buClr>
              <a:buSzPts val="1100"/>
              <a:buNone/>
              <a:defRPr>
                <a:solidFill>
                  <a:srgbClr val="FFFFFF"/>
                </a:solidFill>
              </a:defRPr>
            </a:lvl6pPr>
            <a:lvl7pPr lvl="6" rtl="0">
              <a:spcBef>
                <a:spcPts val="0"/>
              </a:spcBef>
              <a:spcAft>
                <a:spcPts val="0"/>
              </a:spcAft>
              <a:buClr>
                <a:srgbClr val="FFFFFF"/>
              </a:buClr>
              <a:buSzPts val="1100"/>
              <a:buNone/>
              <a:defRPr>
                <a:solidFill>
                  <a:srgbClr val="FFFFFF"/>
                </a:solidFill>
              </a:defRPr>
            </a:lvl7pPr>
            <a:lvl8pPr lvl="7" rtl="0">
              <a:spcBef>
                <a:spcPts val="0"/>
              </a:spcBef>
              <a:spcAft>
                <a:spcPts val="0"/>
              </a:spcAft>
              <a:buClr>
                <a:srgbClr val="FFFFFF"/>
              </a:buClr>
              <a:buSzPts val="1100"/>
              <a:buNone/>
              <a:defRPr>
                <a:solidFill>
                  <a:srgbClr val="FFFFFF"/>
                </a:solidFill>
              </a:defRPr>
            </a:lvl8pPr>
            <a:lvl9pPr lvl="8" rtl="0">
              <a:spcBef>
                <a:spcPts val="0"/>
              </a:spcBef>
              <a:spcAft>
                <a:spcPts val="0"/>
              </a:spcAft>
              <a:buClr>
                <a:srgbClr val="FFFFFF"/>
              </a:buClr>
              <a:buSzPts val="1100"/>
              <a:buNone/>
              <a:defRPr>
                <a:solidFill>
                  <a:srgbClr val="FFFFFF"/>
                </a:solidFill>
              </a:defRPr>
            </a:lvl9pPr>
          </a:lstStyle>
          <a:p>
            <a:endParaRPr/>
          </a:p>
        </p:txBody>
      </p:sp>
      <p:sp>
        <p:nvSpPr>
          <p:cNvPr id="72" name="Google Shape;72;p6"/>
          <p:cNvSpPr txBox="1">
            <a:spLocks noGrp="1"/>
          </p:cNvSpPr>
          <p:nvPr>
            <p:ph type="subTitle" idx="1"/>
          </p:nvPr>
        </p:nvSpPr>
        <p:spPr>
          <a:xfrm>
            <a:off x="4670656" y="1815144"/>
            <a:ext cx="3353700" cy="1513200"/>
          </a:xfrm>
          <a:prstGeom prst="rect">
            <a:avLst/>
          </a:prstGeom>
        </p:spPr>
        <p:txBody>
          <a:bodyPr spcFirstLastPara="1" wrap="square" lIns="68575" tIns="34275" rIns="68575" bIns="34275" anchor="ctr" anchorCtr="0">
            <a:noAutofit/>
          </a:bodyPr>
          <a:lstStyle>
            <a:lvl1pPr lvl="0" rtl="0">
              <a:lnSpc>
                <a:spcPct val="100000"/>
              </a:lnSpc>
              <a:spcBef>
                <a:spcPts val="800"/>
              </a:spcBef>
              <a:spcAft>
                <a:spcPts val="0"/>
              </a:spcAft>
              <a:buClr>
                <a:srgbClr val="FFFFFF"/>
              </a:buClr>
              <a:buSzPts val="1200"/>
              <a:buNone/>
              <a:defRPr sz="1200">
                <a:solidFill>
                  <a:srgbClr val="FFFFFF"/>
                </a:solidFill>
              </a:defRPr>
            </a:lvl1pPr>
            <a:lvl2pPr lvl="1" rtl="0">
              <a:lnSpc>
                <a:spcPct val="100000"/>
              </a:lnSpc>
              <a:spcBef>
                <a:spcPts val="400"/>
              </a:spcBef>
              <a:spcAft>
                <a:spcPts val="0"/>
              </a:spcAft>
              <a:buClr>
                <a:srgbClr val="FFFFFF"/>
              </a:buClr>
              <a:buSzPts val="900"/>
              <a:buNone/>
              <a:defRPr>
                <a:solidFill>
                  <a:srgbClr val="FFFFFF"/>
                </a:solidFill>
              </a:defRPr>
            </a:lvl2pPr>
            <a:lvl3pPr lvl="2" rtl="0">
              <a:lnSpc>
                <a:spcPct val="100000"/>
              </a:lnSpc>
              <a:spcBef>
                <a:spcPts val="400"/>
              </a:spcBef>
              <a:spcAft>
                <a:spcPts val="0"/>
              </a:spcAft>
              <a:buClr>
                <a:srgbClr val="FFFFFF"/>
              </a:buClr>
              <a:buSzPts val="900"/>
              <a:buNone/>
              <a:defRPr>
                <a:solidFill>
                  <a:srgbClr val="FFFFFF"/>
                </a:solidFill>
              </a:defRPr>
            </a:lvl3pPr>
            <a:lvl4pPr lvl="3" rtl="0">
              <a:lnSpc>
                <a:spcPct val="100000"/>
              </a:lnSpc>
              <a:spcBef>
                <a:spcPts val="400"/>
              </a:spcBef>
              <a:spcAft>
                <a:spcPts val="0"/>
              </a:spcAft>
              <a:buClr>
                <a:srgbClr val="FFFFFF"/>
              </a:buClr>
              <a:buSzPts val="900"/>
              <a:buNone/>
              <a:defRPr>
                <a:solidFill>
                  <a:srgbClr val="FFFFFF"/>
                </a:solidFill>
              </a:defRPr>
            </a:lvl4pPr>
            <a:lvl5pPr lvl="4" rtl="0">
              <a:lnSpc>
                <a:spcPct val="100000"/>
              </a:lnSpc>
              <a:spcBef>
                <a:spcPts val="400"/>
              </a:spcBef>
              <a:spcAft>
                <a:spcPts val="0"/>
              </a:spcAft>
              <a:buClr>
                <a:srgbClr val="FFFFFF"/>
              </a:buClr>
              <a:buSzPts val="900"/>
              <a:buNone/>
              <a:defRPr>
                <a:solidFill>
                  <a:srgbClr val="FFFFFF"/>
                </a:solidFill>
              </a:defRPr>
            </a:lvl5pPr>
            <a:lvl6pPr lvl="5" rtl="0">
              <a:lnSpc>
                <a:spcPct val="100000"/>
              </a:lnSpc>
              <a:spcBef>
                <a:spcPts val="400"/>
              </a:spcBef>
              <a:spcAft>
                <a:spcPts val="0"/>
              </a:spcAft>
              <a:buClr>
                <a:srgbClr val="FFFFFF"/>
              </a:buClr>
              <a:buSzPts val="900"/>
              <a:buNone/>
              <a:defRPr sz="900">
                <a:solidFill>
                  <a:srgbClr val="FFFFFF"/>
                </a:solidFill>
              </a:defRPr>
            </a:lvl6pPr>
            <a:lvl7pPr lvl="6" rtl="0">
              <a:lnSpc>
                <a:spcPct val="100000"/>
              </a:lnSpc>
              <a:spcBef>
                <a:spcPts val="400"/>
              </a:spcBef>
              <a:spcAft>
                <a:spcPts val="0"/>
              </a:spcAft>
              <a:buClr>
                <a:srgbClr val="FFFFFF"/>
              </a:buClr>
              <a:buSzPts val="900"/>
              <a:buNone/>
              <a:defRPr sz="900">
                <a:solidFill>
                  <a:srgbClr val="FFFFFF"/>
                </a:solidFill>
              </a:defRPr>
            </a:lvl7pPr>
            <a:lvl8pPr lvl="7" rtl="0">
              <a:lnSpc>
                <a:spcPct val="100000"/>
              </a:lnSpc>
              <a:spcBef>
                <a:spcPts val="400"/>
              </a:spcBef>
              <a:spcAft>
                <a:spcPts val="0"/>
              </a:spcAft>
              <a:buClr>
                <a:srgbClr val="FFFFFF"/>
              </a:buClr>
              <a:buSzPts val="900"/>
              <a:buNone/>
              <a:defRPr sz="900">
                <a:solidFill>
                  <a:srgbClr val="FFFFFF"/>
                </a:solidFill>
              </a:defRPr>
            </a:lvl8pPr>
            <a:lvl9pPr lvl="8" rtl="0">
              <a:lnSpc>
                <a:spcPct val="100000"/>
              </a:lnSpc>
              <a:spcBef>
                <a:spcPts val="400"/>
              </a:spcBef>
              <a:spcAft>
                <a:spcPts val="0"/>
              </a:spcAft>
              <a:buClr>
                <a:srgbClr val="FFFFFF"/>
              </a:buClr>
              <a:buSzPts val="900"/>
              <a:buNone/>
              <a:defRPr sz="9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HEADLINE 1">
  <p:cSld name="2_Título y objetos">
    <p:bg>
      <p:bgPr>
        <a:gradFill>
          <a:gsLst>
            <a:gs pos="0">
              <a:schemeClr val="accent1"/>
            </a:gs>
            <a:gs pos="100000">
              <a:schemeClr val="accent2"/>
            </a:gs>
          </a:gsLst>
          <a:path path="circle">
            <a:fillToRect l="50000" t="50000" r="50000" b="50000"/>
          </a:path>
          <a:tileRect/>
        </a:gradFill>
        <a:effectLst/>
      </p:bgPr>
    </p:bg>
    <p:spTree>
      <p:nvGrpSpPr>
        <p:cNvPr id="1" name="Shape 104"/>
        <p:cNvGrpSpPr/>
        <p:nvPr/>
      </p:nvGrpSpPr>
      <p:grpSpPr>
        <a:xfrm>
          <a:off x="0" y="0"/>
          <a:ext cx="0" cy="0"/>
          <a:chOff x="0" y="0"/>
          <a:chExt cx="0" cy="0"/>
        </a:xfrm>
      </p:grpSpPr>
      <p:sp>
        <p:nvSpPr>
          <p:cNvPr id="105" name="Google Shape;105;p10"/>
          <p:cNvSpPr/>
          <p:nvPr/>
        </p:nvSpPr>
        <p:spPr>
          <a:xfrm rot="5400000">
            <a:off x="3934472" y="-59473"/>
            <a:ext cx="5361831" cy="5057276"/>
          </a:xfrm>
          <a:custGeom>
            <a:avLst/>
            <a:gdLst/>
            <a:ahLst/>
            <a:cxnLst/>
            <a:rect l="l" t="t" r="r" b="b"/>
            <a:pathLst>
              <a:path w="21053" h="20647" extrusionOk="0">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txBox="1">
            <a:spLocks noGrp="1"/>
          </p:cNvSpPr>
          <p:nvPr>
            <p:ph type="ctrTitle"/>
          </p:nvPr>
        </p:nvSpPr>
        <p:spPr>
          <a:xfrm>
            <a:off x="19" y="2446475"/>
            <a:ext cx="9144000" cy="464400"/>
          </a:xfrm>
          <a:prstGeom prst="rect">
            <a:avLst/>
          </a:prstGeom>
        </p:spPr>
        <p:txBody>
          <a:bodyPr spcFirstLastPara="1" wrap="square" lIns="68575" tIns="34275" rIns="68575" bIns="34275" anchor="b" anchorCtr="0">
            <a:noAutofit/>
          </a:bodyPr>
          <a:lstStyle>
            <a:lvl1pPr lvl="0" algn="ctr" rtl="0">
              <a:spcBef>
                <a:spcPts val="0"/>
              </a:spcBef>
              <a:spcAft>
                <a:spcPts val="0"/>
              </a:spcAft>
              <a:buClr>
                <a:srgbClr val="FFFFFF"/>
              </a:buClr>
              <a:buSzPts val="3000"/>
              <a:buNone/>
              <a:defRPr sz="3000" b="0">
                <a:solidFill>
                  <a:srgbClr val="FFFFFF"/>
                </a:solidFill>
              </a:defRPr>
            </a:lvl1pPr>
            <a:lvl2pPr lvl="1" algn="ctr" rtl="0">
              <a:spcBef>
                <a:spcPts val="0"/>
              </a:spcBef>
              <a:spcAft>
                <a:spcPts val="0"/>
              </a:spcAft>
              <a:buClr>
                <a:srgbClr val="FFFFFF"/>
              </a:buClr>
              <a:buSzPts val="3000"/>
              <a:buNone/>
              <a:defRPr sz="3000">
                <a:solidFill>
                  <a:srgbClr val="FFFFFF"/>
                </a:solidFill>
              </a:defRPr>
            </a:lvl2pPr>
            <a:lvl3pPr lvl="2" algn="ctr" rtl="0">
              <a:spcBef>
                <a:spcPts val="0"/>
              </a:spcBef>
              <a:spcAft>
                <a:spcPts val="0"/>
              </a:spcAft>
              <a:buClr>
                <a:srgbClr val="FFFFFF"/>
              </a:buClr>
              <a:buSzPts val="3000"/>
              <a:buNone/>
              <a:defRPr sz="3000">
                <a:solidFill>
                  <a:srgbClr val="FFFFFF"/>
                </a:solidFill>
              </a:defRPr>
            </a:lvl3pPr>
            <a:lvl4pPr lvl="3" algn="ctr" rtl="0">
              <a:spcBef>
                <a:spcPts val="0"/>
              </a:spcBef>
              <a:spcAft>
                <a:spcPts val="0"/>
              </a:spcAft>
              <a:buClr>
                <a:srgbClr val="FFFFFF"/>
              </a:buClr>
              <a:buSzPts val="3000"/>
              <a:buNone/>
              <a:defRPr sz="3000">
                <a:solidFill>
                  <a:srgbClr val="FFFFFF"/>
                </a:solidFill>
              </a:defRPr>
            </a:lvl4pPr>
            <a:lvl5pPr lvl="4" algn="ctr" rtl="0">
              <a:spcBef>
                <a:spcPts val="0"/>
              </a:spcBef>
              <a:spcAft>
                <a:spcPts val="0"/>
              </a:spcAft>
              <a:buClr>
                <a:srgbClr val="FFFFFF"/>
              </a:buClr>
              <a:buSzPts val="3000"/>
              <a:buNone/>
              <a:defRPr sz="3000">
                <a:solidFill>
                  <a:srgbClr val="FFFFFF"/>
                </a:solidFill>
              </a:defRPr>
            </a:lvl5pPr>
            <a:lvl6pPr lvl="5" algn="ctr" rtl="0">
              <a:spcBef>
                <a:spcPts val="0"/>
              </a:spcBef>
              <a:spcAft>
                <a:spcPts val="0"/>
              </a:spcAft>
              <a:buClr>
                <a:srgbClr val="FFFFFF"/>
              </a:buClr>
              <a:buSzPts val="3000"/>
              <a:buNone/>
              <a:defRPr sz="3000">
                <a:solidFill>
                  <a:srgbClr val="FFFFFF"/>
                </a:solidFill>
              </a:defRPr>
            </a:lvl6pPr>
            <a:lvl7pPr lvl="6" algn="ctr" rtl="0">
              <a:spcBef>
                <a:spcPts val="0"/>
              </a:spcBef>
              <a:spcAft>
                <a:spcPts val="0"/>
              </a:spcAft>
              <a:buClr>
                <a:srgbClr val="FFFFFF"/>
              </a:buClr>
              <a:buSzPts val="3000"/>
              <a:buNone/>
              <a:defRPr sz="3000">
                <a:solidFill>
                  <a:srgbClr val="FFFFFF"/>
                </a:solidFill>
              </a:defRPr>
            </a:lvl7pPr>
            <a:lvl8pPr lvl="7" algn="ctr" rtl="0">
              <a:spcBef>
                <a:spcPts val="0"/>
              </a:spcBef>
              <a:spcAft>
                <a:spcPts val="0"/>
              </a:spcAft>
              <a:buClr>
                <a:srgbClr val="FFFFFF"/>
              </a:buClr>
              <a:buSzPts val="3000"/>
              <a:buNone/>
              <a:defRPr sz="3000">
                <a:solidFill>
                  <a:srgbClr val="FFFFFF"/>
                </a:solidFill>
              </a:defRPr>
            </a:lvl8pPr>
            <a:lvl9pPr lvl="8" algn="ctr" rtl="0">
              <a:spcBef>
                <a:spcPts val="0"/>
              </a:spcBef>
              <a:spcAft>
                <a:spcPts val="0"/>
              </a:spcAft>
              <a:buClr>
                <a:srgbClr val="FFFFFF"/>
              </a:buClr>
              <a:buSzPts val="3000"/>
              <a:buNone/>
              <a:defRPr sz="3000">
                <a:solidFill>
                  <a:srgbClr val="FFFFFF"/>
                </a:solidFill>
              </a:defRPr>
            </a:lvl9pPr>
          </a:lstStyle>
          <a:p>
            <a:endParaRPr/>
          </a:p>
        </p:txBody>
      </p:sp>
      <p:sp>
        <p:nvSpPr>
          <p:cNvPr id="107" name="Google Shape;107;p10"/>
          <p:cNvSpPr txBox="1">
            <a:spLocks noGrp="1"/>
          </p:cNvSpPr>
          <p:nvPr>
            <p:ph type="subTitle" idx="1"/>
          </p:nvPr>
        </p:nvSpPr>
        <p:spPr>
          <a:xfrm>
            <a:off x="3244369" y="2862763"/>
            <a:ext cx="2655300" cy="792600"/>
          </a:xfrm>
          <a:prstGeom prst="rect">
            <a:avLst/>
          </a:prstGeom>
        </p:spPr>
        <p:txBody>
          <a:bodyPr spcFirstLastPara="1" wrap="square" lIns="68575" tIns="34275" rIns="68575" bIns="34275" anchor="t" anchorCtr="0">
            <a:noAutofit/>
          </a:bodyPr>
          <a:lstStyle>
            <a:lvl1pPr lvl="0" algn="ctr" rtl="0">
              <a:lnSpc>
                <a:spcPct val="100000"/>
              </a:lnSpc>
              <a:spcBef>
                <a:spcPts val="800"/>
              </a:spcBef>
              <a:spcAft>
                <a:spcPts val="0"/>
              </a:spcAft>
              <a:buClr>
                <a:srgbClr val="FFFFFF"/>
              </a:buClr>
              <a:buSzPts val="1200"/>
              <a:buNone/>
              <a:defRPr sz="1200">
                <a:solidFill>
                  <a:srgbClr val="FFFFFF"/>
                </a:solidFill>
              </a:defRPr>
            </a:lvl1pPr>
            <a:lvl2pPr lvl="1" algn="ctr" rtl="0">
              <a:lnSpc>
                <a:spcPct val="100000"/>
              </a:lnSpc>
              <a:spcBef>
                <a:spcPts val="400"/>
              </a:spcBef>
              <a:spcAft>
                <a:spcPts val="0"/>
              </a:spcAft>
              <a:buClr>
                <a:srgbClr val="FFFFFF"/>
              </a:buClr>
              <a:buSzPts val="2800"/>
              <a:buNone/>
              <a:defRPr sz="2800">
                <a:solidFill>
                  <a:srgbClr val="FFFFFF"/>
                </a:solidFill>
              </a:defRPr>
            </a:lvl2pPr>
            <a:lvl3pPr lvl="2" algn="ctr" rtl="0">
              <a:lnSpc>
                <a:spcPct val="100000"/>
              </a:lnSpc>
              <a:spcBef>
                <a:spcPts val="400"/>
              </a:spcBef>
              <a:spcAft>
                <a:spcPts val="0"/>
              </a:spcAft>
              <a:buClr>
                <a:srgbClr val="FFFFFF"/>
              </a:buClr>
              <a:buSzPts val="2800"/>
              <a:buNone/>
              <a:defRPr sz="2800">
                <a:solidFill>
                  <a:srgbClr val="FFFFFF"/>
                </a:solidFill>
              </a:defRPr>
            </a:lvl3pPr>
            <a:lvl4pPr lvl="3" algn="ctr" rtl="0">
              <a:lnSpc>
                <a:spcPct val="100000"/>
              </a:lnSpc>
              <a:spcBef>
                <a:spcPts val="400"/>
              </a:spcBef>
              <a:spcAft>
                <a:spcPts val="0"/>
              </a:spcAft>
              <a:buClr>
                <a:srgbClr val="FFFFFF"/>
              </a:buClr>
              <a:buSzPts val="2800"/>
              <a:buNone/>
              <a:defRPr sz="2800">
                <a:solidFill>
                  <a:srgbClr val="FFFFFF"/>
                </a:solidFill>
              </a:defRPr>
            </a:lvl4pPr>
            <a:lvl5pPr lvl="4" algn="ctr" rtl="0">
              <a:lnSpc>
                <a:spcPct val="100000"/>
              </a:lnSpc>
              <a:spcBef>
                <a:spcPts val="400"/>
              </a:spcBef>
              <a:spcAft>
                <a:spcPts val="0"/>
              </a:spcAft>
              <a:buClr>
                <a:srgbClr val="FFFFFF"/>
              </a:buClr>
              <a:buSzPts val="2800"/>
              <a:buNone/>
              <a:defRPr sz="2800">
                <a:solidFill>
                  <a:srgbClr val="FFFFFF"/>
                </a:solidFill>
              </a:defRPr>
            </a:lvl5pPr>
            <a:lvl6pPr lvl="5" algn="ctr" rtl="0">
              <a:lnSpc>
                <a:spcPct val="100000"/>
              </a:lnSpc>
              <a:spcBef>
                <a:spcPts val="400"/>
              </a:spcBef>
              <a:spcAft>
                <a:spcPts val="0"/>
              </a:spcAft>
              <a:buClr>
                <a:srgbClr val="FFFFFF"/>
              </a:buClr>
              <a:buSzPts val="2800"/>
              <a:buNone/>
              <a:defRPr sz="2800">
                <a:solidFill>
                  <a:srgbClr val="FFFFFF"/>
                </a:solidFill>
              </a:defRPr>
            </a:lvl6pPr>
            <a:lvl7pPr lvl="6" algn="ctr" rtl="0">
              <a:lnSpc>
                <a:spcPct val="100000"/>
              </a:lnSpc>
              <a:spcBef>
                <a:spcPts val="400"/>
              </a:spcBef>
              <a:spcAft>
                <a:spcPts val="0"/>
              </a:spcAft>
              <a:buClr>
                <a:srgbClr val="FFFFFF"/>
              </a:buClr>
              <a:buSzPts val="2800"/>
              <a:buNone/>
              <a:defRPr sz="2800">
                <a:solidFill>
                  <a:srgbClr val="FFFFFF"/>
                </a:solidFill>
              </a:defRPr>
            </a:lvl7pPr>
            <a:lvl8pPr lvl="7" algn="ctr" rtl="0">
              <a:lnSpc>
                <a:spcPct val="100000"/>
              </a:lnSpc>
              <a:spcBef>
                <a:spcPts val="400"/>
              </a:spcBef>
              <a:spcAft>
                <a:spcPts val="0"/>
              </a:spcAft>
              <a:buClr>
                <a:srgbClr val="FFFFFF"/>
              </a:buClr>
              <a:buSzPts val="2800"/>
              <a:buNone/>
              <a:defRPr sz="2800">
                <a:solidFill>
                  <a:srgbClr val="FFFFFF"/>
                </a:solidFill>
              </a:defRPr>
            </a:lvl8pPr>
            <a:lvl9pPr lvl="8" algn="ctr" rtl="0">
              <a:lnSpc>
                <a:spcPct val="100000"/>
              </a:lnSpc>
              <a:spcBef>
                <a:spcPts val="400"/>
              </a:spcBef>
              <a:spcAft>
                <a:spcPts val="0"/>
              </a:spcAft>
              <a:buClr>
                <a:srgbClr val="FFFFFF"/>
              </a:buClr>
              <a:buSzPts val="2800"/>
              <a:buNone/>
              <a:defRPr sz="2800">
                <a:solidFill>
                  <a:srgbClr val="FFFFFF"/>
                </a:solidFill>
              </a:defRPr>
            </a:lvl9pPr>
          </a:lstStyle>
          <a:p>
            <a:endParaRPr/>
          </a:p>
        </p:txBody>
      </p:sp>
      <p:sp>
        <p:nvSpPr>
          <p:cNvPr id="108" name="Google Shape;108;p10"/>
          <p:cNvSpPr txBox="1">
            <a:spLocks noGrp="1"/>
          </p:cNvSpPr>
          <p:nvPr>
            <p:ph type="ctrTitle" idx="2"/>
          </p:nvPr>
        </p:nvSpPr>
        <p:spPr>
          <a:xfrm>
            <a:off x="1488877" y="1982075"/>
            <a:ext cx="6166200" cy="464400"/>
          </a:xfrm>
          <a:prstGeom prst="rect">
            <a:avLst/>
          </a:prstGeom>
        </p:spPr>
        <p:txBody>
          <a:bodyPr spcFirstLastPara="1" wrap="square" lIns="68575" tIns="34275" rIns="68575" bIns="34275" anchor="b" anchorCtr="0">
            <a:noAutofit/>
          </a:bodyPr>
          <a:lstStyle>
            <a:lvl1pPr lvl="0" algn="ctr" rtl="0">
              <a:spcBef>
                <a:spcPts val="0"/>
              </a:spcBef>
              <a:spcAft>
                <a:spcPts val="0"/>
              </a:spcAft>
              <a:buClr>
                <a:srgbClr val="FFFFFF"/>
              </a:buClr>
              <a:buSzPts val="3000"/>
              <a:buNone/>
              <a:defRPr sz="3000" b="0">
                <a:solidFill>
                  <a:srgbClr val="FFFFFF"/>
                </a:solidFill>
              </a:defRPr>
            </a:lvl1pPr>
            <a:lvl2pPr lvl="1" algn="ctr" rtl="0">
              <a:spcBef>
                <a:spcPts val="0"/>
              </a:spcBef>
              <a:spcAft>
                <a:spcPts val="0"/>
              </a:spcAft>
              <a:buClr>
                <a:srgbClr val="FFFFFF"/>
              </a:buClr>
              <a:buSzPts val="3000"/>
              <a:buNone/>
              <a:defRPr sz="3000">
                <a:solidFill>
                  <a:srgbClr val="FFFFFF"/>
                </a:solidFill>
              </a:defRPr>
            </a:lvl2pPr>
            <a:lvl3pPr lvl="2" algn="ctr" rtl="0">
              <a:spcBef>
                <a:spcPts val="0"/>
              </a:spcBef>
              <a:spcAft>
                <a:spcPts val="0"/>
              </a:spcAft>
              <a:buClr>
                <a:srgbClr val="FFFFFF"/>
              </a:buClr>
              <a:buSzPts val="3000"/>
              <a:buNone/>
              <a:defRPr sz="3000">
                <a:solidFill>
                  <a:srgbClr val="FFFFFF"/>
                </a:solidFill>
              </a:defRPr>
            </a:lvl3pPr>
            <a:lvl4pPr lvl="3" algn="ctr" rtl="0">
              <a:spcBef>
                <a:spcPts val="0"/>
              </a:spcBef>
              <a:spcAft>
                <a:spcPts val="0"/>
              </a:spcAft>
              <a:buClr>
                <a:srgbClr val="FFFFFF"/>
              </a:buClr>
              <a:buSzPts val="3000"/>
              <a:buNone/>
              <a:defRPr sz="3000">
                <a:solidFill>
                  <a:srgbClr val="FFFFFF"/>
                </a:solidFill>
              </a:defRPr>
            </a:lvl4pPr>
            <a:lvl5pPr lvl="4" algn="ctr" rtl="0">
              <a:spcBef>
                <a:spcPts val="0"/>
              </a:spcBef>
              <a:spcAft>
                <a:spcPts val="0"/>
              </a:spcAft>
              <a:buClr>
                <a:srgbClr val="FFFFFF"/>
              </a:buClr>
              <a:buSzPts val="3000"/>
              <a:buNone/>
              <a:defRPr sz="3000">
                <a:solidFill>
                  <a:srgbClr val="FFFFFF"/>
                </a:solidFill>
              </a:defRPr>
            </a:lvl5pPr>
            <a:lvl6pPr lvl="5" algn="ctr" rtl="0">
              <a:spcBef>
                <a:spcPts val="0"/>
              </a:spcBef>
              <a:spcAft>
                <a:spcPts val="0"/>
              </a:spcAft>
              <a:buClr>
                <a:srgbClr val="FFFFFF"/>
              </a:buClr>
              <a:buSzPts val="3000"/>
              <a:buNone/>
              <a:defRPr sz="3000">
                <a:solidFill>
                  <a:srgbClr val="FFFFFF"/>
                </a:solidFill>
              </a:defRPr>
            </a:lvl6pPr>
            <a:lvl7pPr lvl="6" algn="ctr" rtl="0">
              <a:spcBef>
                <a:spcPts val="0"/>
              </a:spcBef>
              <a:spcAft>
                <a:spcPts val="0"/>
              </a:spcAft>
              <a:buClr>
                <a:srgbClr val="FFFFFF"/>
              </a:buClr>
              <a:buSzPts val="3000"/>
              <a:buNone/>
              <a:defRPr sz="3000">
                <a:solidFill>
                  <a:srgbClr val="FFFFFF"/>
                </a:solidFill>
              </a:defRPr>
            </a:lvl7pPr>
            <a:lvl8pPr lvl="7" algn="ctr" rtl="0">
              <a:spcBef>
                <a:spcPts val="0"/>
              </a:spcBef>
              <a:spcAft>
                <a:spcPts val="0"/>
              </a:spcAft>
              <a:buClr>
                <a:srgbClr val="FFFFFF"/>
              </a:buClr>
              <a:buSzPts val="3000"/>
              <a:buNone/>
              <a:defRPr sz="3000">
                <a:solidFill>
                  <a:srgbClr val="FFFFFF"/>
                </a:solidFill>
              </a:defRPr>
            </a:lvl8pPr>
            <a:lvl9pPr lvl="8" algn="ctr" rtl="0">
              <a:spcBef>
                <a:spcPts val="0"/>
              </a:spcBef>
              <a:spcAft>
                <a:spcPts val="0"/>
              </a:spcAft>
              <a:buClr>
                <a:srgbClr val="FFFFFF"/>
              </a:buClr>
              <a:buSzPts val="3000"/>
              <a:buNone/>
              <a:defRPr sz="3000">
                <a:solidFill>
                  <a:srgbClr val="FFFFFF"/>
                </a:solidFill>
              </a:defRPr>
            </a:lvl9pPr>
          </a:lstStyle>
          <a:p>
            <a:endParaRPr/>
          </a:p>
        </p:txBody>
      </p:sp>
      <p:sp>
        <p:nvSpPr>
          <p:cNvPr id="109" name="Google Shape;109;p10"/>
          <p:cNvSpPr/>
          <p:nvPr/>
        </p:nvSpPr>
        <p:spPr>
          <a:xfrm>
            <a:off x="27511" y="0"/>
            <a:ext cx="1957071" cy="2650496"/>
          </a:xfrm>
          <a:custGeom>
            <a:avLst/>
            <a:gdLst/>
            <a:ahLst/>
            <a:cxnLst/>
            <a:rect l="l" t="t" r="r" b="b"/>
            <a:pathLst>
              <a:path w="7990" h="10821" extrusionOk="0">
                <a:moveTo>
                  <a:pt x="4049" y="0"/>
                </a:moveTo>
                <a:lnTo>
                  <a:pt x="1016" y="1880"/>
                </a:lnTo>
                <a:lnTo>
                  <a:pt x="1" y="6655"/>
                </a:lnTo>
                <a:cubicBezTo>
                  <a:pt x="1" y="6655"/>
                  <a:pt x="55" y="6826"/>
                  <a:pt x="150" y="7092"/>
                </a:cubicBezTo>
                <a:cubicBezTo>
                  <a:pt x="1293" y="7455"/>
                  <a:pt x="3793" y="8417"/>
                  <a:pt x="4551" y="10030"/>
                </a:cubicBezTo>
                <a:cubicBezTo>
                  <a:pt x="4690" y="10318"/>
                  <a:pt x="4764" y="10574"/>
                  <a:pt x="4797" y="10820"/>
                </a:cubicBezTo>
                <a:cubicBezTo>
                  <a:pt x="5609" y="10403"/>
                  <a:pt x="6271" y="9698"/>
                  <a:pt x="6324" y="8844"/>
                </a:cubicBezTo>
                <a:cubicBezTo>
                  <a:pt x="6409" y="7103"/>
                  <a:pt x="3440" y="7092"/>
                  <a:pt x="3867" y="6516"/>
                </a:cubicBezTo>
                <a:cubicBezTo>
                  <a:pt x="4294" y="5939"/>
                  <a:pt x="6313" y="6558"/>
                  <a:pt x="7135" y="4903"/>
                </a:cubicBezTo>
                <a:cubicBezTo>
                  <a:pt x="7990" y="3173"/>
                  <a:pt x="5908" y="876"/>
                  <a:pt x="5010"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0"/>
          <p:cNvSpPr/>
          <p:nvPr/>
        </p:nvSpPr>
        <p:spPr>
          <a:xfrm>
            <a:off x="-192200" y="-18932"/>
            <a:ext cx="5244671" cy="5143477"/>
          </a:xfrm>
          <a:custGeom>
            <a:avLst/>
            <a:gdLst/>
            <a:ahLst/>
            <a:cxnLst/>
            <a:rect l="l" t="t" r="r" b="b"/>
            <a:pathLst>
              <a:path w="21053" h="20647" extrusionOk="0">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0"/>
          <p:cNvSpPr/>
          <p:nvPr/>
        </p:nvSpPr>
        <p:spPr>
          <a:xfrm>
            <a:off x="6946144" y="2753776"/>
            <a:ext cx="2197847" cy="2399187"/>
          </a:xfrm>
          <a:custGeom>
            <a:avLst/>
            <a:gdLst/>
            <a:ahLst/>
            <a:cxnLst/>
            <a:rect l="l" t="t" r="r" b="b"/>
            <a:pathLst>
              <a:path w="8973" h="9795" extrusionOk="0">
                <a:moveTo>
                  <a:pt x="8482" y="1"/>
                </a:moveTo>
                <a:cubicBezTo>
                  <a:pt x="8430" y="1"/>
                  <a:pt x="8376" y="8"/>
                  <a:pt x="8320" y="22"/>
                </a:cubicBezTo>
                <a:cubicBezTo>
                  <a:pt x="7017" y="396"/>
                  <a:pt x="8513" y="4369"/>
                  <a:pt x="7135" y="5747"/>
                </a:cubicBezTo>
                <a:cubicBezTo>
                  <a:pt x="6110" y="6772"/>
                  <a:pt x="3696" y="5992"/>
                  <a:pt x="1603" y="7765"/>
                </a:cubicBezTo>
                <a:cubicBezTo>
                  <a:pt x="737" y="8503"/>
                  <a:pt x="246" y="9175"/>
                  <a:pt x="0" y="9795"/>
                </a:cubicBezTo>
                <a:lnTo>
                  <a:pt x="8972" y="9795"/>
                </a:lnTo>
                <a:lnTo>
                  <a:pt x="8972" y="203"/>
                </a:lnTo>
                <a:cubicBezTo>
                  <a:pt x="8815" y="80"/>
                  <a:pt x="8659" y="1"/>
                  <a:pt x="8482"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0"/>
          <p:cNvSpPr/>
          <p:nvPr/>
        </p:nvSpPr>
        <p:spPr>
          <a:xfrm>
            <a:off x="6666178" y="0"/>
            <a:ext cx="2477813" cy="2304151"/>
          </a:xfrm>
          <a:custGeom>
            <a:avLst/>
            <a:gdLst/>
            <a:ahLst/>
            <a:cxnLst/>
            <a:rect l="l" t="t" r="r" b="b"/>
            <a:pathLst>
              <a:path w="10116" h="9407" extrusionOk="0">
                <a:moveTo>
                  <a:pt x="0" y="0"/>
                </a:moveTo>
                <a:cubicBezTo>
                  <a:pt x="636" y="1119"/>
                  <a:pt x="2078" y="3205"/>
                  <a:pt x="4119" y="3205"/>
                </a:cubicBezTo>
                <a:cubicBezTo>
                  <a:pt x="4378" y="3205"/>
                  <a:pt x="4647" y="3171"/>
                  <a:pt x="4924" y="3098"/>
                </a:cubicBezTo>
                <a:cubicBezTo>
                  <a:pt x="6438" y="2690"/>
                  <a:pt x="6967" y="1149"/>
                  <a:pt x="7940" y="1149"/>
                </a:cubicBezTo>
                <a:cubicBezTo>
                  <a:pt x="8011" y="1149"/>
                  <a:pt x="8084" y="1158"/>
                  <a:pt x="8160" y="1175"/>
                </a:cubicBezTo>
                <a:cubicBezTo>
                  <a:pt x="8716" y="1293"/>
                  <a:pt x="9442" y="2447"/>
                  <a:pt x="9069" y="4379"/>
                </a:cubicBezTo>
                <a:cubicBezTo>
                  <a:pt x="8684" y="6387"/>
                  <a:pt x="8193" y="7616"/>
                  <a:pt x="8438" y="8374"/>
                </a:cubicBezTo>
                <a:cubicBezTo>
                  <a:pt x="8675" y="9108"/>
                  <a:pt x="9148" y="9406"/>
                  <a:pt x="9649" y="9406"/>
                </a:cubicBezTo>
                <a:cubicBezTo>
                  <a:pt x="9804" y="9406"/>
                  <a:pt x="9961" y="9378"/>
                  <a:pt x="10115" y="9325"/>
                </a:cubicBezTo>
                <a:lnTo>
                  <a:pt x="10115" y="0"/>
                </a:ln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0"/>
          <p:cNvSpPr/>
          <p:nvPr/>
        </p:nvSpPr>
        <p:spPr>
          <a:xfrm>
            <a:off x="-11679" y="1723068"/>
            <a:ext cx="3019375" cy="3429895"/>
          </a:xfrm>
          <a:custGeom>
            <a:avLst/>
            <a:gdLst/>
            <a:ahLst/>
            <a:cxnLst/>
            <a:rect l="l" t="t" r="r" b="b"/>
            <a:pathLst>
              <a:path w="12327" h="14003" extrusionOk="0">
                <a:moveTo>
                  <a:pt x="1" y="1"/>
                </a:moveTo>
                <a:lnTo>
                  <a:pt x="1" y="14003"/>
                </a:lnTo>
                <a:lnTo>
                  <a:pt x="12327" y="14003"/>
                </a:lnTo>
                <a:cubicBezTo>
                  <a:pt x="11012" y="12977"/>
                  <a:pt x="11717" y="11204"/>
                  <a:pt x="10671" y="10276"/>
                </a:cubicBezTo>
                <a:cubicBezTo>
                  <a:pt x="10267" y="9919"/>
                  <a:pt x="9798" y="9790"/>
                  <a:pt x="9311" y="9790"/>
                </a:cubicBezTo>
                <a:cubicBezTo>
                  <a:pt x="8056" y="9790"/>
                  <a:pt x="6678" y="10643"/>
                  <a:pt x="5960" y="10643"/>
                </a:cubicBezTo>
                <a:cubicBezTo>
                  <a:pt x="5762" y="10643"/>
                  <a:pt x="5615" y="10578"/>
                  <a:pt x="5534" y="10414"/>
                </a:cubicBezTo>
                <a:cubicBezTo>
                  <a:pt x="5031" y="9421"/>
                  <a:pt x="5928" y="8705"/>
                  <a:pt x="4914" y="8097"/>
                </a:cubicBezTo>
                <a:cubicBezTo>
                  <a:pt x="4732" y="7979"/>
                  <a:pt x="4423" y="7936"/>
                  <a:pt x="4070" y="7904"/>
                </a:cubicBezTo>
                <a:cubicBezTo>
                  <a:pt x="3440" y="7851"/>
                  <a:pt x="2810" y="7840"/>
                  <a:pt x="3194" y="6943"/>
                </a:cubicBezTo>
                <a:cubicBezTo>
                  <a:pt x="3621" y="5918"/>
                  <a:pt x="5704" y="5127"/>
                  <a:pt x="4711" y="3034"/>
                </a:cubicBezTo>
                <a:cubicBezTo>
                  <a:pt x="3867" y="1250"/>
                  <a:pt x="887" y="257"/>
                  <a:pt x="1"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0"/>
          <p:cNvSpPr/>
          <p:nvPr/>
        </p:nvSpPr>
        <p:spPr>
          <a:xfrm>
            <a:off x="2487950" y="1420176"/>
            <a:ext cx="4263000" cy="25170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HEADLINE 1 1">
  <p:cSld name="2_Título y objetos_1">
    <p:bg>
      <p:bgPr>
        <a:gradFill>
          <a:gsLst>
            <a:gs pos="0">
              <a:schemeClr val="accent1"/>
            </a:gs>
            <a:gs pos="100000">
              <a:schemeClr val="accent2"/>
            </a:gs>
          </a:gsLst>
          <a:path path="circle">
            <a:fillToRect l="50000" t="50000" r="50000" b="50000"/>
          </a:path>
          <a:tileRect/>
        </a:gradFill>
        <a:effectLst/>
      </p:bgPr>
    </p:bg>
    <p:spTree>
      <p:nvGrpSpPr>
        <p:cNvPr id="1" name="Shape 115"/>
        <p:cNvGrpSpPr/>
        <p:nvPr/>
      </p:nvGrpSpPr>
      <p:grpSpPr>
        <a:xfrm>
          <a:off x="0" y="0"/>
          <a:ext cx="0" cy="0"/>
          <a:chOff x="0" y="0"/>
          <a:chExt cx="0" cy="0"/>
        </a:xfrm>
      </p:grpSpPr>
      <p:sp>
        <p:nvSpPr>
          <p:cNvPr id="116" name="Google Shape;116;p11"/>
          <p:cNvSpPr/>
          <p:nvPr/>
        </p:nvSpPr>
        <p:spPr>
          <a:xfrm>
            <a:off x="2487950" y="-168499"/>
            <a:ext cx="4263000" cy="25170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rot="5400000">
            <a:off x="3934472" y="-59473"/>
            <a:ext cx="5361831" cy="5057276"/>
          </a:xfrm>
          <a:custGeom>
            <a:avLst/>
            <a:gdLst/>
            <a:ahLst/>
            <a:cxnLst/>
            <a:rect l="l" t="t" r="r" b="b"/>
            <a:pathLst>
              <a:path w="21053" h="20647" extrusionOk="0">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txBox="1">
            <a:spLocks noGrp="1"/>
          </p:cNvSpPr>
          <p:nvPr>
            <p:ph type="ctrTitle"/>
          </p:nvPr>
        </p:nvSpPr>
        <p:spPr>
          <a:xfrm>
            <a:off x="19" y="2446475"/>
            <a:ext cx="9144000" cy="464400"/>
          </a:xfrm>
          <a:prstGeom prst="rect">
            <a:avLst/>
          </a:prstGeom>
        </p:spPr>
        <p:txBody>
          <a:bodyPr spcFirstLastPara="1" wrap="square" lIns="68575" tIns="34275" rIns="68575" bIns="34275" anchor="b" anchorCtr="0">
            <a:noAutofit/>
          </a:bodyPr>
          <a:lstStyle>
            <a:lvl1pPr lvl="0" algn="ctr" rtl="0">
              <a:spcBef>
                <a:spcPts val="0"/>
              </a:spcBef>
              <a:spcAft>
                <a:spcPts val="0"/>
              </a:spcAft>
              <a:buClr>
                <a:srgbClr val="FFFFFF"/>
              </a:buClr>
              <a:buSzPts val="3000"/>
              <a:buNone/>
              <a:defRPr sz="3000" b="0">
                <a:solidFill>
                  <a:srgbClr val="FFFFFF"/>
                </a:solidFill>
              </a:defRPr>
            </a:lvl1pPr>
            <a:lvl2pPr lvl="1" algn="ctr" rtl="0">
              <a:spcBef>
                <a:spcPts val="0"/>
              </a:spcBef>
              <a:spcAft>
                <a:spcPts val="0"/>
              </a:spcAft>
              <a:buClr>
                <a:srgbClr val="FFFFFF"/>
              </a:buClr>
              <a:buSzPts val="3000"/>
              <a:buNone/>
              <a:defRPr sz="3000">
                <a:solidFill>
                  <a:srgbClr val="FFFFFF"/>
                </a:solidFill>
              </a:defRPr>
            </a:lvl2pPr>
            <a:lvl3pPr lvl="2" algn="ctr" rtl="0">
              <a:spcBef>
                <a:spcPts val="0"/>
              </a:spcBef>
              <a:spcAft>
                <a:spcPts val="0"/>
              </a:spcAft>
              <a:buClr>
                <a:srgbClr val="FFFFFF"/>
              </a:buClr>
              <a:buSzPts val="3000"/>
              <a:buNone/>
              <a:defRPr sz="3000">
                <a:solidFill>
                  <a:srgbClr val="FFFFFF"/>
                </a:solidFill>
              </a:defRPr>
            </a:lvl3pPr>
            <a:lvl4pPr lvl="3" algn="ctr" rtl="0">
              <a:spcBef>
                <a:spcPts val="0"/>
              </a:spcBef>
              <a:spcAft>
                <a:spcPts val="0"/>
              </a:spcAft>
              <a:buClr>
                <a:srgbClr val="FFFFFF"/>
              </a:buClr>
              <a:buSzPts val="3000"/>
              <a:buNone/>
              <a:defRPr sz="3000">
                <a:solidFill>
                  <a:srgbClr val="FFFFFF"/>
                </a:solidFill>
              </a:defRPr>
            </a:lvl4pPr>
            <a:lvl5pPr lvl="4" algn="ctr" rtl="0">
              <a:spcBef>
                <a:spcPts val="0"/>
              </a:spcBef>
              <a:spcAft>
                <a:spcPts val="0"/>
              </a:spcAft>
              <a:buClr>
                <a:srgbClr val="FFFFFF"/>
              </a:buClr>
              <a:buSzPts val="3000"/>
              <a:buNone/>
              <a:defRPr sz="3000">
                <a:solidFill>
                  <a:srgbClr val="FFFFFF"/>
                </a:solidFill>
              </a:defRPr>
            </a:lvl5pPr>
            <a:lvl6pPr lvl="5" algn="ctr" rtl="0">
              <a:spcBef>
                <a:spcPts val="0"/>
              </a:spcBef>
              <a:spcAft>
                <a:spcPts val="0"/>
              </a:spcAft>
              <a:buClr>
                <a:srgbClr val="FFFFFF"/>
              </a:buClr>
              <a:buSzPts val="3000"/>
              <a:buNone/>
              <a:defRPr sz="3000">
                <a:solidFill>
                  <a:srgbClr val="FFFFFF"/>
                </a:solidFill>
              </a:defRPr>
            </a:lvl6pPr>
            <a:lvl7pPr lvl="6" algn="ctr" rtl="0">
              <a:spcBef>
                <a:spcPts val="0"/>
              </a:spcBef>
              <a:spcAft>
                <a:spcPts val="0"/>
              </a:spcAft>
              <a:buClr>
                <a:srgbClr val="FFFFFF"/>
              </a:buClr>
              <a:buSzPts val="3000"/>
              <a:buNone/>
              <a:defRPr sz="3000">
                <a:solidFill>
                  <a:srgbClr val="FFFFFF"/>
                </a:solidFill>
              </a:defRPr>
            </a:lvl7pPr>
            <a:lvl8pPr lvl="7" algn="ctr" rtl="0">
              <a:spcBef>
                <a:spcPts val="0"/>
              </a:spcBef>
              <a:spcAft>
                <a:spcPts val="0"/>
              </a:spcAft>
              <a:buClr>
                <a:srgbClr val="FFFFFF"/>
              </a:buClr>
              <a:buSzPts val="3000"/>
              <a:buNone/>
              <a:defRPr sz="3000">
                <a:solidFill>
                  <a:srgbClr val="FFFFFF"/>
                </a:solidFill>
              </a:defRPr>
            </a:lvl8pPr>
            <a:lvl9pPr lvl="8" algn="ctr" rtl="0">
              <a:spcBef>
                <a:spcPts val="0"/>
              </a:spcBef>
              <a:spcAft>
                <a:spcPts val="0"/>
              </a:spcAft>
              <a:buClr>
                <a:srgbClr val="FFFFFF"/>
              </a:buClr>
              <a:buSzPts val="3000"/>
              <a:buNone/>
              <a:defRPr sz="3000">
                <a:solidFill>
                  <a:srgbClr val="FFFFFF"/>
                </a:solidFill>
              </a:defRPr>
            </a:lvl9pPr>
          </a:lstStyle>
          <a:p>
            <a:endParaRPr/>
          </a:p>
        </p:txBody>
      </p:sp>
      <p:sp>
        <p:nvSpPr>
          <p:cNvPr id="119" name="Google Shape;119;p11"/>
          <p:cNvSpPr txBox="1">
            <a:spLocks noGrp="1"/>
          </p:cNvSpPr>
          <p:nvPr>
            <p:ph type="subTitle" idx="1"/>
          </p:nvPr>
        </p:nvSpPr>
        <p:spPr>
          <a:xfrm>
            <a:off x="3244369" y="2862763"/>
            <a:ext cx="2655300" cy="792600"/>
          </a:xfrm>
          <a:prstGeom prst="rect">
            <a:avLst/>
          </a:prstGeom>
        </p:spPr>
        <p:txBody>
          <a:bodyPr spcFirstLastPara="1" wrap="square" lIns="68575" tIns="34275" rIns="68575" bIns="34275" anchor="t" anchorCtr="0">
            <a:noAutofit/>
          </a:bodyPr>
          <a:lstStyle>
            <a:lvl1pPr lvl="0" algn="ctr" rtl="0">
              <a:lnSpc>
                <a:spcPct val="100000"/>
              </a:lnSpc>
              <a:spcBef>
                <a:spcPts val="800"/>
              </a:spcBef>
              <a:spcAft>
                <a:spcPts val="0"/>
              </a:spcAft>
              <a:buClr>
                <a:srgbClr val="FFFFFF"/>
              </a:buClr>
              <a:buSzPts val="1200"/>
              <a:buNone/>
              <a:defRPr sz="1200">
                <a:solidFill>
                  <a:srgbClr val="FFFFFF"/>
                </a:solidFill>
              </a:defRPr>
            </a:lvl1pPr>
            <a:lvl2pPr lvl="1" algn="ctr" rtl="0">
              <a:lnSpc>
                <a:spcPct val="100000"/>
              </a:lnSpc>
              <a:spcBef>
                <a:spcPts val="400"/>
              </a:spcBef>
              <a:spcAft>
                <a:spcPts val="0"/>
              </a:spcAft>
              <a:buClr>
                <a:srgbClr val="FFFFFF"/>
              </a:buClr>
              <a:buSzPts val="2800"/>
              <a:buNone/>
              <a:defRPr sz="2800">
                <a:solidFill>
                  <a:srgbClr val="FFFFFF"/>
                </a:solidFill>
              </a:defRPr>
            </a:lvl2pPr>
            <a:lvl3pPr lvl="2" algn="ctr" rtl="0">
              <a:lnSpc>
                <a:spcPct val="100000"/>
              </a:lnSpc>
              <a:spcBef>
                <a:spcPts val="400"/>
              </a:spcBef>
              <a:spcAft>
                <a:spcPts val="0"/>
              </a:spcAft>
              <a:buClr>
                <a:srgbClr val="FFFFFF"/>
              </a:buClr>
              <a:buSzPts val="2800"/>
              <a:buNone/>
              <a:defRPr sz="2800">
                <a:solidFill>
                  <a:srgbClr val="FFFFFF"/>
                </a:solidFill>
              </a:defRPr>
            </a:lvl3pPr>
            <a:lvl4pPr lvl="3" algn="ctr" rtl="0">
              <a:lnSpc>
                <a:spcPct val="100000"/>
              </a:lnSpc>
              <a:spcBef>
                <a:spcPts val="400"/>
              </a:spcBef>
              <a:spcAft>
                <a:spcPts val="0"/>
              </a:spcAft>
              <a:buClr>
                <a:srgbClr val="FFFFFF"/>
              </a:buClr>
              <a:buSzPts val="2800"/>
              <a:buNone/>
              <a:defRPr sz="2800">
                <a:solidFill>
                  <a:srgbClr val="FFFFFF"/>
                </a:solidFill>
              </a:defRPr>
            </a:lvl4pPr>
            <a:lvl5pPr lvl="4" algn="ctr" rtl="0">
              <a:lnSpc>
                <a:spcPct val="100000"/>
              </a:lnSpc>
              <a:spcBef>
                <a:spcPts val="400"/>
              </a:spcBef>
              <a:spcAft>
                <a:spcPts val="0"/>
              </a:spcAft>
              <a:buClr>
                <a:srgbClr val="FFFFFF"/>
              </a:buClr>
              <a:buSzPts val="2800"/>
              <a:buNone/>
              <a:defRPr sz="2800">
                <a:solidFill>
                  <a:srgbClr val="FFFFFF"/>
                </a:solidFill>
              </a:defRPr>
            </a:lvl5pPr>
            <a:lvl6pPr lvl="5" algn="ctr" rtl="0">
              <a:lnSpc>
                <a:spcPct val="100000"/>
              </a:lnSpc>
              <a:spcBef>
                <a:spcPts val="400"/>
              </a:spcBef>
              <a:spcAft>
                <a:spcPts val="0"/>
              </a:spcAft>
              <a:buClr>
                <a:srgbClr val="FFFFFF"/>
              </a:buClr>
              <a:buSzPts val="2800"/>
              <a:buNone/>
              <a:defRPr sz="2800">
                <a:solidFill>
                  <a:srgbClr val="FFFFFF"/>
                </a:solidFill>
              </a:defRPr>
            </a:lvl6pPr>
            <a:lvl7pPr lvl="6" algn="ctr" rtl="0">
              <a:lnSpc>
                <a:spcPct val="100000"/>
              </a:lnSpc>
              <a:spcBef>
                <a:spcPts val="400"/>
              </a:spcBef>
              <a:spcAft>
                <a:spcPts val="0"/>
              </a:spcAft>
              <a:buClr>
                <a:srgbClr val="FFFFFF"/>
              </a:buClr>
              <a:buSzPts val="2800"/>
              <a:buNone/>
              <a:defRPr sz="2800">
                <a:solidFill>
                  <a:srgbClr val="FFFFFF"/>
                </a:solidFill>
              </a:defRPr>
            </a:lvl7pPr>
            <a:lvl8pPr lvl="7" algn="ctr" rtl="0">
              <a:lnSpc>
                <a:spcPct val="100000"/>
              </a:lnSpc>
              <a:spcBef>
                <a:spcPts val="400"/>
              </a:spcBef>
              <a:spcAft>
                <a:spcPts val="0"/>
              </a:spcAft>
              <a:buClr>
                <a:srgbClr val="FFFFFF"/>
              </a:buClr>
              <a:buSzPts val="2800"/>
              <a:buNone/>
              <a:defRPr sz="2800">
                <a:solidFill>
                  <a:srgbClr val="FFFFFF"/>
                </a:solidFill>
              </a:defRPr>
            </a:lvl8pPr>
            <a:lvl9pPr lvl="8" algn="ctr" rtl="0">
              <a:lnSpc>
                <a:spcPct val="100000"/>
              </a:lnSpc>
              <a:spcBef>
                <a:spcPts val="400"/>
              </a:spcBef>
              <a:spcAft>
                <a:spcPts val="0"/>
              </a:spcAft>
              <a:buClr>
                <a:srgbClr val="FFFFFF"/>
              </a:buClr>
              <a:buSzPts val="2800"/>
              <a:buNone/>
              <a:defRPr sz="2800">
                <a:solidFill>
                  <a:srgbClr val="FFFFFF"/>
                </a:solidFill>
              </a:defRPr>
            </a:lvl9pPr>
          </a:lstStyle>
          <a:p>
            <a:endParaRPr/>
          </a:p>
        </p:txBody>
      </p:sp>
      <p:sp>
        <p:nvSpPr>
          <p:cNvPr id="120" name="Google Shape;120;p11"/>
          <p:cNvSpPr txBox="1">
            <a:spLocks noGrp="1"/>
          </p:cNvSpPr>
          <p:nvPr>
            <p:ph type="ctrTitle" idx="2"/>
          </p:nvPr>
        </p:nvSpPr>
        <p:spPr>
          <a:xfrm>
            <a:off x="2393097" y="1850875"/>
            <a:ext cx="4357800" cy="464400"/>
          </a:xfrm>
          <a:prstGeom prst="rect">
            <a:avLst/>
          </a:prstGeom>
        </p:spPr>
        <p:txBody>
          <a:bodyPr spcFirstLastPara="1" wrap="square" lIns="68575" tIns="34275" rIns="68575" bIns="34275" anchor="b" anchorCtr="0">
            <a:noAutofit/>
          </a:bodyPr>
          <a:lstStyle>
            <a:lvl1pPr lvl="0" algn="ctr" rtl="0">
              <a:spcBef>
                <a:spcPts val="0"/>
              </a:spcBef>
              <a:spcAft>
                <a:spcPts val="0"/>
              </a:spcAft>
              <a:buClr>
                <a:srgbClr val="FFFFFF"/>
              </a:buClr>
              <a:buSzPts val="3000"/>
              <a:buNone/>
              <a:defRPr sz="3000" b="0">
                <a:solidFill>
                  <a:srgbClr val="FFFFFF"/>
                </a:solidFill>
              </a:defRPr>
            </a:lvl1pPr>
            <a:lvl2pPr lvl="1" algn="ctr" rtl="0">
              <a:spcBef>
                <a:spcPts val="0"/>
              </a:spcBef>
              <a:spcAft>
                <a:spcPts val="0"/>
              </a:spcAft>
              <a:buClr>
                <a:srgbClr val="FFFFFF"/>
              </a:buClr>
              <a:buSzPts val="3000"/>
              <a:buNone/>
              <a:defRPr sz="3000">
                <a:solidFill>
                  <a:srgbClr val="FFFFFF"/>
                </a:solidFill>
              </a:defRPr>
            </a:lvl2pPr>
            <a:lvl3pPr lvl="2" algn="ctr" rtl="0">
              <a:spcBef>
                <a:spcPts val="0"/>
              </a:spcBef>
              <a:spcAft>
                <a:spcPts val="0"/>
              </a:spcAft>
              <a:buClr>
                <a:srgbClr val="FFFFFF"/>
              </a:buClr>
              <a:buSzPts val="3000"/>
              <a:buNone/>
              <a:defRPr sz="3000">
                <a:solidFill>
                  <a:srgbClr val="FFFFFF"/>
                </a:solidFill>
              </a:defRPr>
            </a:lvl3pPr>
            <a:lvl4pPr lvl="3" algn="ctr" rtl="0">
              <a:spcBef>
                <a:spcPts val="0"/>
              </a:spcBef>
              <a:spcAft>
                <a:spcPts val="0"/>
              </a:spcAft>
              <a:buClr>
                <a:srgbClr val="FFFFFF"/>
              </a:buClr>
              <a:buSzPts val="3000"/>
              <a:buNone/>
              <a:defRPr sz="3000">
                <a:solidFill>
                  <a:srgbClr val="FFFFFF"/>
                </a:solidFill>
              </a:defRPr>
            </a:lvl4pPr>
            <a:lvl5pPr lvl="4" algn="ctr" rtl="0">
              <a:spcBef>
                <a:spcPts val="0"/>
              </a:spcBef>
              <a:spcAft>
                <a:spcPts val="0"/>
              </a:spcAft>
              <a:buClr>
                <a:srgbClr val="FFFFFF"/>
              </a:buClr>
              <a:buSzPts val="3000"/>
              <a:buNone/>
              <a:defRPr sz="3000">
                <a:solidFill>
                  <a:srgbClr val="FFFFFF"/>
                </a:solidFill>
              </a:defRPr>
            </a:lvl5pPr>
            <a:lvl6pPr lvl="5" algn="ctr" rtl="0">
              <a:spcBef>
                <a:spcPts val="0"/>
              </a:spcBef>
              <a:spcAft>
                <a:spcPts val="0"/>
              </a:spcAft>
              <a:buClr>
                <a:srgbClr val="FFFFFF"/>
              </a:buClr>
              <a:buSzPts val="3000"/>
              <a:buNone/>
              <a:defRPr sz="3000">
                <a:solidFill>
                  <a:srgbClr val="FFFFFF"/>
                </a:solidFill>
              </a:defRPr>
            </a:lvl6pPr>
            <a:lvl7pPr lvl="6" algn="ctr" rtl="0">
              <a:spcBef>
                <a:spcPts val="0"/>
              </a:spcBef>
              <a:spcAft>
                <a:spcPts val="0"/>
              </a:spcAft>
              <a:buClr>
                <a:srgbClr val="FFFFFF"/>
              </a:buClr>
              <a:buSzPts val="3000"/>
              <a:buNone/>
              <a:defRPr sz="3000">
                <a:solidFill>
                  <a:srgbClr val="FFFFFF"/>
                </a:solidFill>
              </a:defRPr>
            </a:lvl7pPr>
            <a:lvl8pPr lvl="7" algn="ctr" rtl="0">
              <a:spcBef>
                <a:spcPts val="0"/>
              </a:spcBef>
              <a:spcAft>
                <a:spcPts val="0"/>
              </a:spcAft>
              <a:buClr>
                <a:srgbClr val="FFFFFF"/>
              </a:buClr>
              <a:buSzPts val="3000"/>
              <a:buNone/>
              <a:defRPr sz="3000">
                <a:solidFill>
                  <a:srgbClr val="FFFFFF"/>
                </a:solidFill>
              </a:defRPr>
            </a:lvl8pPr>
            <a:lvl9pPr lvl="8" algn="ctr" rtl="0">
              <a:spcBef>
                <a:spcPts val="0"/>
              </a:spcBef>
              <a:spcAft>
                <a:spcPts val="0"/>
              </a:spcAft>
              <a:buClr>
                <a:srgbClr val="FFFFFF"/>
              </a:buClr>
              <a:buSzPts val="3000"/>
              <a:buNone/>
              <a:defRPr sz="3000">
                <a:solidFill>
                  <a:srgbClr val="FFFFFF"/>
                </a:solidFill>
              </a:defRPr>
            </a:lvl9pPr>
          </a:lstStyle>
          <a:p>
            <a:endParaRPr/>
          </a:p>
        </p:txBody>
      </p:sp>
      <p:sp>
        <p:nvSpPr>
          <p:cNvPr id="121" name="Google Shape;121;p11"/>
          <p:cNvSpPr/>
          <p:nvPr/>
        </p:nvSpPr>
        <p:spPr>
          <a:xfrm>
            <a:off x="27511" y="0"/>
            <a:ext cx="1957071" cy="2650496"/>
          </a:xfrm>
          <a:custGeom>
            <a:avLst/>
            <a:gdLst/>
            <a:ahLst/>
            <a:cxnLst/>
            <a:rect l="l" t="t" r="r" b="b"/>
            <a:pathLst>
              <a:path w="7990" h="10821" extrusionOk="0">
                <a:moveTo>
                  <a:pt x="4049" y="0"/>
                </a:moveTo>
                <a:lnTo>
                  <a:pt x="1016" y="1880"/>
                </a:lnTo>
                <a:lnTo>
                  <a:pt x="1" y="6655"/>
                </a:lnTo>
                <a:cubicBezTo>
                  <a:pt x="1" y="6655"/>
                  <a:pt x="55" y="6826"/>
                  <a:pt x="150" y="7092"/>
                </a:cubicBezTo>
                <a:cubicBezTo>
                  <a:pt x="1293" y="7455"/>
                  <a:pt x="3793" y="8417"/>
                  <a:pt x="4551" y="10030"/>
                </a:cubicBezTo>
                <a:cubicBezTo>
                  <a:pt x="4690" y="10318"/>
                  <a:pt x="4764" y="10574"/>
                  <a:pt x="4797" y="10820"/>
                </a:cubicBezTo>
                <a:cubicBezTo>
                  <a:pt x="5609" y="10403"/>
                  <a:pt x="6271" y="9698"/>
                  <a:pt x="6324" y="8844"/>
                </a:cubicBezTo>
                <a:cubicBezTo>
                  <a:pt x="6409" y="7103"/>
                  <a:pt x="3440" y="7092"/>
                  <a:pt x="3867" y="6516"/>
                </a:cubicBezTo>
                <a:cubicBezTo>
                  <a:pt x="4294" y="5939"/>
                  <a:pt x="6313" y="6558"/>
                  <a:pt x="7135" y="4903"/>
                </a:cubicBezTo>
                <a:cubicBezTo>
                  <a:pt x="7990" y="3173"/>
                  <a:pt x="5908" y="876"/>
                  <a:pt x="5010"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a:off x="-192200" y="-18932"/>
            <a:ext cx="5244671" cy="5143477"/>
          </a:xfrm>
          <a:custGeom>
            <a:avLst/>
            <a:gdLst/>
            <a:ahLst/>
            <a:cxnLst/>
            <a:rect l="l" t="t" r="r" b="b"/>
            <a:pathLst>
              <a:path w="21053" h="20647" extrusionOk="0">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a:off x="6946144" y="2753776"/>
            <a:ext cx="2197847" cy="2399187"/>
          </a:xfrm>
          <a:custGeom>
            <a:avLst/>
            <a:gdLst/>
            <a:ahLst/>
            <a:cxnLst/>
            <a:rect l="l" t="t" r="r" b="b"/>
            <a:pathLst>
              <a:path w="8973" h="9795" extrusionOk="0">
                <a:moveTo>
                  <a:pt x="8482" y="1"/>
                </a:moveTo>
                <a:cubicBezTo>
                  <a:pt x="8430" y="1"/>
                  <a:pt x="8376" y="8"/>
                  <a:pt x="8320" y="22"/>
                </a:cubicBezTo>
                <a:cubicBezTo>
                  <a:pt x="7017" y="396"/>
                  <a:pt x="8513" y="4369"/>
                  <a:pt x="7135" y="5747"/>
                </a:cubicBezTo>
                <a:cubicBezTo>
                  <a:pt x="6110" y="6772"/>
                  <a:pt x="3696" y="5992"/>
                  <a:pt x="1603" y="7765"/>
                </a:cubicBezTo>
                <a:cubicBezTo>
                  <a:pt x="737" y="8503"/>
                  <a:pt x="246" y="9175"/>
                  <a:pt x="0" y="9795"/>
                </a:cubicBezTo>
                <a:lnTo>
                  <a:pt x="8972" y="9795"/>
                </a:lnTo>
                <a:lnTo>
                  <a:pt x="8972" y="203"/>
                </a:lnTo>
                <a:cubicBezTo>
                  <a:pt x="8815" y="80"/>
                  <a:pt x="8659" y="1"/>
                  <a:pt x="8482"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a:off x="6666178" y="0"/>
            <a:ext cx="2477813" cy="2304151"/>
          </a:xfrm>
          <a:custGeom>
            <a:avLst/>
            <a:gdLst/>
            <a:ahLst/>
            <a:cxnLst/>
            <a:rect l="l" t="t" r="r" b="b"/>
            <a:pathLst>
              <a:path w="10116" h="9407" extrusionOk="0">
                <a:moveTo>
                  <a:pt x="0" y="0"/>
                </a:moveTo>
                <a:cubicBezTo>
                  <a:pt x="636" y="1119"/>
                  <a:pt x="2078" y="3205"/>
                  <a:pt x="4119" y="3205"/>
                </a:cubicBezTo>
                <a:cubicBezTo>
                  <a:pt x="4378" y="3205"/>
                  <a:pt x="4647" y="3171"/>
                  <a:pt x="4924" y="3098"/>
                </a:cubicBezTo>
                <a:cubicBezTo>
                  <a:pt x="6438" y="2690"/>
                  <a:pt x="6967" y="1149"/>
                  <a:pt x="7940" y="1149"/>
                </a:cubicBezTo>
                <a:cubicBezTo>
                  <a:pt x="8011" y="1149"/>
                  <a:pt x="8084" y="1158"/>
                  <a:pt x="8160" y="1175"/>
                </a:cubicBezTo>
                <a:cubicBezTo>
                  <a:pt x="8716" y="1293"/>
                  <a:pt x="9442" y="2447"/>
                  <a:pt x="9069" y="4379"/>
                </a:cubicBezTo>
                <a:cubicBezTo>
                  <a:pt x="8684" y="6387"/>
                  <a:pt x="8193" y="7616"/>
                  <a:pt x="8438" y="8374"/>
                </a:cubicBezTo>
                <a:cubicBezTo>
                  <a:pt x="8675" y="9108"/>
                  <a:pt x="9148" y="9406"/>
                  <a:pt x="9649" y="9406"/>
                </a:cubicBezTo>
                <a:cubicBezTo>
                  <a:pt x="9804" y="9406"/>
                  <a:pt x="9961" y="9378"/>
                  <a:pt x="10115" y="9325"/>
                </a:cubicBezTo>
                <a:lnTo>
                  <a:pt x="10115" y="0"/>
                </a:ln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1"/>
          <p:cNvSpPr/>
          <p:nvPr/>
        </p:nvSpPr>
        <p:spPr>
          <a:xfrm>
            <a:off x="-11679" y="1723068"/>
            <a:ext cx="3019375" cy="3429895"/>
          </a:xfrm>
          <a:custGeom>
            <a:avLst/>
            <a:gdLst/>
            <a:ahLst/>
            <a:cxnLst/>
            <a:rect l="l" t="t" r="r" b="b"/>
            <a:pathLst>
              <a:path w="12327" h="14003" extrusionOk="0">
                <a:moveTo>
                  <a:pt x="1" y="1"/>
                </a:moveTo>
                <a:lnTo>
                  <a:pt x="1" y="14003"/>
                </a:lnTo>
                <a:lnTo>
                  <a:pt x="12327" y="14003"/>
                </a:lnTo>
                <a:cubicBezTo>
                  <a:pt x="11012" y="12977"/>
                  <a:pt x="11717" y="11204"/>
                  <a:pt x="10671" y="10276"/>
                </a:cubicBezTo>
                <a:cubicBezTo>
                  <a:pt x="10267" y="9919"/>
                  <a:pt x="9798" y="9790"/>
                  <a:pt x="9311" y="9790"/>
                </a:cubicBezTo>
                <a:cubicBezTo>
                  <a:pt x="8056" y="9790"/>
                  <a:pt x="6678" y="10643"/>
                  <a:pt x="5960" y="10643"/>
                </a:cubicBezTo>
                <a:cubicBezTo>
                  <a:pt x="5762" y="10643"/>
                  <a:pt x="5615" y="10578"/>
                  <a:pt x="5534" y="10414"/>
                </a:cubicBezTo>
                <a:cubicBezTo>
                  <a:pt x="5031" y="9421"/>
                  <a:pt x="5928" y="8705"/>
                  <a:pt x="4914" y="8097"/>
                </a:cubicBezTo>
                <a:cubicBezTo>
                  <a:pt x="4732" y="7979"/>
                  <a:pt x="4423" y="7936"/>
                  <a:pt x="4070" y="7904"/>
                </a:cubicBezTo>
                <a:cubicBezTo>
                  <a:pt x="3440" y="7851"/>
                  <a:pt x="2810" y="7840"/>
                  <a:pt x="3194" y="6943"/>
                </a:cubicBezTo>
                <a:cubicBezTo>
                  <a:pt x="3621" y="5918"/>
                  <a:pt x="5704" y="5127"/>
                  <a:pt x="4711" y="3034"/>
                </a:cubicBezTo>
                <a:cubicBezTo>
                  <a:pt x="3867" y="1250"/>
                  <a:pt x="887" y="257"/>
                  <a:pt x="1"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SUBTITLE">
  <p:cSld name="4_Título y objetos">
    <p:bg>
      <p:bgPr>
        <a:gradFill>
          <a:gsLst>
            <a:gs pos="0">
              <a:schemeClr val="accent1"/>
            </a:gs>
            <a:gs pos="100000">
              <a:schemeClr val="accent2"/>
            </a:gs>
          </a:gsLst>
          <a:path path="circle">
            <a:fillToRect l="50000" t="50000" r="50000" b="50000"/>
          </a:path>
          <a:tileRect/>
        </a:gradFill>
        <a:effectLst/>
      </p:bgPr>
    </p:bg>
    <p:spTree>
      <p:nvGrpSpPr>
        <p:cNvPr id="1" name="Shape 138"/>
        <p:cNvGrpSpPr/>
        <p:nvPr/>
      </p:nvGrpSpPr>
      <p:grpSpPr>
        <a:xfrm>
          <a:off x="0" y="0"/>
          <a:ext cx="0" cy="0"/>
          <a:chOff x="0" y="0"/>
          <a:chExt cx="0" cy="0"/>
        </a:xfrm>
      </p:grpSpPr>
      <p:sp>
        <p:nvSpPr>
          <p:cNvPr id="139" name="Google Shape;139;p13"/>
          <p:cNvSpPr/>
          <p:nvPr/>
        </p:nvSpPr>
        <p:spPr>
          <a:xfrm>
            <a:off x="263219" y="1498888"/>
            <a:ext cx="8213700" cy="2192400"/>
          </a:xfrm>
          <a:prstGeom prst="rect">
            <a:avLst/>
          </a:prstGeom>
          <a:noFill/>
          <a:ln w="28575" cap="flat" cmpd="sng">
            <a:solidFill>
              <a:srgbClr val="FFFFFF"/>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40" name="Google Shape;140;p13"/>
          <p:cNvSpPr txBox="1"/>
          <p:nvPr/>
        </p:nvSpPr>
        <p:spPr>
          <a:xfrm>
            <a:off x="6772942" y="4673209"/>
            <a:ext cx="2057400" cy="273900"/>
          </a:xfrm>
          <a:prstGeom prst="rect">
            <a:avLst/>
          </a:prstGeom>
          <a:gradFill>
            <a:gsLst>
              <a:gs pos="0">
                <a:schemeClr val="accent1"/>
              </a:gs>
              <a:gs pos="100000">
                <a:schemeClr val="accent2"/>
              </a:gs>
            </a:gsLst>
            <a:path path="circle">
              <a:fillToRect l="50000" t="50000" r="50000" b="50000"/>
            </a:path>
            <a:tileRect/>
          </a:gradFill>
          <a:ln>
            <a:noFill/>
          </a:ln>
        </p:spPr>
        <p:txBody>
          <a:bodyPr spcFirstLastPara="1" wrap="square" lIns="68575" tIns="34275" rIns="68575" bIns="34275" anchor="ctr" anchorCtr="0">
            <a:noAutofit/>
          </a:bodyPr>
          <a:lstStyle/>
          <a:p>
            <a:pPr marL="0" marR="0" lvl="0" indent="0" algn="r" rtl="0">
              <a:spcBef>
                <a:spcPts val="0"/>
              </a:spcBef>
              <a:spcAft>
                <a:spcPts val="0"/>
              </a:spcAft>
              <a:buNone/>
            </a:pPr>
            <a:fld id="{00000000-1234-1234-1234-123412341234}" type="slidenum">
              <a:rPr lang="es-ES" sz="800" b="0" i="0" u="none" strike="noStrike" cap="none">
                <a:solidFill>
                  <a:srgbClr val="FFFFFF"/>
                </a:solidFill>
                <a:latin typeface="Nunito Sans SemiBold"/>
                <a:ea typeface="Nunito Sans SemiBold"/>
                <a:cs typeface="Nunito Sans SemiBold"/>
                <a:sym typeface="Nunito Sans SemiBold"/>
              </a:rPr>
              <a:t>‹#›</a:t>
            </a:fld>
            <a:endParaRPr sz="800" b="0" i="0" u="none" strike="noStrike" cap="none">
              <a:solidFill>
                <a:srgbClr val="FFFFFF"/>
              </a:solidFill>
              <a:latin typeface="Nunito Sans SemiBold"/>
              <a:ea typeface="Nunito Sans SemiBold"/>
              <a:cs typeface="Nunito Sans SemiBold"/>
              <a:sym typeface="Nunito Sans SemiBold"/>
            </a:endParaRPr>
          </a:p>
        </p:txBody>
      </p:sp>
      <p:sp>
        <p:nvSpPr>
          <p:cNvPr id="141" name="Google Shape;141;p13"/>
          <p:cNvSpPr txBox="1">
            <a:spLocks noGrp="1"/>
          </p:cNvSpPr>
          <p:nvPr>
            <p:ph type="ctrTitle"/>
          </p:nvPr>
        </p:nvSpPr>
        <p:spPr>
          <a:xfrm flipH="1">
            <a:off x="2267119" y="1953315"/>
            <a:ext cx="1979700" cy="1241400"/>
          </a:xfrm>
          <a:prstGeom prst="rect">
            <a:avLst/>
          </a:prstGeom>
          <a:noFill/>
          <a:ln>
            <a:noFill/>
          </a:ln>
        </p:spPr>
        <p:txBody>
          <a:bodyPr spcFirstLastPara="1" wrap="square" lIns="68575" tIns="34275" rIns="68575" bIns="34275" anchor="ctr" anchorCtr="0">
            <a:noAutofit/>
          </a:bodyPr>
          <a:lstStyle>
            <a:lvl1pPr lvl="0" algn="r">
              <a:lnSpc>
                <a:spcPct val="90000"/>
              </a:lnSpc>
              <a:spcBef>
                <a:spcPts val="0"/>
              </a:spcBef>
              <a:spcAft>
                <a:spcPts val="0"/>
              </a:spcAft>
              <a:buClr>
                <a:srgbClr val="FFFFFF"/>
              </a:buClr>
              <a:buSzPts val="2100"/>
              <a:buNone/>
              <a:defRPr sz="2100" b="0">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2" name="Google Shape;142;p13"/>
          <p:cNvSpPr txBox="1">
            <a:spLocks noGrp="1"/>
          </p:cNvSpPr>
          <p:nvPr>
            <p:ph type="subTitle" idx="1"/>
          </p:nvPr>
        </p:nvSpPr>
        <p:spPr>
          <a:xfrm flipH="1">
            <a:off x="4493231" y="2384065"/>
            <a:ext cx="2383500" cy="3804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800"/>
              </a:spcBef>
              <a:spcAft>
                <a:spcPts val="0"/>
              </a:spcAft>
              <a:buClr>
                <a:srgbClr val="FFFFFF"/>
              </a:buClr>
              <a:buSzPts val="1200"/>
              <a:buNone/>
              <a:defRPr sz="1200">
                <a:solidFill>
                  <a:srgbClr val="FFFFFF"/>
                </a:solidFill>
              </a:defRPr>
            </a:lvl1pPr>
            <a:lvl2pPr lvl="1" algn="ctr">
              <a:lnSpc>
                <a:spcPct val="90000"/>
              </a:lnSpc>
              <a:spcBef>
                <a:spcPts val="400"/>
              </a:spcBef>
              <a:spcAft>
                <a:spcPts val="0"/>
              </a:spcAft>
              <a:buClr>
                <a:srgbClr val="FFFFFF"/>
              </a:buClr>
              <a:buSzPts val="1500"/>
              <a:buNone/>
              <a:defRPr sz="1500">
                <a:solidFill>
                  <a:srgbClr val="FFFFFF"/>
                </a:solidFill>
              </a:defRPr>
            </a:lvl2pPr>
            <a:lvl3pPr lvl="2" algn="ctr">
              <a:lnSpc>
                <a:spcPct val="90000"/>
              </a:lnSpc>
              <a:spcBef>
                <a:spcPts val="400"/>
              </a:spcBef>
              <a:spcAft>
                <a:spcPts val="0"/>
              </a:spcAft>
              <a:buClr>
                <a:srgbClr val="FFFFFF"/>
              </a:buClr>
              <a:buSzPts val="1400"/>
              <a:buNone/>
              <a:defRPr sz="1400">
                <a:solidFill>
                  <a:srgbClr val="FFFFFF"/>
                </a:solidFill>
              </a:defRPr>
            </a:lvl3pPr>
            <a:lvl4pPr lvl="3" algn="ctr">
              <a:lnSpc>
                <a:spcPct val="90000"/>
              </a:lnSpc>
              <a:spcBef>
                <a:spcPts val="400"/>
              </a:spcBef>
              <a:spcAft>
                <a:spcPts val="0"/>
              </a:spcAft>
              <a:buClr>
                <a:srgbClr val="FFFFFF"/>
              </a:buClr>
              <a:buSzPts val="1200"/>
              <a:buNone/>
              <a:defRPr sz="1200">
                <a:solidFill>
                  <a:srgbClr val="FFFFFF"/>
                </a:solidFill>
              </a:defRPr>
            </a:lvl4pPr>
            <a:lvl5pPr lvl="4" algn="ctr">
              <a:lnSpc>
                <a:spcPct val="90000"/>
              </a:lnSpc>
              <a:spcBef>
                <a:spcPts val="400"/>
              </a:spcBef>
              <a:spcAft>
                <a:spcPts val="0"/>
              </a:spcAft>
              <a:buClr>
                <a:srgbClr val="FFFFFF"/>
              </a:buClr>
              <a:buSzPts val="1200"/>
              <a:buNone/>
              <a:defRPr sz="1200">
                <a:solidFill>
                  <a:srgbClr val="FFFFFF"/>
                </a:solidFill>
              </a:defRPr>
            </a:lvl5pPr>
            <a:lvl6pPr lvl="5" algn="ctr">
              <a:lnSpc>
                <a:spcPct val="90000"/>
              </a:lnSpc>
              <a:spcBef>
                <a:spcPts val="400"/>
              </a:spcBef>
              <a:spcAft>
                <a:spcPts val="0"/>
              </a:spcAft>
              <a:buClr>
                <a:srgbClr val="FFFFFF"/>
              </a:buClr>
              <a:buSzPts val="1200"/>
              <a:buNone/>
              <a:defRPr sz="1200">
                <a:solidFill>
                  <a:srgbClr val="FFFFFF"/>
                </a:solidFill>
              </a:defRPr>
            </a:lvl6pPr>
            <a:lvl7pPr lvl="6" algn="ctr">
              <a:lnSpc>
                <a:spcPct val="90000"/>
              </a:lnSpc>
              <a:spcBef>
                <a:spcPts val="400"/>
              </a:spcBef>
              <a:spcAft>
                <a:spcPts val="0"/>
              </a:spcAft>
              <a:buClr>
                <a:srgbClr val="FFFFFF"/>
              </a:buClr>
              <a:buSzPts val="1200"/>
              <a:buNone/>
              <a:defRPr sz="1200">
                <a:solidFill>
                  <a:srgbClr val="FFFFFF"/>
                </a:solidFill>
              </a:defRPr>
            </a:lvl7pPr>
            <a:lvl8pPr lvl="7" algn="ctr">
              <a:lnSpc>
                <a:spcPct val="90000"/>
              </a:lnSpc>
              <a:spcBef>
                <a:spcPts val="400"/>
              </a:spcBef>
              <a:spcAft>
                <a:spcPts val="0"/>
              </a:spcAft>
              <a:buClr>
                <a:srgbClr val="FFFFFF"/>
              </a:buClr>
              <a:buSzPts val="1200"/>
              <a:buNone/>
              <a:defRPr sz="1200">
                <a:solidFill>
                  <a:srgbClr val="FFFFFF"/>
                </a:solidFill>
              </a:defRPr>
            </a:lvl8pPr>
            <a:lvl9pPr lvl="8" algn="ctr">
              <a:lnSpc>
                <a:spcPct val="90000"/>
              </a:lnSpc>
              <a:spcBef>
                <a:spcPts val="400"/>
              </a:spcBef>
              <a:spcAft>
                <a:spcPts val="0"/>
              </a:spcAft>
              <a:buClr>
                <a:srgbClr val="FFFFFF"/>
              </a:buClr>
              <a:buSzPts val="1200"/>
              <a:buNone/>
              <a:defRPr sz="1200">
                <a:solidFill>
                  <a:srgbClr val="FFFFFF"/>
                </a:solidFill>
              </a:defRPr>
            </a:lvl9pPr>
          </a:lstStyle>
          <a:p>
            <a:endParaRPr/>
          </a:p>
        </p:txBody>
      </p:sp>
      <p:cxnSp>
        <p:nvCxnSpPr>
          <p:cNvPr id="143" name="Google Shape;143;p13"/>
          <p:cNvCxnSpPr/>
          <p:nvPr/>
        </p:nvCxnSpPr>
        <p:spPr>
          <a:xfrm>
            <a:off x="4370063" y="2151234"/>
            <a:ext cx="0" cy="887700"/>
          </a:xfrm>
          <a:prstGeom prst="straightConnector1">
            <a:avLst/>
          </a:prstGeom>
          <a:noFill/>
          <a:ln w="28575" cap="flat" cmpd="sng">
            <a:solidFill>
              <a:srgbClr val="FFFFFF"/>
            </a:solidFill>
            <a:prstDash val="solid"/>
            <a:round/>
            <a:headEnd type="none" w="med" len="med"/>
            <a:tailEnd type="none" w="med" len="med"/>
          </a:ln>
        </p:spPr>
      </p:cxnSp>
      <p:sp>
        <p:nvSpPr>
          <p:cNvPr id="144" name="Google Shape;144;p13"/>
          <p:cNvSpPr/>
          <p:nvPr/>
        </p:nvSpPr>
        <p:spPr>
          <a:xfrm rot="10800000">
            <a:off x="2410401" y="2397"/>
            <a:ext cx="6733599" cy="2148840"/>
          </a:xfrm>
          <a:custGeom>
            <a:avLst/>
            <a:gdLst/>
            <a:ahLst/>
            <a:cxnLst/>
            <a:rect l="l" t="t" r="r" b="b"/>
            <a:pathLst>
              <a:path w="23488" h="7151" extrusionOk="0">
                <a:moveTo>
                  <a:pt x="4309" y="0"/>
                </a:moveTo>
                <a:cubicBezTo>
                  <a:pt x="3860" y="0"/>
                  <a:pt x="3401" y="111"/>
                  <a:pt x="2937" y="369"/>
                </a:cubicBezTo>
                <a:cubicBezTo>
                  <a:pt x="716" y="1608"/>
                  <a:pt x="331" y="2249"/>
                  <a:pt x="1" y="2270"/>
                </a:cubicBezTo>
                <a:lnTo>
                  <a:pt x="1" y="7151"/>
                </a:lnTo>
                <a:lnTo>
                  <a:pt x="23487" y="7151"/>
                </a:lnTo>
                <a:lnTo>
                  <a:pt x="22986" y="6040"/>
                </a:lnTo>
                <a:cubicBezTo>
                  <a:pt x="22986" y="6040"/>
                  <a:pt x="22583" y="6740"/>
                  <a:pt x="21847" y="6740"/>
                </a:cubicBezTo>
                <a:cubicBezTo>
                  <a:pt x="21511" y="6740"/>
                  <a:pt x="21105" y="6594"/>
                  <a:pt x="20636" y="6168"/>
                </a:cubicBezTo>
                <a:cubicBezTo>
                  <a:pt x="19503" y="5133"/>
                  <a:pt x="17832" y="2884"/>
                  <a:pt x="15899" y="2884"/>
                </a:cubicBezTo>
                <a:cubicBezTo>
                  <a:pt x="15280" y="2884"/>
                  <a:pt x="14635" y="3115"/>
                  <a:pt x="13971" y="3690"/>
                </a:cubicBezTo>
                <a:cubicBezTo>
                  <a:pt x="12757" y="4748"/>
                  <a:pt x="11936" y="5109"/>
                  <a:pt x="11324" y="5109"/>
                </a:cubicBezTo>
                <a:cubicBezTo>
                  <a:pt x="10559" y="5109"/>
                  <a:pt x="10120" y="4544"/>
                  <a:pt x="9645" y="4075"/>
                </a:cubicBezTo>
                <a:cubicBezTo>
                  <a:pt x="8931" y="3361"/>
                  <a:pt x="6779" y="0"/>
                  <a:pt x="4309"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rot="10800000">
            <a:off x="5292458" y="3633192"/>
            <a:ext cx="3851542" cy="1507921"/>
          </a:xfrm>
          <a:custGeom>
            <a:avLst/>
            <a:gdLst/>
            <a:ahLst/>
            <a:cxnLst/>
            <a:rect l="l" t="t" r="r" b="b"/>
            <a:pathLst>
              <a:path w="10393" h="4069" extrusionOk="0">
                <a:moveTo>
                  <a:pt x="1" y="0"/>
                </a:moveTo>
                <a:lnTo>
                  <a:pt x="1" y="2147"/>
                </a:lnTo>
                <a:cubicBezTo>
                  <a:pt x="1283" y="2770"/>
                  <a:pt x="4105" y="4069"/>
                  <a:pt x="5549" y="4069"/>
                </a:cubicBezTo>
                <a:cubicBezTo>
                  <a:pt x="5789" y="4069"/>
                  <a:pt x="5991" y="4033"/>
                  <a:pt x="6142" y="3952"/>
                </a:cubicBezTo>
                <a:cubicBezTo>
                  <a:pt x="7488" y="3226"/>
                  <a:pt x="5693" y="182"/>
                  <a:pt x="6868" y="118"/>
                </a:cubicBezTo>
                <a:cubicBezTo>
                  <a:pt x="6884" y="117"/>
                  <a:pt x="6900" y="117"/>
                  <a:pt x="6916" y="117"/>
                </a:cubicBezTo>
                <a:cubicBezTo>
                  <a:pt x="7983" y="117"/>
                  <a:pt x="8866" y="1753"/>
                  <a:pt x="9668" y="1753"/>
                </a:cubicBezTo>
                <a:cubicBezTo>
                  <a:pt x="9732" y="1753"/>
                  <a:pt x="9795" y="1743"/>
                  <a:pt x="9859" y="1720"/>
                </a:cubicBezTo>
                <a:cubicBezTo>
                  <a:pt x="10393" y="1528"/>
                  <a:pt x="10212" y="662"/>
                  <a:pt x="10179"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rot="10800000">
            <a:off x="-1" y="2302581"/>
            <a:ext cx="5154801" cy="2838530"/>
          </a:xfrm>
          <a:custGeom>
            <a:avLst/>
            <a:gdLst/>
            <a:ahLst/>
            <a:cxnLst/>
            <a:rect l="l" t="t" r="r" b="b"/>
            <a:pathLst>
              <a:path w="13235" h="7288" extrusionOk="0">
                <a:moveTo>
                  <a:pt x="0" y="0"/>
                </a:moveTo>
                <a:cubicBezTo>
                  <a:pt x="744" y="852"/>
                  <a:pt x="2515" y="2586"/>
                  <a:pt x="4780" y="2586"/>
                </a:cubicBezTo>
                <a:cubicBezTo>
                  <a:pt x="4957" y="2586"/>
                  <a:pt x="5137" y="2576"/>
                  <a:pt x="5319" y="2553"/>
                </a:cubicBezTo>
                <a:cubicBezTo>
                  <a:pt x="7444" y="2289"/>
                  <a:pt x="9223" y="1574"/>
                  <a:pt x="10455" y="1574"/>
                </a:cubicBezTo>
                <a:cubicBezTo>
                  <a:pt x="11113" y="1574"/>
                  <a:pt x="11615" y="1778"/>
                  <a:pt x="11931" y="2361"/>
                </a:cubicBezTo>
                <a:cubicBezTo>
                  <a:pt x="12839" y="4038"/>
                  <a:pt x="11343" y="7156"/>
                  <a:pt x="12978" y="7285"/>
                </a:cubicBezTo>
                <a:cubicBezTo>
                  <a:pt x="12993" y="7287"/>
                  <a:pt x="13009" y="7288"/>
                  <a:pt x="13024" y="7288"/>
                </a:cubicBezTo>
                <a:cubicBezTo>
                  <a:pt x="13094" y="7288"/>
                  <a:pt x="13164" y="7268"/>
                  <a:pt x="13234" y="7242"/>
                </a:cubicBezTo>
                <a:lnTo>
                  <a:pt x="13234" y="0"/>
                </a:ln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rot="10800000">
            <a:off x="3728402" y="2394"/>
            <a:ext cx="1608227" cy="778039"/>
          </a:xfrm>
          <a:custGeom>
            <a:avLst/>
            <a:gdLst/>
            <a:ahLst/>
            <a:cxnLst/>
            <a:rect l="l" t="t" r="r" b="b"/>
            <a:pathLst>
              <a:path w="5865" h="2707" extrusionOk="0">
                <a:moveTo>
                  <a:pt x="2605" y="1"/>
                </a:moveTo>
                <a:cubicBezTo>
                  <a:pt x="1421" y="1"/>
                  <a:pt x="755" y="1721"/>
                  <a:pt x="129" y="2568"/>
                </a:cubicBezTo>
                <a:cubicBezTo>
                  <a:pt x="86" y="2611"/>
                  <a:pt x="43" y="2664"/>
                  <a:pt x="1" y="2707"/>
                </a:cubicBezTo>
                <a:lnTo>
                  <a:pt x="5864" y="2707"/>
                </a:lnTo>
                <a:cubicBezTo>
                  <a:pt x="4978" y="1938"/>
                  <a:pt x="4358" y="656"/>
                  <a:pt x="3215" y="143"/>
                </a:cubicBezTo>
                <a:cubicBezTo>
                  <a:pt x="2997" y="45"/>
                  <a:pt x="2795" y="1"/>
                  <a:pt x="2605" y="1"/>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rot="10800000">
            <a:off x="5359881" y="2388"/>
            <a:ext cx="3784119" cy="1006803"/>
          </a:xfrm>
          <a:custGeom>
            <a:avLst/>
            <a:gdLst/>
            <a:ahLst/>
            <a:cxnLst/>
            <a:rect l="l" t="t" r="r" b="b"/>
            <a:pathLst>
              <a:path w="12209" h="3099" extrusionOk="0">
                <a:moveTo>
                  <a:pt x="6332" y="0"/>
                </a:moveTo>
                <a:cubicBezTo>
                  <a:pt x="4270" y="0"/>
                  <a:pt x="1769" y="858"/>
                  <a:pt x="1" y="1593"/>
                </a:cubicBezTo>
                <a:lnTo>
                  <a:pt x="1" y="3099"/>
                </a:lnTo>
                <a:lnTo>
                  <a:pt x="12208" y="3099"/>
                </a:lnTo>
                <a:cubicBezTo>
                  <a:pt x="11418" y="2714"/>
                  <a:pt x="10371" y="1935"/>
                  <a:pt x="8940" y="760"/>
                </a:cubicBezTo>
                <a:cubicBezTo>
                  <a:pt x="8276" y="213"/>
                  <a:pt x="7359" y="0"/>
                  <a:pt x="6332"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rot="10800000">
            <a:off x="-3" y="2392"/>
            <a:ext cx="3918328" cy="1567321"/>
          </a:xfrm>
          <a:custGeom>
            <a:avLst/>
            <a:gdLst/>
            <a:ahLst/>
            <a:cxnLst/>
            <a:rect l="l" t="t" r="r" b="b"/>
            <a:pathLst>
              <a:path w="11622" h="4796" extrusionOk="0">
                <a:moveTo>
                  <a:pt x="3676" y="0"/>
                </a:moveTo>
                <a:cubicBezTo>
                  <a:pt x="923" y="0"/>
                  <a:pt x="695" y="3396"/>
                  <a:pt x="0" y="4796"/>
                </a:cubicBezTo>
                <a:lnTo>
                  <a:pt x="11621" y="4796"/>
                </a:lnTo>
                <a:lnTo>
                  <a:pt x="11621" y="2382"/>
                </a:lnTo>
                <a:cubicBezTo>
                  <a:pt x="9944" y="1677"/>
                  <a:pt x="7712" y="940"/>
                  <a:pt x="4796" y="160"/>
                </a:cubicBezTo>
                <a:cubicBezTo>
                  <a:pt x="4382" y="50"/>
                  <a:pt x="4010" y="0"/>
                  <a:pt x="3676"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rot="10800000">
            <a:off x="6618059" y="2948717"/>
            <a:ext cx="2525941" cy="2192396"/>
          </a:xfrm>
          <a:custGeom>
            <a:avLst/>
            <a:gdLst/>
            <a:ahLst/>
            <a:cxnLst/>
            <a:rect l="l" t="t" r="r" b="b"/>
            <a:pathLst>
              <a:path w="6816" h="5916" extrusionOk="0">
                <a:moveTo>
                  <a:pt x="1" y="0"/>
                </a:moveTo>
                <a:lnTo>
                  <a:pt x="1" y="5597"/>
                </a:lnTo>
                <a:cubicBezTo>
                  <a:pt x="220" y="5784"/>
                  <a:pt x="427" y="5916"/>
                  <a:pt x="641" y="5916"/>
                </a:cubicBezTo>
                <a:cubicBezTo>
                  <a:pt x="708" y="5916"/>
                  <a:pt x="775" y="5903"/>
                  <a:pt x="844" y="5875"/>
                </a:cubicBezTo>
                <a:cubicBezTo>
                  <a:pt x="1816" y="5469"/>
                  <a:pt x="407" y="3109"/>
                  <a:pt x="1207" y="2361"/>
                </a:cubicBezTo>
                <a:cubicBezTo>
                  <a:pt x="1391" y="2190"/>
                  <a:pt x="1600" y="2125"/>
                  <a:pt x="1829" y="2125"/>
                </a:cubicBezTo>
                <a:cubicBezTo>
                  <a:pt x="2536" y="2125"/>
                  <a:pt x="3436" y="2738"/>
                  <a:pt x="4414" y="2738"/>
                </a:cubicBezTo>
                <a:cubicBezTo>
                  <a:pt x="4942" y="2738"/>
                  <a:pt x="5492" y="2559"/>
                  <a:pt x="6046" y="2008"/>
                </a:cubicBezTo>
                <a:cubicBezTo>
                  <a:pt x="6633" y="1421"/>
                  <a:pt x="6815" y="705"/>
                  <a:pt x="6772"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LUMNS">
  <p:cSld name="5_Título y objetos">
    <p:bg>
      <p:bgPr>
        <a:gradFill>
          <a:gsLst>
            <a:gs pos="0">
              <a:schemeClr val="accent1"/>
            </a:gs>
            <a:gs pos="100000">
              <a:schemeClr val="accent2"/>
            </a:gs>
          </a:gsLst>
          <a:path path="circle">
            <a:fillToRect l="50000" t="50000" r="50000" b="50000"/>
          </a:path>
          <a:tileRect/>
        </a:gradFill>
        <a:effectLst/>
      </p:bgPr>
    </p:bg>
    <p:spTree>
      <p:nvGrpSpPr>
        <p:cNvPr id="1" name="Shape 151"/>
        <p:cNvGrpSpPr/>
        <p:nvPr/>
      </p:nvGrpSpPr>
      <p:grpSpPr>
        <a:xfrm>
          <a:off x="0" y="0"/>
          <a:ext cx="0" cy="0"/>
          <a:chOff x="0" y="0"/>
          <a:chExt cx="0" cy="0"/>
        </a:xfrm>
      </p:grpSpPr>
      <p:sp>
        <p:nvSpPr>
          <p:cNvPr id="152" name="Google Shape;152;p14"/>
          <p:cNvSpPr txBox="1">
            <a:spLocks noGrp="1"/>
          </p:cNvSpPr>
          <p:nvPr>
            <p:ph type="ctrTitle"/>
          </p:nvPr>
        </p:nvSpPr>
        <p:spPr>
          <a:xfrm flipH="1">
            <a:off x="5976938" y="827965"/>
            <a:ext cx="2308500" cy="3483900"/>
          </a:xfrm>
          <a:prstGeom prst="rect">
            <a:avLst/>
          </a:prstGeom>
          <a:noFill/>
          <a:ln>
            <a:noFill/>
          </a:ln>
        </p:spPr>
        <p:txBody>
          <a:bodyPr spcFirstLastPara="1" wrap="square" lIns="68575" tIns="34275" rIns="68575" bIns="34275" anchor="ctr" anchorCtr="0">
            <a:noAutofit/>
          </a:bodyPr>
          <a:lstStyle>
            <a:lvl1pPr lvl="0" algn="r">
              <a:lnSpc>
                <a:spcPct val="90000"/>
              </a:lnSpc>
              <a:spcBef>
                <a:spcPts val="0"/>
              </a:spcBef>
              <a:spcAft>
                <a:spcPts val="0"/>
              </a:spcAft>
              <a:buClr>
                <a:srgbClr val="FFFFFF"/>
              </a:buClr>
              <a:buSzPts val="1800"/>
              <a:buNone/>
              <a:defRPr sz="1800" b="0">
                <a:solidFill>
                  <a:srgbClr val="FFFFFF"/>
                </a:solidFill>
              </a:defRPr>
            </a:lvl1pPr>
            <a:lvl2pPr lvl="1">
              <a:spcBef>
                <a:spcPts val="0"/>
              </a:spcBef>
              <a:spcAft>
                <a:spcPts val="0"/>
              </a:spcAft>
              <a:buSzPts val="1100"/>
              <a:buFont typeface="Squada One"/>
              <a:buNone/>
              <a:defRPr>
                <a:latin typeface="Squada One"/>
                <a:ea typeface="Squada One"/>
                <a:cs typeface="Squada One"/>
                <a:sym typeface="Squada One"/>
              </a:defRPr>
            </a:lvl2pPr>
            <a:lvl3pPr lvl="2">
              <a:spcBef>
                <a:spcPts val="0"/>
              </a:spcBef>
              <a:spcAft>
                <a:spcPts val="0"/>
              </a:spcAft>
              <a:buSzPts val="1100"/>
              <a:buFont typeface="Squada One"/>
              <a:buNone/>
              <a:defRPr>
                <a:latin typeface="Squada One"/>
                <a:ea typeface="Squada One"/>
                <a:cs typeface="Squada One"/>
                <a:sym typeface="Squada One"/>
              </a:defRPr>
            </a:lvl3pPr>
            <a:lvl4pPr lvl="3">
              <a:spcBef>
                <a:spcPts val="0"/>
              </a:spcBef>
              <a:spcAft>
                <a:spcPts val="0"/>
              </a:spcAft>
              <a:buSzPts val="1100"/>
              <a:buFont typeface="Squada One"/>
              <a:buNone/>
              <a:defRPr>
                <a:latin typeface="Squada One"/>
                <a:ea typeface="Squada One"/>
                <a:cs typeface="Squada One"/>
                <a:sym typeface="Squada One"/>
              </a:defRPr>
            </a:lvl4pPr>
            <a:lvl5pPr lvl="4">
              <a:spcBef>
                <a:spcPts val="0"/>
              </a:spcBef>
              <a:spcAft>
                <a:spcPts val="0"/>
              </a:spcAft>
              <a:buSzPts val="1100"/>
              <a:buFont typeface="Squada One"/>
              <a:buNone/>
              <a:defRPr>
                <a:latin typeface="Squada One"/>
                <a:ea typeface="Squada One"/>
                <a:cs typeface="Squada One"/>
                <a:sym typeface="Squada One"/>
              </a:defRPr>
            </a:lvl5pPr>
            <a:lvl6pPr lvl="5">
              <a:spcBef>
                <a:spcPts val="0"/>
              </a:spcBef>
              <a:spcAft>
                <a:spcPts val="0"/>
              </a:spcAft>
              <a:buSzPts val="1100"/>
              <a:buFont typeface="Squada One"/>
              <a:buNone/>
              <a:defRPr>
                <a:latin typeface="Squada One"/>
                <a:ea typeface="Squada One"/>
                <a:cs typeface="Squada One"/>
                <a:sym typeface="Squada One"/>
              </a:defRPr>
            </a:lvl6pPr>
            <a:lvl7pPr lvl="6">
              <a:spcBef>
                <a:spcPts val="0"/>
              </a:spcBef>
              <a:spcAft>
                <a:spcPts val="0"/>
              </a:spcAft>
              <a:buSzPts val="1100"/>
              <a:buFont typeface="Squada One"/>
              <a:buNone/>
              <a:defRPr>
                <a:latin typeface="Squada One"/>
                <a:ea typeface="Squada One"/>
                <a:cs typeface="Squada One"/>
                <a:sym typeface="Squada One"/>
              </a:defRPr>
            </a:lvl7pPr>
            <a:lvl8pPr lvl="7">
              <a:spcBef>
                <a:spcPts val="0"/>
              </a:spcBef>
              <a:spcAft>
                <a:spcPts val="0"/>
              </a:spcAft>
              <a:buSzPts val="1100"/>
              <a:buFont typeface="Squada One"/>
              <a:buNone/>
              <a:defRPr>
                <a:latin typeface="Squada One"/>
                <a:ea typeface="Squada One"/>
                <a:cs typeface="Squada One"/>
                <a:sym typeface="Squada One"/>
              </a:defRPr>
            </a:lvl8pPr>
            <a:lvl9pPr lvl="8">
              <a:spcBef>
                <a:spcPts val="0"/>
              </a:spcBef>
              <a:spcAft>
                <a:spcPts val="0"/>
              </a:spcAft>
              <a:buSzPts val="1100"/>
              <a:buFont typeface="Squada One"/>
              <a:buNone/>
              <a:defRPr>
                <a:latin typeface="Squada One"/>
                <a:ea typeface="Squada One"/>
                <a:cs typeface="Squada One"/>
                <a:sym typeface="Squada One"/>
              </a:defRPr>
            </a:lvl9pPr>
          </a:lstStyle>
          <a:p>
            <a:endParaRPr/>
          </a:p>
        </p:txBody>
      </p:sp>
      <p:sp>
        <p:nvSpPr>
          <p:cNvPr id="153" name="Google Shape;153;p14"/>
          <p:cNvSpPr/>
          <p:nvPr/>
        </p:nvSpPr>
        <p:spPr>
          <a:xfrm>
            <a:off x="777400" y="1455325"/>
            <a:ext cx="2422200" cy="3775800"/>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54" name="Google Shape;154;p14"/>
          <p:cNvSpPr/>
          <p:nvPr/>
        </p:nvSpPr>
        <p:spPr>
          <a:xfrm>
            <a:off x="3597675" y="-74450"/>
            <a:ext cx="2422200" cy="4425000"/>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55" name="Google Shape;155;p14"/>
          <p:cNvSpPr txBox="1">
            <a:spLocks noGrp="1"/>
          </p:cNvSpPr>
          <p:nvPr>
            <p:ph type="subTitle" idx="1"/>
          </p:nvPr>
        </p:nvSpPr>
        <p:spPr>
          <a:xfrm flipH="1">
            <a:off x="825666" y="2286000"/>
            <a:ext cx="2325600" cy="233700"/>
          </a:xfrm>
          <a:prstGeom prst="rect">
            <a:avLst/>
          </a:prstGeom>
        </p:spPr>
        <p:txBody>
          <a:bodyPr spcFirstLastPara="1" wrap="square" lIns="68575" tIns="34275" rIns="68575" bIns="34275" anchor="b" anchorCtr="0">
            <a:noAutofit/>
          </a:bodyPr>
          <a:lstStyle>
            <a:lvl1pPr lvl="0" algn="ctr" rtl="0">
              <a:lnSpc>
                <a:spcPct val="100000"/>
              </a:lnSpc>
              <a:spcBef>
                <a:spcPts val="8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1pPr>
            <a:lvl2pPr lvl="1"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2pPr>
            <a:lvl3pPr lvl="2"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3pPr>
            <a:lvl4pPr lvl="3"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4pPr>
            <a:lvl5pPr lvl="4"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5pPr>
            <a:lvl6pPr lvl="5"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6pPr>
            <a:lvl7pPr lvl="6"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7pPr>
            <a:lvl8pPr lvl="7"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8pPr>
            <a:lvl9pPr lvl="8"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9pPr>
          </a:lstStyle>
          <a:p>
            <a:endParaRPr/>
          </a:p>
        </p:txBody>
      </p:sp>
      <p:sp>
        <p:nvSpPr>
          <p:cNvPr id="156" name="Google Shape;156;p14"/>
          <p:cNvSpPr txBox="1">
            <a:spLocks noGrp="1"/>
          </p:cNvSpPr>
          <p:nvPr>
            <p:ph type="subTitle" idx="2"/>
          </p:nvPr>
        </p:nvSpPr>
        <p:spPr>
          <a:xfrm>
            <a:off x="922988" y="2567513"/>
            <a:ext cx="2130900" cy="894600"/>
          </a:xfrm>
          <a:prstGeom prst="rect">
            <a:avLst/>
          </a:prstGeom>
        </p:spPr>
        <p:txBody>
          <a:bodyPr spcFirstLastPara="1" wrap="square" lIns="68575" tIns="34275" rIns="68575" bIns="34275" anchor="t" anchorCtr="0">
            <a:noAutofit/>
          </a:bodyPr>
          <a:lstStyle>
            <a:lvl1pPr lvl="0" algn="ctr" rtl="0">
              <a:lnSpc>
                <a:spcPct val="100000"/>
              </a:lnSpc>
              <a:spcBef>
                <a:spcPts val="800"/>
              </a:spcBef>
              <a:spcAft>
                <a:spcPts val="0"/>
              </a:spcAft>
              <a:buClr>
                <a:srgbClr val="FFFFFF"/>
              </a:buClr>
              <a:buSzPts val="1200"/>
              <a:buNone/>
              <a:defRPr sz="1200">
                <a:solidFill>
                  <a:srgbClr val="FFFFFF"/>
                </a:solidFill>
              </a:defRPr>
            </a:lvl1pPr>
            <a:lvl2pPr lvl="1" algn="ctr" rtl="0">
              <a:lnSpc>
                <a:spcPct val="100000"/>
              </a:lnSpc>
              <a:spcBef>
                <a:spcPts val="400"/>
              </a:spcBef>
              <a:spcAft>
                <a:spcPts val="0"/>
              </a:spcAft>
              <a:buClr>
                <a:srgbClr val="FFFFFF"/>
              </a:buClr>
              <a:buSzPts val="1200"/>
              <a:buNone/>
              <a:defRPr sz="1200">
                <a:solidFill>
                  <a:srgbClr val="FFFFFF"/>
                </a:solidFill>
              </a:defRPr>
            </a:lvl2pPr>
            <a:lvl3pPr lvl="2" algn="ctr" rtl="0">
              <a:lnSpc>
                <a:spcPct val="100000"/>
              </a:lnSpc>
              <a:spcBef>
                <a:spcPts val="400"/>
              </a:spcBef>
              <a:spcAft>
                <a:spcPts val="0"/>
              </a:spcAft>
              <a:buClr>
                <a:srgbClr val="FFFFFF"/>
              </a:buClr>
              <a:buSzPts val="1200"/>
              <a:buNone/>
              <a:defRPr sz="1200">
                <a:solidFill>
                  <a:srgbClr val="FFFFFF"/>
                </a:solidFill>
              </a:defRPr>
            </a:lvl3pPr>
            <a:lvl4pPr lvl="3" algn="ctr" rtl="0">
              <a:lnSpc>
                <a:spcPct val="100000"/>
              </a:lnSpc>
              <a:spcBef>
                <a:spcPts val="400"/>
              </a:spcBef>
              <a:spcAft>
                <a:spcPts val="0"/>
              </a:spcAft>
              <a:buClr>
                <a:srgbClr val="FFFFFF"/>
              </a:buClr>
              <a:buSzPts val="1200"/>
              <a:buNone/>
              <a:defRPr sz="1200">
                <a:solidFill>
                  <a:srgbClr val="FFFFFF"/>
                </a:solidFill>
              </a:defRPr>
            </a:lvl4pPr>
            <a:lvl5pPr lvl="4" algn="ctr" rtl="0">
              <a:lnSpc>
                <a:spcPct val="100000"/>
              </a:lnSpc>
              <a:spcBef>
                <a:spcPts val="400"/>
              </a:spcBef>
              <a:spcAft>
                <a:spcPts val="0"/>
              </a:spcAft>
              <a:buClr>
                <a:srgbClr val="FFFFFF"/>
              </a:buClr>
              <a:buSzPts val="1200"/>
              <a:buNone/>
              <a:defRPr sz="1200">
                <a:solidFill>
                  <a:srgbClr val="FFFFFF"/>
                </a:solidFill>
              </a:defRPr>
            </a:lvl5pPr>
            <a:lvl6pPr lvl="5" algn="ctr" rtl="0">
              <a:lnSpc>
                <a:spcPct val="100000"/>
              </a:lnSpc>
              <a:spcBef>
                <a:spcPts val="400"/>
              </a:spcBef>
              <a:spcAft>
                <a:spcPts val="0"/>
              </a:spcAft>
              <a:buClr>
                <a:srgbClr val="FFFFFF"/>
              </a:buClr>
              <a:buSzPts val="1200"/>
              <a:buNone/>
              <a:defRPr sz="1200">
                <a:solidFill>
                  <a:srgbClr val="FFFFFF"/>
                </a:solidFill>
              </a:defRPr>
            </a:lvl6pPr>
            <a:lvl7pPr lvl="6" algn="ctr" rtl="0">
              <a:lnSpc>
                <a:spcPct val="100000"/>
              </a:lnSpc>
              <a:spcBef>
                <a:spcPts val="400"/>
              </a:spcBef>
              <a:spcAft>
                <a:spcPts val="0"/>
              </a:spcAft>
              <a:buClr>
                <a:srgbClr val="FFFFFF"/>
              </a:buClr>
              <a:buSzPts val="1200"/>
              <a:buNone/>
              <a:defRPr sz="1200">
                <a:solidFill>
                  <a:srgbClr val="FFFFFF"/>
                </a:solidFill>
              </a:defRPr>
            </a:lvl7pPr>
            <a:lvl8pPr lvl="7" algn="ctr" rtl="0">
              <a:lnSpc>
                <a:spcPct val="100000"/>
              </a:lnSpc>
              <a:spcBef>
                <a:spcPts val="400"/>
              </a:spcBef>
              <a:spcAft>
                <a:spcPts val="0"/>
              </a:spcAft>
              <a:buClr>
                <a:srgbClr val="FFFFFF"/>
              </a:buClr>
              <a:buSzPts val="1200"/>
              <a:buNone/>
              <a:defRPr sz="1200">
                <a:solidFill>
                  <a:srgbClr val="FFFFFF"/>
                </a:solidFill>
              </a:defRPr>
            </a:lvl8pPr>
            <a:lvl9pPr lvl="8" algn="ctr" rtl="0">
              <a:lnSpc>
                <a:spcPct val="100000"/>
              </a:lnSpc>
              <a:spcBef>
                <a:spcPts val="400"/>
              </a:spcBef>
              <a:spcAft>
                <a:spcPts val="0"/>
              </a:spcAft>
              <a:buClr>
                <a:srgbClr val="FFFFFF"/>
              </a:buClr>
              <a:buSzPts val="1200"/>
              <a:buNone/>
              <a:defRPr sz="1200">
                <a:solidFill>
                  <a:srgbClr val="FFFFFF"/>
                </a:solidFill>
              </a:defRPr>
            </a:lvl9pPr>
          </a:lstStyle>
          <a:p>
            <a:endParaRPr/>
          </a:p>
        </p:txBody>
      </p:sp>
      <p:sp>
        <p:nvSpPr>
          <p:cNvPr id="157" name="Google Shape;157;p14"/>
          <p:cNvSpPr txBox="1">
            <a:spLocks noGrp="1"/>
          </p:cNvSpPr>
          <p:nvPr>
            <p:ph type="subTitle" idx="3"/>
          </p:nvPr>
        </p:nvSpPr>
        <p:spPr>
          <a:xfrm flipH="1">
            <a:off x="3645938" y="2286000"/>
            <a:ext cx="2325600" cy="233700"/>
          </a:xfrm>
          <a:prstGeom prst="rect">
            <a:avLst/>
          </a:prstGeom>
        </p:spPr>
        <p:txBody>
          <a:bodyPr spcFirstLastPara="1" wrap="square" lIns="68575" tIns="34275" rIns="68575" bIns="34275" anchor="b" anchorCtr="0">
            <a:noAutofit/>
          </a:bodyPr>
          <a:lstStyle>
            <a:lvl1pPr lvl="0" algn="ctr" rtl="0">
              <a:lnSpc>
                <a:spcPct val="100000"/>
              </a:lnSpc>
              <a:spcBef>
                <a:spcPts val="8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1pPr>
            <a:lvl2pPr lvl="1"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2pPr>
            <a:lvl3pPr lvl="2"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3pPr>
            <a:lvl4pPr lvl="3"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4pPr>
            <a:lvl5pPr lvl="4"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5pPr>
            <a:lvl6pPr lvl="5"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6pPr>
            <a:lvl7pPr lvl="6"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7pPr>
            <a:lvl8pPr lvl="7"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8pPr>
            <a:lvl9pPr lvl="8"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9pPr>
          </a:lstStyle>
          <a:p>
            <a:endParaRPr/>
          </a:p>
        </p:txBody>
      </p:sp>
      <p:sp>
        <p:nvSpPr>
          <p:cNvPr id="158" name="Google Shape;158;p14"/>
          <p:cNvSpPr txBox="1">
            <a:spLocks noGrp="1"/>
          </p:cNvSpPr>
          <p:nvPr>
            <p:ph type="subTitle" idx="4"/>
          </p:nvPr>
        </p:nvSpPr>
        <p:spPr>
          <a:xfrm>
            <a:off x="3743190" y="2567513"/>
            <a:ext cx="2130900" cy="894600"/>
          </a:xfrm>
          <a:prstGeom prst="rect">
            <a:avLst/>
          </a:prstGeom>
        </p:spPr>
        <p:txBody>
          <a:bodyPr spcFirstLastPara="1" wrap="square" lIns="68575" tIns="34275" rIns="68575" bIns="34275" anchor="t" anchorCtr="0">
            <a:noAutofit/>
          </a:bodyPr>
          <a:lstStyle>
            <a:lvl1pPr lvl="0" algn="ctr" rtl="0">
              <a:lnSpc>
                <a:spcPct val="100000"/>
              </a:lnSpc>
              <a:spcBef>
                <a:spcPts val="800"/>
              </a:spcBef>
              <a:spcAft>
                <a:spcPts val="0"/>
              </a:spcAft>
              <a:buClr>
                <a:srgbClr val="FFFFFF"/>
              </a:buClr>
              <a:buSzPts val="1200"/>
              <a:buNone/>
              <a:defRPr sz="1200">
                <a:solidFill>
                  <a:srgbClr val="FFFFFF"/>
                </a:solidFill>
              </a:defRPr>
            </a:lvl1pPr>
            <a:lvl2pPr lvl="1" algn="ctr" rtl="0">
              <a:lnSpc>
                <a:spcPct val="100000"/>
              </a:lnSpc>
              <a:spcBef>
                <a:spcPts val="400"/>
              </a:spcBef>
              <a:spcAft>
                <a:spcPts val="0"/>
              </a:spcAft>
              <a:buClr>
                <a:srgbClr val="FFFFFF"/>
              </a:buClr>
              <a:buSzPts val="1200"/>
              <a:buNone/>
              <a:defRPr sz="1200">
                <a:solidFill>
                  <a:srgbClr val="FFFFFF"/>
                </a:solidFill>
              </a:defRPr>
            </a:lvl2pPr>
            <a:lvl3pPr lvl="2" algn="ctr" rtl="0">
              <a:lnSpc>
                <a:spcPct val="100000"/>
              </a:lnSpc>
              <a:spcBef>
                <a:spcPts val="400"/>
              </a:spcBef>
              <a:spcAft>
                <a:spcPts val="0"/>
              </a:spcAft>
              <a:buClr>
                <a:srgbClr val="FFFFFF"/>
              </a:buClr>
              <a:buSzPts val="1200"/>
              <a:buNone/>
              <a:defRPr sz="1200">
                <a:solidFill>
                  <a:srgbClr val="FFFFFF"/>
                </a:solidFill>
              </a:defRPr>
            </a:lvl3pPr>
            <a:lvl4pPr lvl="3" algn="ctr" rtl="0">
              <a:lnSpc>
                <a:spcPct val="100000"/>
              </a:lnSpc>
              <a:spcBef>
                <a:spcPts val="400"/>
              </a:spcBef>
              <a:spcAft>
                <a:spcPts val="0"/>
              </a:spcAft>
              <a:buClr>
                <a:srgbClr val="FFFFFF"/>
              </a:buClr>
              <a:buSzPts val="1200"/>
              <a:buNone/>
              <a:defRPr sz="1200">
                <a:solidFill>
                  <a:srgbClr val="FFFFFF"/>
                </a:solidFill>
              </a:defRPr>
            </a:lvl4pPr>
            <a:lvl5pPr lvl="4" algn="ctr" rtl="0">
              <a:lnSpc>
                <a:spcPct val="100000"/>
              </a:lnSpc>
              <a:spcBef>
                <a:spcPts val="400"/>
              </a:spcBef>
              <a:spcAft>
                <a:spcPts val="0"/>
              </a:spcAft>
              <a:buClr>
                <a:srgbClr val="FFFFFF"/>
              </a:buClr>
              <a:buSzPts val="1200"/>
              <a:buNone/>
              <a:defRPr sz="1200">
                <a:solidFill>
                  <a:srgbClr val="FFFFFF"/>
                </a:solidFill>
              </a:defRPr>
            </a:lvl5pPr>
            <a:lvl6pPr lvl="5" algn="ctr" rtl="0">
              <a:lnSpc>
                <a:spcPct val="100000"/>
              </a:lnSpc>
              <a:spcBef>
                <a:spcPts val="400"/>
              </a:spcBef>
              <a:spcAft>
                <a:spcPts val="0"/>
              </a:spcAft>
              <a:buClr>
                <a:srgbClr val="FFFFFF"/>
              </a:buClr>
              <a:buSzPts val="1200"/>
              <a:buNone/>
              <a:defRPr sz="1200">
                <a:solidFill>
                  <a:srgbClr val="FFFFFF"/>
                </a:solidFill>
              </a:defRPr>
            </a:lvl6pPr>
            <a:lvl7pPr lvl="6" algn="ctr" rtl="0">
              <a:lnSpc>
                <a:spcPct val="100000"/>
              </a:lnSpc>
              <a:spcBef>
                <a:spcPts val="400"/>
              </a:spcBef>
              <a:spcAft>
                <a:spcPts val="0"/>
              </a:spcAft>
              <a:buClr>
                <a:srgbClr val="FFFFFF"/>
              </a:buClr>
              <a:buSzPts val="1200"/>
              <a:buNone/>
              <a:defRPr sz="1200">
                <a:solidFill>
                  <a:srgbClr val="FFFFFF"/>
                </a:solidFill>
              </a:defRPr>
            </a:lvl7pPr>
            <a:lvl8pPr lvl="7" algn="ctr" rtl="0">
              <a:lnSpc>
                <a:spcPct val="100000"/>
              </a:lnSpc>
              <a:spcBef>
                <a:spcPts val="400"/>
              </a:spcBef>
              <a:spcAft>
                <a:spcPts val="0"/>
              </a:spcAft>
              <a:buClr>
                <a:srgbClr val="FFFFFF"/>
              </a:buClr>
              <a:buSzPts val="1200"/>
              <a:buNone/>
              <a:defRPr sz="1200">
                <a:solidFill>
                  <a:srgbClr val="FFFFFF"/>
                </a:solidFill>
              </a:defRPr>
            </a:lvl8pPr>
            <a:lvl9pPr lvl="8" algn="ctr" rtl="0">
              <a:lnSpc>
                <a:spcPct val="100000"/>
              </a:lnSpc>
              <a:spcBef>
                <a:spcPts val="400"/>
              </a:spcBef>
              <a:spcAft>
                <a:spcPts val="0"/>
              </a:spcAft>
              <a:buClr>
                <a:srgbClr val="FFFFFF"/>
              </a:buClr>
              <a:buSzPts val="1200"/>
              <a:buNone/>
              <a:defRPr sz="1200">
                <a:solidFill>
                  <a:srgbClr val="FFFFFF"/>
                </a:solidFill>
              </a:defRPr>
            </a:lvl9pPr>
          </a:lstStyle>
          <a:p>
            <a:endParaRPr/>
          </a:p>
        </p:txBody>
      </p:sp>
      <p:sp>
        <p:nvSpPr>
          <p:cNvPr id="159" name="Google Shape;159;p14"/>
          <p:cNvSpPr/>
          <p:nvPr/>
        </p:nvSpPr>
        <p:spPr>
          <a:xfrm rot="10800000">
            <a:off x="2945906" y="-1824"/>
            <a:ext cx="1729539" cy="652520"/>
          </a:xfrm>
          <a:custGeom>
            <a:avLst/>
            <a:gdLst/>
            <a:ahLst/>
            <a:cxnLst/>
            <a:rect l="l" t="t" r="r" b="b"/>
            <a:pathLst>
              <a:path w="7061" h="2664" extrusionOk="0">
                <a:moveTo>
                  <a:pt x="3349" y="1"/>
                </a:moveTo>
                <a:cubicBezTo>
                  <a:pt x="3178" y="1"/>
                  <a:pt x="3002" y="22"/>
                  <a:pt x="2821" y="69"/>
                </a:cubicBezTo>
                <a:cubicBezTo>
                  <a:pt x="1539" y="399"/>
                  <a:pt x="1197" y="1980"/>
                  <a:pt x="1" y="2664"/>
                </a:cubicBezTo>
                <a:lnTo>
                  <a:pt x="7060" y="2664"/>
                </a:lnTo>
                <a:cubicBezTo>
                  <a:pt x="6171" y="1958"/>
                  <a:pt x="4984" y="1"/>
                  <a:pt x="3349" y="1"/>
                </a:cubicBezTo>
                <a:close/>
              </a:path>
            </a:pathLst>
          </a:custGeom>
          <a:gradFill>
            <a:gsLst>
              <a:gs pos="0">
                <a:schemeClr val="accent1"/>
              </a:gs>
              <a:gs pos="100000">
                <a:schemeClr val="accent2"/>
              </a:gs>
            </a:gsLst>
            <a:path path="circle">
              <a:fillToRect l="50000" t="50000" r="50000" b="50000"/>
            </a:path>
            <a:tileRect/>
          </a:gradFill>
          <a:ln>
            <a:noFill/>
          </a:ln>
          <a:effectLst>
            <a:outerShdw blurRad="128588" dist="66675"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4"/>
          <p:cNvSpPr/>
          <p:nvPr/>
        </p:nvSpPr>
        <p:spPr>
          <a:xfrm rot="10800000">
            <a:off x="0" y="-1825"/>
            <a:ext cx="2705390" cy="1857870"/>
          </a:xfrm>
          <a:custGeom>
            <a:avLst/>
            <a:gdLst/>
            <a:ahLst/>
            <a:cxnLst/>
            <a:rect l="l" t="t" r="r" b="b"/>
            <a:pathLst>
              <a:path w="11045" h="7585" extrusionOk="0">
                <a:moveTo>
                  <a:pt x="8458" y="1"/>
                </a:moveTo>
                <a:cubicBezTo>
                  <a:pt x="6822" y="1"/>
                  <a:pt x="5207" y="190"/>
                  <a:pt x="4379" y="824"/>
                </a:cubicBezTo>
                <a:cubicBezTo>
                  <a:pt x="2329" y="2405"/>
                  <a:pt x="3995" y="4252"/>
                  <a:pt x="3899" y="5491"/>
                </a:cubicBezTo>
                <a:cubicBezTo>
                  <a:pt x="3859" y="6074"/>
                  <a:pt x="3660" y="6253"/>
                  <a:pt x="3384" y="6253"/>
                </a:cubicBezTo>
                <a:cubicBezTo>
                  <a:pt x="3144" y="6253"/>
                  <a:pt x="2845" y="6118"/>
                  <a:pt x="2542" y="5994"/>
                </a:cubicBezTo>
                <a:cubicBezTo>
                  <a:pt x="2208" y="5856"/>
                  <a:pt x="1901" y="5745"/>
                  <a:pt x="1662" y="5745"/>
                </a:cubicBezTo>
                <a:cubicBezTo>
                  <a:pt x="1642" y="5745"/>
                  <a:pt x="1622" y="5746"/>
                  <a:pt x="1602" y="5748"/>
                </a:cubicBezTo>
                <a:cubicBezTo>
                  <a:pt x="385" y="5833"/>
                  <a:pt x="748" y="6848"/>
                  <a:pt x="0" y="7585"/>
                </a:cubicBezTo>
                <a:lnTo>
                  <a:pt x="2553" y="7585"/>
                </a:lnTo>
                <a:cubicBezTo>
                  <a:pt x="2773" y="6492"/>
                  <a:pt x="3631" y="6085"/>
                  <a:pt x="4717" y="6085"/>
                </a:cubicBezTo>
                <a:cubicBezTo>
                  <a:pt x="5638" y="6085"/>
                  <a:pt x="6723" y="6378"/>
                  <a:pt x="7723" y="6794"/>
                </a:cubicBezTo>
                <a:cubicBezTo>
                  <a:pt x="8150" y="6972"/>
                  <a:pt x="8575" y="7068"/>
                  <a:pt x="8966" y="7068"/>
                </a:cubicBezTo>
                <a:cubicBezTo>
                  <a:pt x="10149" y="7068"/>
                  <a:pt x="11031" y="6197"/>
                  <a:pt x="10799" y="4103"/>
                </a:cubicBezTo>
                <a:cubicBezTo>
                  <a:pt x="10735" y="3494"/>
                  <a:pt x="10842" y="3077"/>
                  <a:pt x="11044" y="2768"/>
                </a:cubicBezTo>
                <a:lnTo>
                  <a:pt x="11044" y="130"/>
                </a:lnTo>
                <a:cubicBezTo>
                  <a:pt x="10260" y="58"/>
                  <a:pt x="9356" y="1"/>
                  <a:pt x="8458" y="1"/>
                </a:cubicBezTo>
                <a:close/>
              </a:path>
            </a:pathLst>
          </a:custGeom>
          <a:gradFill>
            <a:gsLst>
              <a:gs pos="0">
                <a:schemeClr val="accent1"/>
              </a:gs>
              <a:gs pos="100000">
                <a:schemeClr val="accent2"/>
              </a:gs>
            </a:gsLst>
            <a:path path="circle">
              <a:fillToRect l="50000" t="50000" r="50000" b="50000"/>
            </a:path>
            <a:tileRect/>
          </a:gradFill>
          <a:ln>
            <a:noFill/>
          </a:ln>
          <a:effectLst>
            <a:outerShdw blurRad="128588" dist="571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4"/>
          <p:cNvSpPr/>
          <p:nvPr/>
        </p:nvSpPr>
        <p:spPr>
          <a:xfrm rot="10800000">
            <a:off x="6" y="-1824"/>
            <a:ext cx="2080052" cy="1179876"/>
          </a:xfrm>
          <a:custGeom>
            <a:avLst/>
            <a:gdLst/>
            <a:ahLst/>
            <a:cxnLst/>
            <a:rect l="l" t="t" r="r" b="b"/>
            <a:pathLst>
              <a:path w="8492" h="4817" extrusionOk="0">
                <a:moveTo>
                  <a:pt x="8491" y="0"/>
                </a:moveTo>
                <a:cubicBezTo>
                  <a:pt x="8289" y="309"/>
                  <a:pt x="8182" y="726"/>
                  <a:pt x="8246" y="1335"/>
                </a:cubicBezTo>
                <a:cubicBezTo>
                  <a:pt x="8478" y="3429"/>
                  <a:pt x="7596" y="4300"/>
                  <a:pt x="6413" y="4300"/>
                </a:cubicBezTo>
                <a:cubicBezTo>
                  <a:pt x="6022" y="4300"/>
                  <a:pt x="5597" y="4204"/>
                  <a:pt x="5170" y="4026"/>
                </a:cubicBezTo>
                <a:cubicBezTo>
                  <a:pt x="4170" y="3610"/>
                  <a:pt x="3085" y="3317"/>
                  <a:pt x="2164" y="3317"/>
                </a:cubicBezTo>
                <a:cubicBezTo>
                  <a:pt x="1078" y="3317"/>
                  <a:pt x="220" y="3724"/>
                  <a:pt x="0" y="4817"/>
                </a:cubicBezTo>
                <a:lnTo>
                  <a:pt x="8491" y="4817"/>
                </a:lnTo>
                <a:lnTo>
                  <a:pt x="8491" y="0"/>
                </a:lnTo>
                <a:close/>
              </a:path>
            </a:pathLst>
          </a:custGeom>
          <a:gradFill>
            <a:gsLst>
              <a:gs pos="0">
                <a:schemeClr val="accent1"/>
              </a:gs>
              <a:gs pos="100000">
                <a:schemeClr val="accent2"/>
              </a:gs>
            </a:gsLst>
            <a:path path="circle">
              <a:fillToRect l="50000" t="50000" r="50000" b="50000"/>
            </a:path>
            <a:tileRect/>
          </a:gradFill>
          <a:ln>
            <a:noFill/>
          </a:ln>
          <a:effectLst>
            <a:outerShdw blurRad="128588" dist="571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4"/>
          <p:cNvSpPr/>
          <p:nvPr/>
        </p:nvSpPr>
        <p:spPr>
          <a:xfrm rot="10800000">
            <a:off x="5" y="3647533"/>
            <a:ext cx="2174355" cy="1494134"/>
          </a:xfrm>
          <a:custGeom>
            <a:avLst/>
            <a:gdLst/>
            <a:ahLst/>
            <a:cxnLst/>
            <a:rect l="l" t="t" r="r" b="b"/>
            <a:pathLst>
              <a:path w="8877" h="6100" extrusionOk="0">
                <a:moveTo>
                  <a:pt x="1" y="0"/>
                </a:moveTo>
                <a:cubicBezTo>
                  <a:pt x="75" y="1410"/>
                  <a:pt x="471" y="2969"/>
                  <a:pt x="1613" y="4102"/>
                </a:cubicBezTo>
                <a:cubicBezTo>
                  <a:pt x="2744" y="5232"/>
                  <a:pt x="4189" y="5276"/>
                  <a:pt x="5547" y="5276"/>
                </a:cubicBezTo>
                <a:cubicBezTo>
                  <a:pt x="5661" y="5276"/>
                  <a:pt x="5775" y="5276"/>
                  <a:pt x="5887" y="5276"/>
                </a:cubicBezTo>
                <a:cubicBezTo>
                  <a:pt x="6942" y="5276"/>
                  <a:pt x="7921" y="5303"/>
                  <a:pt x="8631" y="5864"/>
                </a:cubicBezTo>
                <a:cubicBezTo>
                  <a:pt x="8727" y="5939"/>
                  <a:pt x="8802" y="6014"/>
                  <a:pt x="8876" y="6099"/>
                </a:cubicBezTo>
                <a:lnTo>
                  <a:pt x="8876" y="0"/>
                </a:lnTo>
                <a:close/>
              </a:path>
            </a:pathLst>
          </a:custGeom>
          <a:gradFill>
            <a:gsLst>
              <a:gs pos="0">
                <a:schemeClr val="accent1"/>
              </a:gs>
              <a:gs pos="100000">
                <a:schemeClr val="accent2"/>
              </a:gs>
            </a:gsLst>
            <a:path path="circle">
              <a:fillToRect l="50000" t="50000" r="50000" b="50000"/>
            </a:path>
            <a:tileRect/>
          </a:gradFill>
          <a:ln>
            <a:noFill/>
          </a:ln>
          <a:effectLst>
            <a:outerShdw blurRad="128588" dist="19050" dir="14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rot="10800000">
            <a:off x="10" y="742546"/>
            <a:ext cx="1585758" cy="3124945"/>
          </a:xfrm>
          <a:custGeom>
            <a:avLst/>
            <a:gdLst/>
            <a:ahLst/>
            <a:cxnLst/>
            <a:rect l="l" t="t" r="r" b="b"/>
            <a:pathLst>
              <a:path w="6474" h="12758" extrusionOk="0">
                <a:moveTo>
                  <a:pt x="6473" y="0"/>
                </a:moveTo>
                <a:cubicBezTo>
                  <a:pt x="5032" y="523"/>
                  <a:pt x="3664" y="1378"/>
                  <a:pt x="3418" y="2766"/>
                </a:cubicBezTo>
                <a:cubicBezTo>
                  <a:pt x="2991" y="5127"/>
                  <a:pt x="5576" y="6046"/>
                  <a:pt x="5576" y="6964"/>
                </a:cubicBezTo>
                <a:cubicBezTo>
                  <a:pt x="5576" y="7135"/>
                  <a:pt x="5470" y="7198"/>
                  <a:pt x="5291" y="7198"/>
                </a:cubicBezTo>
                <a:cubicBezTo>
                  <a:pt x="4801" y="7198"/>
                  <a:pt x="3760" y="6733"/>
                  <a:pt x="2796" y="6733"/>
                </a:cubicBezTo>
                <a:cubicBezTo>
                  <a:pt x="2197" y="6733"/>
                  <a:pt x="1627" y="6913"/>
                  <a:pt x="1239" y="7498"/>
                </a:cubicBezTo>
                <a:cubicBezTo>
                  <a:pt x="1" y="9367"/>
                  <a:pt x="1891" y="12604"/>
                  <a:pt x="3717" y="12753"/>
                </a:cubicBezTo>
                <a:cubicBezTo>
                  <a:pt x="3761" y="12756"/>
                  <a:pt x="3805" y="12758"/>
                  <a:pt x="3851" y="12758"/>
                </a:cubicBezTo>
                <a:cubicBezTo>
                  <a:pt x="4559" y="12758"/>
                  <a:pt x="5530" y="12381"/>
                  <a:pt x="6473" y="11909"/>
                </a:cubicBezTo>
                <a:lnTo>
                  <a:pt x="6473" y="0"/>
                </a:lnTo>
                <a:close/>
              </a:path>
            </a:pathLst>
          </a:custGeom>
          <a:gradFill>
            <a:gsLst>
              <a:gs pos="0">
                <a:schemeClr val="accent1"/>
              </a:gs>
              <a:gs pos="100000">
                <a:schemeClr val="accent2"/>
              </a:gs>
            </a:gsLst>
            <a:path path="circle">
              <a:fillToRect l="50000" t="50000" r="50000" b="50000"/>
            </a:path>
            <a:tileRect/>
          </a:gradFill>
          <a:ln>
            <a:noFill/>
          </a:ln>
          <a:effectLst>
            <a:outerShdw blurRad="128588" dist="571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p:cSld name="6_Título y objetos">
    <p:bg>
      <p:bgPr>
        <a:gradFill>
          <a:gsLst>
            <a:gs pos="0">
              <a:schemeClr val="accent1"/>
            </a:gs>
            <a:gs pos="100000">
              <a:schemeClr val="accent2"/>
            </a:gs>
          </a:gsLst>
          <a:path path="circle">
            <a:fillToRect l="50000" t="50000" r="50000" b="50000"/>
          </a:path>
          <a:tileRect/>
        </a:gradFill>
        <a:effectLst/>
      </p:bgPr>
    </p:bg>
    <p:spTree>
      <p:nvGrpSpPr>
        <p:cNvPr id="1" name="Shape 164"/>
        <p:cNvGrpSpPr/>
        <p:nvPr/>
      </p:nvGrpSpPr>
      <p:grpSpPr>
        <a:xfrm>
          <a:off x="0" y="0"/>
          <a:ext cx="0" cy="0"/>
          <a:chOff x="0" y="0"/>
          <a:chExt cx="0" cy="0"/>
        </a:xfrm>
      </p:grpSpPr>
      <p:sp>
        <p:nvSpPr>
          <p:cNvPr id="165" name="Google Shape;165;p15"/>
          <p:cNvSpPr/>
          <p:nvPr/>
        </p:nvSpPr>
        <p:spPr>
          <a:xfrm>
            <a:off x="768875" y="-54929"/>
            <a:ext cx="1789200" cy="3837900"/>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6" name="Google Shape;166;p15"/>
          <p:cNvSpPr/>
          <p:nvPr/>
        </p:nvSpPr>
        <p:spPr>
          <a:xfrm>
            <a:off x="2761550" y="1360646"/>
            <a:ext cx="1786800" cy="3837900"/>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7" name="Google Shape;167;p15"/>
          <p:cNvSpPr/>
          <p:nvPr/>
        </p:nvSpPr>
        <p:spPr>
          <a:xfrm>
            <a:off x="4758546" y="-54929"/>
            <a:ext cx="1761900" cy="3837900"/>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8" name="Google Shape;168;p15"/>
          <p:cNvSpPr txBox="1">
            <a:spLocks noGrp="1"/>
          </p:cNvSpPr>
          <p:nvPr>
            <p:ph type="subTitle" idx="1"/>
          </p:nvPr>
        </p:nvSpPr>
        <p:spPr>
          <a:xfrm flipH="1">
            <a:off x="906049" y="1544100"/>
            <a:ext cx="1514700" cy="823200"/>
          </a:xfrm>
          <a:prstGeom prst="rect">
            <a:avLst/>
          </a:prstGeom>
        </p:spPr>
        <p:txBody>
          <a:bodyPr spcFirstLastPara="1" wrap="square" lIns="68575" tIns="34275" rIns="68575" bIns="34275" anchor="b" anchorCtr="0">
            <a:noAutofit/>
          </a:bodyPr>
          <a:lstStyle>
            <a:lvl1pPr lvl="0" algn="ctr" rtl="0">
              <a:lnSpc>
                <a:spcPct val="100000"/>
              </a:lnSpc>
              <a:spcBef>
                <a:spcPts val="8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1pPr>
            <a:lvl2pPr lvl="1"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2pPr>
            <a:lvl3pPr lvl="2"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3pPr>
            <a:lvl4pPr lvl="3"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4pPr>
            <a:lvl5pPr lvl="4"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5pPr>
            <a:lvl6pPr lvl="5"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6pPr>
            <a:lvl7pPr lvl="6"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7pPr>
            <a:lvl8pPr lvl="7"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8pPr>
            <a:lvl9pPr lvl="8"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9pPr>
          </a:lstStyle>
          <a:p>
            <a:endParaRPr/>
          </a:p>
        </p:txBody>
      </p:sp>
      <p:sp>
        <p:nvSpPr>
          <p:cNvPr id="169" name="Google Shape;169;p15"/>
          <p:cNvSpPr txBox="1">
            <a:spLocks noGrp="1"/>
          </p:cNvSpPr>
          <p:nvPr>
            <p:ph type="subTitle" idx="2"/>
          </p:nvPr>
        </p:nvSpPr>
        <p:spPr>
          <a:xfrm>
            <a:off x="906244" y="2415113"/>
            <a:ext cx="1514400" cy="894600"/>
          </a:xfrm>
          <a:prstGeom prst="rect">
            <a:avLst/>
          </a:prstGeom>
        </p:spPr>
        <p:txBody>
          <a:bodyPr spcFirstLastPara="1" wrap="square" lIns="68575" tIns="34275" rIns="68575" bIns="34275" anchor="t" anchorCtr="0">
            <a:noAutofit/>
          </a:bodyPr>
          <a:lstStyle>
            <a:lvl1pPr lvl="0" algn="ctr" rtl="0">
              <a:lnSpc>
                <a:spcPct val="100000"/>
              </a:lnSpc>
              <a:spcBef>
                <a:spcPts val="800"/>
              </a:spcBef>
              <a:spcAft>
                <a:spcPts val="0"/>
              </a:spcAft>
              <a:buClr>
                <a:srgbClr val="FFFFFF"/>
              </a:buClr>
              <a:buSzPts val="1200"/>
              <a:buNone/>
              <a:defRPr sz="1200">
                <a:solidFill>
                  <a:srgbClr val="FFFFFF"/>
                </a:solidFill>
              </a:defRPr>
            </a:lvl1pPr>
            <a:lvl2pPr lvl="1" algn="ctr" rtl="0">
              <a:lnSpc>
                <a:spcPct val="100000"/>
              </a:lnSpc>
              <a:spcBef>
                <a:spcPts val="400"/>
              </a:spcBef>
              <a:spcAft>
                <a:spcPts val="0"/>
              </a:spcAft>
              <a:buClr>
                <a:srgbClr val="FFFFFF"/>
              </a:buClr>
              <a:buSzPts val="1200"/>
              <a:buNone/>
              <a:defRPr sz="1200">
                <a:solidFill>
                  <a:srgbClr val="FFFFFF"/>
                </a:solidFill>
              </a:defRPr>
            </a:lvl2pPr>
            <a:lvl3pPr lvl="2" algn="ctr" rtl="0">
              <a:lnSpc>
                <a:spcPct val="100000"/>
              </a:lnSpc>
              <a:spcBef>
                <a:spcPts val="400"/>
              </a:spcBef>
              <a:spcAft>
                <a:spcPts val="0"/>
              </a:spcAft>
              <a:buClr>
                <a:srgbClr val="FFFFFF"/>
              </a:buClr>
              <a:buSzPts val="1200"/>
              <a:buNone/>
              <a:defRPr sz="1200">
                <a:solidFill>
                  <a:srgbClr val="FFFFFF"/>
                </a:solidFill>
              </a:defRPr>
            </a:lvl3pPr>
            <a:lvl4pPr lvl="3" algn="ctr" rtl="0">
              <a:lnSpc>
                <a:spcPct val="100000"/>
              </a:lnSpc>
              <a:spcBef>
                <a:spcPts val="400"/>
              </a:spcBef>
              <a:spcAft>
                <a:spcPts val="0"/>
              </a:spcAft>
              <a:buClr>
                <a:srgbClr val="FFFFFF"/>
              </a:buClr>
              <a:buSzPts val="1200"/>
              <a:buNone/>
              <a:defRPr sz="1200">
                <a:solidFill>
                  <a:srgbClr val="FFFFFF"/>
                </a:solidFill>
              </a:defRPr>
            </a:lvl4pPr>
            <a:lvl5pPr lvl="4" algn="ctr" rtl="0">
              <a:lnSpc>
                <a:spcPct val="100000"/>
              </a:lnSpc>
              <a:spcBef>
                <a:spcPts val="400"/>
              </a:spcBef>
              <a:spcAft>
                <a:spcPts val="0"/>
              </a:spcAft>
              <a:buClr>
                <a:srgbClr val="FFFFFF"/>
              </a:buClr>
              <a:buSzPts val="1200"/>
              <a:buNone/>
              <a:defRPr sz="1200">
                <a:solidFill>
                  <a:srgbClr val="FFFFFF"/>
                </a:solidFill>
              </a:defRPr>
            </a:lvl5pPr>
            <a:lvl6pPr lvl="5" algn="ctr" rtl="0">
              <a:lnSpc>
                <a:spcPct val="100000"/>
              </a:lnSpc>
              <a:spcBef>
                <a:spcPts val="400"/>
              </a:spcBef>
              <a:spcAft>
                <a:spcPts val="0"/>
              </a:spcAft>
              <a:buClr>
                <a:srgbClr val="FFFFFF"/>
              </a:buClr>
              <a:buSzPts val="1200"/>
              <a:buNone/>
              <a:defRPr sz="1200">
                <a:solidFill>
                  <a:srgbClr val="FFFFFF"/>
                </a:solidFill>
              </a:defRPr>
            </a:lvl6pPr>
            <a:lvl7pPr lvl="6" algn="ctr" rtl="0">
              <a:lnSpc>
                <a:spcPct val="100000"/>
              </a:lnSpc>
              <a:spcBef>
                <a:spcPts val="400"/>
              </a:spcBef>
              <a:spcAft>
                <a:spcPts val="0"/>
              </a:spcAft>
              <a:buClr>
                <a:srgbClr val="FFFFFF"/>
              </a:buClr>
              <a:buSzPts val="1200"/>
              <a:buNone/>
              <a:defRPr sz="1200">
                <a:solidFill>
                  <a:srgbClr val="FFFFFF"/>
                </a:solidFill>
              </a:defRPr>
            </a:lvl7pPr>
            <a:lvl8pPr lvl="7" algn="ctr" rtl="0">
              <a:lnSpc>
                <a:spcPct val="100000"/>
              </a:lnSpc>
              <a:spcBef>
                <a:spcPts val="400"/>
              </a:spcBef>
              <a:spcAft>
                <a:spcPts val="0"/>
              </a:spcAft>
              <a:buClr>
                <a:srgbClr val="FFFFFF"/>
              </a:buClr>
              <a:buSzPts val="1200"/>
              <a:buNone/>
              <a:defRPr sz="1200">
                <a:solidFill>
                  <a:srgbClr val="FFFFFF"/>
                </a:solidFill>
              </a:defRPr>
            </a:lvl8pPr>
            <a:lvl9pPr lvl="8" algn="ctr" rtl="0">
              <a:lnSpc>
                <a:spcPct val="100000"/>
              </a:lnSpc>
              <a:spcBef>
                <a:spcPts val="400"/>
              </a:spcBef>
              <a:spcAft>
                <a:spcPts val="0"/>
              </a:spcAft>
              <a:buClr>
                <a:srgbClr val="FFFFFF"/>
              </a:buClr>
              <a:buSzPts val="1200"/>
              <a:buNone/>
              <a:defRPr sz="1200">
                <a:solidFill>
                  <a:srgbClr val="FFFFFF"/>
                </a:solidFill>
              </a:defRPr>
            </a:lvl9pPr>
          </a:lstStyle>
          <a:p>
            <a:endParaRPr/>
          </a:p>
        </p:txBody>
      </p:sp>
      <p:sp>
        <p:nvSpPr>
          <p:cNvPr id="170" name="Google Shape;170;p15"/>
          <p:cNvSpPr txBox="1">
            <a:spLocks noGrp="1"/>
          </p:cNvSpPr>
          <p:nvPr>
            <p:ph type="subTitle" idx="3"/>
          </p:nvPr>
        </p:nvSpPr>
        <p:spPr>
          <a:xfrm flipH="1">
            <a:off x="2897617" y="1544100"/>
            <a:ext cx="1514700" cy="823200"/>
          </a:xfrm>
          <a:prstGeom prst="rect">
            <a:avLst/>
          </a:prstGeom>
        </p:spPr>
        <p:txBody>
          <a:bodyPr spcFirstLastPara="1" wrap="square" lIns="68575" tIns="34275" rIns="68575" bIns="34275" anchor="b" anchorCtr="0">
            <a:noAutofit/>
          </a:bodyPr>
          <a:lstStyle>
            <a:lvl1pPr lvl="0" algn="ctr" rtl="0">
              <a:lnSpc>
                <a:spcPct val="100000"/>
              </a:lnSpc>
              <a:spcBef>
                <a:spcPts val="8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1pPr>
            <a:lvl2pPr lvl="1"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2pPr>
            <a:lvl3pPr lvl="2"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3pPr>
            <a:lvl4pPr lvl="3"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4pPr>
            <a:lvl5pPr lvl="4"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5pPr>
            <a:lvl6pPr lvl="5"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6pPr>
            <a:lvl7pPr lvl="6"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7pPr>
            <a:lvl8pPr lvl="7"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8pPr>
            <a:lvl9pPr lvl="8"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9pPr>
          </a:lstStyle>
          <a:p>
            <a:endParaRPr/>
          </a:p>
        </p:txBody>
      </p:sp>
      <p:sp>
        <p:nvSpPr>
          <p:cNvPr id="171" name="Google Shape;171;p15"/>
          <p:cNvSpPr txBox="1">
            <a:spLocks noGrp="1"/>
          </p:cNvSpPr>
          <p:nvPr>
            <p:ph type="subTitle" idx="4"/>
          </p:nvPr>
        </p:nvSpPr>
        <p:spPr>
          <a:xfrm>
            <a:off x="2897813" y="2415113"/>
            <a:ext cx="1514400" cy="894600"/>
          </a:xfrm>
          <a:prstGeom prst="rect">
            <a:avLst/>
          </a:prstGeom>
        </p:spPr>
        <p:txBody>
          <a:bodyPr spcFirstLastPara="1" wrap="square" lIns="68575" tIns="34275" rIns="68575" bIns="34275" anchor="t" anchorCtr="0">
            <a:noAutofit/>
          </a:bodyPr>
          <a:lstStyle>
            <a:lvl1pPr lvl="0" algn="ctr" rtl="0">
              <a:lnSpc>
                <a:spcPct val="100000"/>
              </a:lnSpc>
              <a:spcBef>
                <a:spcPts val="800"/>
              </a:spcBef>
              <a:spcAft>
                <a:spcPts val="0"/>
              </a:spcAft>
              <a:buClr>
                <a:srgbClr val="FFFFFF"/>
              </a:buClr>
              <a:buSzPts val="1200"/>
              <a:buNone/>
              <a:defRPr sz="1200">
                <a:solidFill>
                  <a:srgbClr val="FFFFFF"/>
                </a:solidFill>
              </a:defRPr>
            </a:lvl1pPr>
            <a:lvl2pPr lvl="1" algn="ctr" rtl="0">
              <a:lnSpc>
                <a:spcPct val="100000"/>
              </a:lnSpc>
              <a:spcBef>
                <a:spcPts val="400"/>
              </a:spcBef>
              <a:spcAft>
                <a:spcPts val="0"/>
              </a:spcAft>
              <a:buClr>
                <a:srgbClr val="FFFFFF"/>
              </a:buClr>
              <a:buSzPts val="1200"/>
              <a:buNone/>
              <a:defRPr sz="1200">
                <a:solidFill>
                  <a:srgbClr val="FFFFFF"/>
                </a:solidFill>
              </a:defRPr>
            </a:lvl2pPr>
            <a:lvl3pPr lvl="2" algn="ctr" rtl="0">
              <a:lnSpc>
                <a:spcPct val="100000"/>
              </a:lnSpc>
              <a:spcBef>
                <a:spcPts val="400"/>
              </a:spcBef>
              <a:spcAft>
                <a:spcPts val="0"/>
              </a:spcAft>
              <a:buClr>
                <a:srgbClr val="FFFFFF"/>
              </a:buClr>
              <a:buSzPts val="1200"/>
              <a:buNone/>
              <a:defRPr sz="1200">
                <a:solidFill>
                  <a:srgbClr val="FFFFFF"/>
                </a:solidFill>
              </a:defRPr>
            </a:lvl3pPr>
            <a:lvl4pPr lvl="3" algn="ctr" rtl="0">
              <a:lnSpc>
                <a:spcPct val="100000"/>
              </a:lnSpc>
              <a:spcBef>
                <a:spcPts val="400"/>
              </a:spcBef>
              <a:spcAft>
                <a:spcPts val="0"/>
              </a:spcAft>
              <a:buClr>
                <a:srgbClr val="FFFFFF"/>
              </a:buClr>
              <a:buSzPts val="1200"/>
              <a:buNone/>
              <a:defRPr sz="1200">
                <a:solidFill>
                  <a:srgbClr val="FFFFFF"/>
                </a:solidFill>
              </a:defRPr>
            </a:lvl4pPr>
            <a:lvl5pPr lvl="4" algn="ctr" rtl="0">
              <a:lnSpc>
                <a:spcPct val="100000"/>
              </a:lnSpc>
              <a:spcBef>
                <a:spcPts val="400"/>
              </a:spcBef>
              <a:spcAft>
                <a:spcPts val="0"/>
              </a:spcAft>
              <a:buClr>
                <a:srgbClr val="FFFFFF"/>
              </a:buClr>
              <a:buSzPts val="1200"/>
              <a:buNone/>
              <a:defRPr sz="1200">
                <a:solidFill>
                  <a:srgbClr val="FFFFFF"/>
                </a:solidFill>
              </a:defRPr>
            </a:lvl5pPr>
            <a:lvl6pPr lvl="5" algn="ctr" rtl="0">
              <a:lnSpc>
                <a:spcPct val="100000"/>
              </a:lnSpc>
              <a:spcBef>
                <a:spcPts val="400"/>
              </a:spcBef>
              <a:spcAft>
                <a:spcPts val="0"/>
              </a:spcAft>
              <a:buClr>
                <a:srgbClr val="FFFFFF"/>
              </a:buClr>
              <a:buSzPts val="1200"/>
              <a:buNone/>
              <a:defRPr sz="1200">
                <a:solidFill>
                  <a:srgbClr val="FFFFFF"/>
                </a:solidFill>
              </a:defRPr>
            </a:lvl6pPr>
            <a:lvl7pPr lvl="6" algn="ctr" rtl="0">
              <a:lnSpc>
                <a:spcPct val="100000"/>
              </a:lnSpc>
              <a:spcBef>
                <a:spcPts val="400"/>
              </a:spcBef>
              <a:spcAft>
                <a:spcPts val="0"/>
              </a:spcAft>
              <a:buClr>
                <a:srgbClr val="FFFFFF"/>
              </a:buClr>
              <a:buSzPts val="1200"/>
              <a:buNone/>
              <a:defRPr sz="1200">
                <a:solidFill>
                  <a:srgbClr val="FFFFFF"/>
                </a:solidFill>
              </a:defRPr>
            </a:lvl7pPr>
            <a:lvl8pPr lvl="7" algn="ctr" rtl="0">
              <a:lnSpc>
                <a:spcPct val="100000"/>
              </a:lnSpc>
              <a:spcBef>
                <a:spcPts val="400"/>
              </a:spcBef>
              <a:spcAft>
                <a:spcPts val="0"/>
              </a:spcAft>
              <a:buClr>
                <a:srgbClr val="FFFFFF"/>
              </a:buClr>
              <a:buSzPts val="1200"/>
              <a:buNone/>
              <a:defRPr sz="1200">
                <a:solidFill>
                  <a:srgbClr val="FFFFFF"/>
                </a:solidFill>
              </a:defRPr>
            </a:lvl8pPr>
            <a:lvl9pPr lvl="8" algn="ctr" rtl="0">
              <a:lnSpc>
                <a:spcPct val="100000"/>
              </a:lnSpc>
              <a:spcBef>
                <a:spcPts val="400"/>
              </a:spcBef>
              <a:spcAft>
                <a:spcPts val="0"/>
              </a:spcAft>
              <a:buClr>
                <a:srgbClr val="FFFFFF"/>
              </a:buClr>
              <a:buSzPts val="1200"/>
              <a:buNone/>
              <a:defRPr sz="1200">
                <a:solidFill>
                  <a:srgbClr val="FFFFFF"/>
                </a:solidFill>
              </a:defRPr>
            </a:lvl9pPr>
          </a:lstStyle>
          <a:p>
            <a:endParaRPr/>
          </a:p>
        </p:txBody>
      </p:sp>
      <p:sp>
        <p:nvSpPr>
          <p:cNvPr id="172" name="Google Shape;172;p15"/>
          <p:cNvSpPr txBox="1">
            <a:spLocks noGrp="1"/>
          </p:cNvSpPr>
          <p:nvPr>
            <p:ph type="subTitle" idx="5"/>
          </p:nvPr>
        </p:nvSpPr>
        <p:spPr>
          <a:xfrm flipH="1">
            <a:off x="4882125" y="1544100"/>
            <a:ext cx="1514700" cy="823200"/>
          </a:xfrm>
          <a:prstGeom prst="rect">
            <a:avLst/>
          </a:prstGeom>
        </p:spPr>
        <p:txBody>
          <a:bodyPr spcFirstLastPara="1" wrap="square" lIns="68575" tIns="34275" rIns="68575" bIns="34275" anchor="b" anchorCtr="0">
            <a:noAutofit/>
          </a:bodyPr>
          <a:lstStyle>
            <a:lvl1pPr lvl="0" algn="ctr" rtl="0">
              <a:lnSpc>
                <a:spcPct val="100000"/>
              </a:lnSpc>
              <a:spcBef>
                <a:spcPts val="8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1pPr>
            <a:lvl2pPr lvl="1"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2pPr>
            <a:lvl3pPr lvl="2"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3pPr>
            <a:lvl4pPr lvl="3"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4pPr>
            <a:lvl5pPr lvl="4"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5pPr>
            <a:lvl6pPr lvl="5"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6pPr>
            <a:lvl7pPr lvl="6"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7pPr>
            <a:lvl8pPr lvl="7"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8pPr>
            <a:lvl9pPr lvl="8"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9pPr>
          </a:lstStyle>
          <a:p>
            <a:endParaRPr/>
          </a:p>
        </p:txBody>
      </p:sp>
      <p:sp>
        <p:nvSpPr>
          <p:cNvPr id="173" name="Google Shape;173;p15"/>
          <p:cNvSpPr txBox="1">
            <a:spLocks noGrp="1"/>
          </p:cNvSpPr>
          <p:nvPr>
            <p:ph type="subTitle" idx="6"/>
          </p:nvPr>
        </p:nvSpPr>
        <p:spPr>
          <a:xfrm>
            <a:off x="4882322" y="2415113"/>
            <a:ext cx="1514400" cy="894600"/>
          </a:xfrm>
          <a:prstGeom prst="rect">
            <a:avLst/>
          </a:prstGeom>
        </p:spPr>
        <p:txBody>
          <a:bodyPr spcFirstLastPara="1" wrap="square" lIns="68575" tIns="34275" rIns="68575" bIns="34275" anchor="t" anchorCtr="0">
            <a:noAutofit/>
          </a:bodyPr>
          <a:lstStyle>
            <a:lvl1pPr lvl="0" algn="ctr" rtl="0">
              <a:lnSpc>
                <a:spcPct val="100000"/>
              </a:lnSpc>
              <a:spcBef>
                <a:spcPts val="800"/>
              </a:spcBef>
              <a:spcAft>
                <a:spcPts val="0"/>
              </a:spcAft>
              <a:buClr>
                <a:srgbClr val="FFFFFF"/>
              </a:buClr>
              <a:buSzPts val="1200"/>
              <a:buNone/>
              <a:defRPr sz="1200">
                <a:solidFill>
                  <a:srgbClr val="FFFFFF"/>
                </a:solidFill>
              </a:defRPr>
            </a:lvl1pPr>
            <a:lvl2pPr lvl="1" algn="ctr" rtl="0">
              <a:lnSpc>
                <a:spcPct val="100000"/>
              </a:lnSpc>
              <a:spcBef>
                <a:spcPts val="400"/>
              </a:spcBef>
              <a:spcAft>
                <a:spcPts val="0"/>
              </a:spcAft>
              <a:buClr>
                <a:srgbClr val="FFFFFF"/>
              </a:buClr>
              <a:buSzPts val="1200"/>
              <a:buNone/>
              <a:defRPr sz="1200">
                <a:solidFill>
                  <a:srgbClr val="FFFFFF"/>
                </a:solidFill>
              </a:defRPr>
            </a:lvl2pPr>
            <a:lvl3pPr lvl="2" algn="ctr" rtl="0">
              <a:lnSpc>
                <a:spcPct val="100000"/>
              </a:lnSpc>
              <a:spcBef>
                <a:spcPts val="400"/>
              </a:spcBef>
              <a:spcAft>
                <a:spcPts val="0"/>
              </a:spcAft>
              <a:buClr>
                <a:srgbClr val="FFFFFF"/>
              </a:buClr>
              <a:buSzPts val="1200"/>
              <a:buNone/>
              <a:defRPr sz="1200">
                <a:solidFill>
                  <a:srgbClr val="FFFFFF"/>
                </a:solidFill>
              </a:defRPr>
            </a:lvl3pPr>
            <a:lvl4pPr lvl="3" algn="ctr" rtl="0">
              <a:lnSpc>
                <a:spcPct val="100000"/>
              </a:lnSpc>
              <a:spcBef>
                <a:spcPts val="400"/>
              </a:spcBef>
              <a:spcAft>
                <a:spcPts val="0"/>
              </a:spcAft>
              <a:buClr>
                <a:srgbClr val="FFFFFF"/>
              </a:buClr>
              <a:buSzPts val="1200"/>
              <a:buNone/>
              <a:defRPr sz="1200">
                <a:solidFill>
                  <a:srgbClr val="FFFFFF"/>
                </a:solidFill>
              </a:defRPr>
            </a:lvl4pPr>
            <a:lvl5pPr lvl="4" algn="ctr" rtl="0">
              <a:lnSpc>
                <a:spcPct val="100000"/>
              </a:lnSpc>
              <a:spcBef>
                <a:spcPts val="400"/>
              </a:spcBef>
              <a:spcAft>
                <a:spcPts val="0"/>
              </a:spcAft>
              <a:buClr>
                <a:srgbClr val="FFFFFF"/>
              </a:buClr>
              <a:buSzPts val="1200"/>
              <a:buNone/>
              <a:defRPr sz="1200">
                <a:solidFill>
                  <a:srgbClr val="FFFFFF"/>
                </a:solidFill>
              </a:defRPr>
            </a:lvl5pPr>
            <a:lvl6pPr lvl="5" algn="ctr" rtl="0">
              <a:lnSpc>
                <a:spcPct val="100000"/>
              </a:lnSpc>
              <a:spcBef>
                <a:spcPts val="400"/>
              </a:spcBef>
              <a:spcAft>
                <a:spcPts val="0"/>
              </a:spcAft>
              <a:buClr>
                <a:srgbClr val="FFFFFF"/>
              </a:buClr>
              <a:buSzPts val="1200"/>
              <a:buNone/>
              <a:defRPr sz="1200">
                <a:solidFill>
                  <a:srgbClr val="FFFFFF"/>
                </a:solidFill>
              </a:defRPr>
            </a:lvl6pPr>
            <a:lvl7pPr lvl="6" algn="ctr" rtl="0">
              <a:lnSpc>
                <a:spcPct val="100000"/>
              </a:lnSpc>
              <a:spcBef>
                <a:spcPts val="400"/>
              </a:spcBef>
              <a:spcAft>
                <a:spcPts val="0"/>
              </a:spcAft>
              <a:buClr>
                <a:srgbClr val="FFFFFF"/>
              </a:buClr>
              <a:buSzPts val="1200"/>
              <a:buNone/>
              <a:defRPr sz="1200">
                <a:solidFill>
                  <a:srgbClr val="FFFFFF"/>
                </a:solidFill>
              </a:defRPr>
            </a:lvl7pPr>
            <a:lvl8pPr lvl="7" algn="ctr" rtl="0">
              <a:lnSpc>
                <a:spcPct val="100000"/>
              </a:lnSpc>
              <a:spcBef>
                <a:spcPts val="400"/>
              </a:spcBef>
              <a:spcAft>
                <a:spcPts val="0"/>
              </a:spcAft>
              <a:buClr>
                <a:srgbClr val="FFFFFF"/>
              </a:buClr>
              <a:buSzPts val="1200"/>
              <a:buNone/>
              <a:defRPr sz="1200">
                <a:solidFill>
                  <a:srgbClr val="FFFFFF"/>
                </a:solidFill>
              </a:defRPr>
            </a:lvl8pPr>
            <a:lvl9pPr lvl="8" algn="ctr" rtl="0">
              <a:lnSpc>
                <a:spcPct val="100000"/>
              </a:lnSpc>
              <a:spcBef>
                <a:spcPts val="400"/>
              </a:spcBef>
              <a:spcAft>
                <a:spcPts val="0"/>
              </a:spcAft>
              <a:buClr>
                <a:srgbClr val="FFFFFF"/>
              </a:buClr>
              <a:buSzPts val="1200"/>
              <a:buNone/>
              <a:defRPr sz="1200">
                <a:solidFill>
                  <a:srgbClr val="FFFFFF"/>
                </a:solidFill>
              </a:defRPr>
            </a:lvl9pPr>
          </a:lstStyle>
          <a:p>
            <a:endParaRPr/>
          </a:p>
        </p:txBody>
      </p:sp>
      <p:sp>
        <p:nvSpPr>
          <p:cNvPr id="174" name="Google Shape;174;p15"/>
          <p:cNvSpPr/>
          <p:nvPr/>
        </p:nvSpPr>
        <p:spPr>
          <a:xfrm flipH="1">
            <a:off x="3289156" y="4481509"/>
            <a:ext cx="1729539" cy="652520"/>
          </a:xfrm>
          <a:custGeom>
            <a:avLst/>
            <a:gdLst/>
            <a:ahLst/>
            <a:cxnLst/>
            <a:rect l="l" t="t" r="r" b="b"/>
            <a:pathLst>
              <a:path w="7061" h="2664" extrusionOk="0">
                <a:moveTo>
                  <a:pt x="3349" y="1"/>
                </a:moveTo>
                <a:cubicBezTo>
                  <a:pt x="3178" y="1"/>
                  <a:pt x="3002" y="22"/>
                  <a:pt x="2821" y="69"/>
                </a:cubicBezTo>
                <a:cubicBezTo>
                  <a:pt x="1539" y="399"/>
                  <a:pt x="1197" y="1980"/>
                  <a:pt x="1" y="2664"/>
                </a:cubicBezTo>
                <a:lnTo>
                  <a:pt x="7060" y="2664"/>
                </a:lnTo>
                <a:cubicBezTo>
                  <a:pt x="6171" y="1958"/>
                  <a:pt x="4984" y="1"/>
                  <a:pt x="3349" y="1"/>
                </a:cubicBezTo>
                <a:close/>
              </a:path>
            </a:pathLst>
          </a:custGeom>
          <a:gradFill>
            <a:gsLst>
              <a:gs pos="0">
                <a:schemeClr val="accent1"/>
              </a:gs>
              <a:gs pos="100000">
                <a:schemeClr val="accent2"/>
              </a:gs>
            </a:gsLst>
            <a:path path="circle">
              <a:fillToRect l="50000" t="50000" r="50000" b="50000"/>
            </a:path>
            <a:tileRect/>
          </a:gradFill>
          <a:ln>
            <a:noFill/>
          </a:ln>
          <a:effectLst>
            <a:outerShdw blurRad="128588" dist="114300" dir="2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flipH="1">
            <a:off x="0" y="3283797"/>
            <a:ext cx="2705390" cy="1857870"/>
          </a:xfrm>
          <a:custGeom>
            <a:avLst/>
            <a:gdLst/>
            <a:ahLst/>
            <a:cxnLst/>
            <a:rect l="l" t="t" r="r" b="b"/>
            <a:pathLst>
              <a:path w="11045" h="7585" extrusionOk="0">
                <a:moveTo>
                  <a:pt x="8458" y="1"/>
                </a:moveTo>
                <a:cubicBezTo>
                  <a:pt x="6822" y="1"/>
                  <a:pt x="5207" y="190"/>
                  <a:pt x="4379" y="824"/>
                </a:cubicBezTo>
                <a:cubicBezTo>
                  <a:pt x="2329" y="2405"/>
                  <a:pt x="3995" y="4252"/>
                  <a:pt x="3899" y="5491"/>
                </a:cubicBezTo>
                <a:cubicBezTo>
                  <a:pt x="3859" y="6074"/>
                  <a:pt x="3660" y="6253"/>
                  <a:pt x="3384" y="6253"/>
                </a:cubicBezTo>
                <a:cubicBezTo>
                  <a:pt x="3144" y="6253"/>
                  <a:pt x="2845" y="6118"/>
                  <a:pt x="2542" y="5994"/>
                </a:cubicBezTo>
                <a:cubicBezTo>
                  <a:pt x="2208" y="5856"/>
                  <a:pt x="1901" y="5745"/>
                  <a:pt x="1662" y="5745"/>
                </a:cubicBezTo>
                <a:cubicBezTo>
                  <a:pt x="1642" y="5745"/>
                  <a:pt x="1622" y="5746"/>
                  <a:pt x="1602" y="5748"/>
                </a:cubicBezTo>
                <a:cubicBezTo>
                  <a:pt x="385" y="5833"/>
                  <a:pt x="748" y="6848"/>
                  <a:pt x="0" y="7585"/>
                </a:cubicBezTo>
                <a:lnTo>
                  <a:pt x="2553" y="7585"/>
                </a:lnTo>
                <a:cubicBezTo>
                  <a:pt x="2773" y="6492"/>
                  <a:pt x="3631" y="6085"/>
                  <a:pt x="4717" y="6085"/>
                </a:cubicBezTo>
                <a:cubicBezTo>
                  <a:pt x="5638" y="6085"/>
                  <a:pt x="6723" y="6378"/>
                  <a:pt x="7723" y="6794"/>
                </a:cubicBezTo>
                <a:cubicBezTo>
                  <a:pt x="8150" y="6972"/>
                  <a:pt x="8575" y="7068"/>
                  <a:pt x="8966" y="7068"/>
                </a:cubicBezTo>
                <a:cubicBezTo>
                  <a:pt x="10149" y="7068"/>
                  <a:pt x="11031" y="6197"/>
                  <a:pt x="10799" y="4103"/>
                </a:cubicBezTo>
                <a:cubicBezTo>
                  <a:pt x="10735" y="3494"/>
                  <a:pt x="10842" y="3077"/>
                  <a:pt x="11044" y="2768"/>
                </a:cubicBezTo>
                <a:lnTo>
                  <a:pt x="11044" y="130"/>
                </a:lnTo>
                <a:cubicBezTo>
                  <a:pt x="10260" y="58"/>
                  <a:pt x="9356" y="1"/>
                  <a:pt x="8458" y="1"/>
                </a:cubicBezTo>
                <a:close/>
              </a:path>
            </a:pathLst>
          </a:custGeom>
          <a:gradFill>
            <a:gsLst>
              <a:gs pos="0">
                <a:schemeClr val="accent1"/>
              </a:gs>
              <a:gs pos="100000">
                <a:schemeClr val="accent2"/>
              </a:gs>
            </a:gsLst>
            <a:path path="circle">
              <a:fillToRect l="50000" t="50000" r="50000" b="50000"/>
            </a:path>
            <a:tileRect/>
          </a:gradFill>
          <a:ln>
            <a:noFill/>
          </a:ln>
          <a:effectLst>
            <a:outerShdw blurRad="128588" dist="114300" dir="2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flipH="1">
            <a:off x="6" y="3961791"/>
            <a:ext cx="2080052" cy="1179876"/>
          </a:xfrm>
          <a:custGeom>
            <a:avLst/>
            <a:gdLst/>
            <a:ahLst/>
            <a:cxnLst/>
            <a:rect l="l" t="t" r="r" b="b"/>
            <a:pathLst>
              <a:path w="8492" h="4817" extrusionOk="0">
                <a:moveTo>
                  <a:pt x="8491" y="0"/>
                </a:moveTo>
                <a:cubicBezTo>
                  <a:pt x="8289" y="309"/>
                  <a:pt x="8182" y="726"/>
                  <a:pt x="8246" y="1335"/>
                </a:cubicBezTo>
                <a:cubicBezTo>
                  <a:pt x="8478" y="3429"/>
                  <a:pt x="7596" y="4300"/>
                  <a:pt x="6413" y="4300"/>
                </a:cubicBezTo>
                <a:cubicBezTo>
                  <a:pt x="6022" y="4300"/>
                  <a:pt x="5597" y="4204"/>
                  <a:pt x="5170" y="4026"/>
                </a:cubicBezTo>
                <a:cubicBezTo>
                  <a:pt x="4170" y="3610"/>
                  <a:pt x="3085" y="3317"/>
                  <a:pt x="2164" y="3317"/>
                </a:cubicBezTo>
                <a:cubicBezTo>
                  <a:pt x="1078" y="3317"/>
                  <a:pt x="220" y="3724"/>
                  <a:pt x="0" y="4817"/>
                </a:cubicBezTo>
                <a:lnTo>
                  <a:pt x="8491" y="4817"/>
                </a:lnTo>
                <a:lnTo>
                  <a:pt x="8491" y="0"/>
                </a:lnTo>
                <a:close/>
              </a:path>
            </a:pathLst>
          </a:custGeom>
          <a:gradFill>
            <a:gsLst>
              <a:gs pos="0">
                <a:schemeClr val="accent1"/>
              </a:gs>
              <a:gs pos="100000">
                <a:schemeClr val="accent2"/>
              </a:gs>
            </a:gsLst>
            <a:path path="circle">
              <a:fillToRect l="50000" t="50000" r="50000" b="50000"/>
            </a:path>
            <a:tileRect/>
          </a:gradFill>
          <a:ln>
            <a:noFill/>
          </a:ln>
          <a:effectLst>
            <a:outerShdw blurRad="128588" dist="57150" dir="1032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flipH="1">
            <a:off x="5" y="-1825"/>
            <a:ext cx="2174355" cy="1494134"/>
          </a:xfrm>
          <a:custGeom>
            <a:avLst/>
            <a:gdLst/>
            <a:ahLst/>
            <a:cxnLst/>
            <a:rect l="l" t="t" r="r" b="b"/>
            <a:pathLst>
              <a:path w="8877" h="6100" extrusionOk="0">
                <a:moveTo>
                  <a:pt x="1" y="0"/>
                </a:moveTo>
                <a:cubicBezTo>
                  <a:pt x="75" y="1410"/>
                  <a:pt x="471" y="2969"/>
                  <a:pt x="1613" y="4102"/>
                </a:cubicBezTo>
                <a:cubicBezTo>
                  <a:pt x="2744" y="5232"/>
                  <a:pt x="4189" y="5276"/>
                  <a:pt x="5547" y="5276"/>
                </a:cubicBezTo>
                <a:cubicBezTo>
                  <a:pt x="5661" y="5276"/>
                  <a:pt x="5775" y="5276"/>
                  <a:pt x="5887" y="5276"/>
                </a:cubicBezTo>
                <a:cubicBezTo>
                  <a:pt x="6942" y="5276"/>
                  <a:pt x="7921" y="5303"/>
                  <a:pt x="8631" y="5864"/>
                </a:cubicBezTo>
                <a:cubicBezTo>
                  <a:pt x="8727" y="5939"/>
                  <a:pt x="8802" y="6014"/>
                  <a:pt x="8876" y="6099"/>
                </a:cubicBezTo>
                <a:lnTo>
                  <a:pt x="8876" y="0"/>
                </a:lnTo>
                <a:close/>
              </a:path>
            </a:pathLst>
          </a:custGeom>
          <a:gradFill>
            <a:gsLst>
              <a:gs pos="0">
                <a:schemeClr val="accent1"/>
              </a:gs>
              <a:gs pos="100000">
                <a:schemeClr val="accent2"/>
              </a:gs>
            </a:gsLst>
            <a:path path="circle">
              <a:fillToRect l="50000" t="50000" r="50000" b="50000"/>
            </a:path>
            <a:tileRect/>
          </a:gradFill>
          <a:ln>
            <a:noFill/>
          </a:ln>
          <a:effectLst>
            <a:outerShdw blurRad="128588" dist="19050" dir="1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flipH="1">
            <a:off x="10" y="1272352"/>
            <a:ext cx="1585758" cy="3124945"/>
          </a:xfrm>
          <a:custGeom>
            <a:avLst/>
            <a:gdLst/>
            <a:ahLst/>
            <a:cxnLst/>
            <a:rect l="l" t="t" r="r" b="b"/>
            <a:pathLst>
              <a:path w="6474" h="12758" extrusionOk="0">
                <a:moveTo>
                  <a:pt x="6473" y="0"/>
                </a:moveTo>
                <a:cubicBezTo>
                  <a:pt x="5032" y="523"/>
                  <a:pt x="3664" y="1378"/>
                  <a:pt x="3418" y="2766"/>
                </a:cubicBezTo>
                <a:cubicBezTo>
                  <a:pt x="2991" y="5127"/>
                  <a:pt x="5576" y="6046"/>
                  <a:pt x="5576" y="6964"/>
                </a:cubicBezTo>
                <a:cubicBezTo>
                  <a:pt x="5576" y="7135"/>
                  <a:pt x="5470" y="7198"/>
                  <a:pt x="5291" y="7198"/>
                </a:cubicBezTo>
                <a:cubicBezTo>
                  <a:pt x="4801" y="7198"/>
                  <a:pt x="3760" y="6733"/>
                  <a:pt x="2796" y="6733"/>
                </a:cubicBezTo>
                <a:cubicBezTo>
                  <a:pt x="2197" y="6733"/>
                  <a:pt x="1627" y="6913"/>
                  <a:pt x="1239" y="7498"/>
                </a:cubicBezTo>
                <a:cubicBezTo>
                  <a:pt x="1" y="9367"/>
                  <a:pt x="1891" y="12604"/>
                  <a:pt x="3717" y="12753"/>
                </a:cubicBezTo>
                <a:cubicBezTo>
                  <a:pt x="3761" y="12756"/>
                  <a:pt x="3805" y="12758"/>
                  <a:pt x="3851" y="12758"/>
                </a:cubicBezTo>
                <a:cubicBezTo>
                  <a:pt x="4559" y="12758"/>
                  <a:pt x="5530" y="12381"/>
                  <a:pt x="6473" y="11909"/>
                </a:cubicBezTo>
                <a:lnTo>
                  <a:pt x="6473" y="0"/>
                </a:lnTo>
                <a:close/>
              </a:path>
            </a:pathLst>
          </a:custGeom>
          <a:gradFill>
            <a:gsLst>
              <a:gs pos="0">
                <a:schemeClr val="accent1"/>
              </a:gs>
              <a:gs pos="100000">
                <a:schemeClr val="accent2"/>
              </a:gs>
            </a:gsLst>
            <a:path path="circle">
              <a:fillToRect l="50000" t="50000" r="50000" b="50000"/>
            </a:path>
            <a:tileRect/>
          </a:gradFill>
          <a:ln>
            <a:noFill/>
          </a:ln>
          <a:effectLst>
            <a:outerShdw blurRad="128588" dist="57150" dir="1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txBox="1">
            <a:spLocks noGrp="1"/>
          </p:cNvSpPr>
          <p:nvPr>
            <p:ph type="ctrTitle"/>
          </p:nvPr>
        </p:nvSpPr>
        <p:spPr>
          <a:xfrm flipH="1">
            <a:off x="5976938" y="827965"/>
            <a:ext cx="2308500" cy="3483900"/>
          </a:xfrm>
          <a:prstGeom prst="rect">
            <a:avLst/>
          </a:prstGeom>
          <a:noFill/>
          <a:ln>
            <a:noFill/>
          </a:ln>
        </p:spPr>
        <p:txBody>
          <a:bodyPr spcFirstLastPara="1" wrap="square" lIns="68575" tIns="34275" rIns="68575" bIns="34275" anchor="ctr" anchorCtr="0">
            <a:noAutofit/>
          </a:bodyPr>
          <a:lstStyle>
            <a:lvl1pPr lvl="0" algn="r" rtl="0">
              <a:lnSpc>
                <a:spcPct val="90000"/>
              </a:lnSpc>
              <a:spcBef>
                <a:spcPts val="0"/>
              </a:spcBef>
              <a:spcAft>
                <a:spcPts val="0"/>
              </a:spcAft>
              <a:buClr>
                <a:srgbClr val="FFFFFF"/>
              </a:buClr>
              <a:buSzPts val="1800"/>
              <a:buNone/>
              <a:defRPr sz="1800" b="0">
                <a:solidFill>
                  <a:srgbClr val="FFFFFF"/>
                </a:solidFill>
              </a:defRPr>
            </a:lvl1pPr>
            <a:lvl2pPr lvl="1" rtl="0">
              <a:spcBef>
                <a:spcPts val="0"/>
              </a:spcBef>
              <a:spcAft>
                <a:spcPts val="0"/>
              </a:spcAft>
              <a:buSzPts val="1100"/>
              <a:buFont typeface="Squada One"/>
              <a:buNone/>
              <a:defRPr>
                <a:latin typeface="Squada One"/>
                <a:ea typeface="Squada One"/>
                <a:cs typeface="Squada One"/>
                <a:sym typeface="Squada One"/>
              </a:defRPr>
            </a:lvl2pPr>
            <a:lvl3pPr lvl="2" rtl="0">
              <a:spcBef>
                <a:spcPts val="0"/>
              </a:spcBef>
              <a:spcAft>
                <a:spcPts val="0"/>
              </a:spcAft>
              <a:buSzPts val="1100"/>
              <a:buFont typeface="Squada One"/>
              <a:buNone/>
              <a:defRPr>
                <a:latin typeface="Squada One"/>
                <a:ea typeface="Squada One"/>
                <a:cs typeface="Squada One"/>
                <a:sym typeface="Squada One"/>
              </a:defRPr>
            </a:lvl3pPr>
            <a:lvl4pPr lvl="3" rtl="0">
              <a:spcBef>
                <a:spcPts val="0"/>
              </a:spcBef>
              <a:spcAft>
                <a:spcPts val="0"/>
              </a:spcAft>
              <a:buSzPts val="1100"/>
              <a:buFont typeface="Squada One"/>
              <a:buNone/>
              <a:defRPr>
                <a:latin typeface="Squada One"/>
                <a:ea typeface="Squada One"/>
                <a:cs typeface="Squada One"/>
                <a:sym typeface="Squada One"/>
              </a:defRPr>
            </a:lvl4pPr>
            <a:lvl5pPr lvl="4" rtl="0">
              <a:spcBef>
                <a:spcPts val="0"/>
              </a:spcBef>
              <a:spcAft>
                <a:spcPts val="0"/>
              </a:spcAft>
              <a:buSzPts val="1100"/>
              <a:buFont typeface="Squada One"/>
              <a:buNone/>
              <a:defRPr>
                <a:latin typeface="Squada One"/>
                <a:ea typeface="Squada One"/>
                <a:cs typeface="Squada One"/>
                <a:sym typeface="Squada One"/>
              </a:defRPr>
            </a:lvl5pPr>
            <a:lvl6pPr lvl="5" rtl="0">
              <a:spcBef>
                <a:spcPts val="0"/>
              </a:spcBef>
              <a:spcAft>
                <a:spcPts val="0"/>
              </a:spcAft>
              <a:buSzPts val="1100"/>
              <a:buFont typeface="Squada One"/>
              <a:buNone/>
              <a:defRPr>
                <a:latin typeface="Squada One"/>
                <a:ea typeface="Squada One"/>
                <a:cs typeface="Squada One"/>
                <a:sym typeface="Squada One"/>
              </a:defRPr>
            </a:lvl6pPr>
            <a:lvl7pPr lvl="6" rtl="0">
              <a:spcBef>
                <a:spcPts val="0"/>
              </a:spcBef>
              <a:spcAft>
                <a:spcPts val="0"/>
              </a:spcAft>
              <a:buSzPts val="1100"/>
              <a:buFont typeface="Squada One"/>
              <a:buNone/>
              <a:defRPr>
                <a:latin typeface="Squada One"/>
                <a:ea typeface="Squada One"/>
                <a:cs typeface="Squada One"/>
                <a:sym typeface="Squada One"/>
              </a:defRPr>
            </a:lvl7pPr>
            <a:lvl8pPr lvl="7" rtl="0">
              <a:spcBef>
                <a:spcPts val="0"/>
              </a:spcBef>
              <a:spcAft>
                <a:spcPts val="0"/>
              </a:spcAft>
              <a:buSzPts val="1100"/>
              <a:buFont typeface="Squada One"/>
              <a:buNone/>
              <a:defRPr>
                <a:latin typeface="Squada One"/>
                <a:ea typeface="Squada One"/>
                <a:cs typeface="Squada One"/>
                <a:sym typeface="Squada One"/>
              </a:defRPr>
            </a:lvl8pPr>
            <a:lvl9pPr lvl="8" rtl="0">
              <a:spcBef>
                <a:spcPts val="0"/>
              </a:spcBef>
              <a:spcAft>
                <a:spcPts val="0"/>
              </a:spcAft>
              <a:buSzPts val="1100"/>
              <a:buFont typeface="Squada One"/>
              <a:buNone/>
              <a:defRPr>
                <a:latin typeface="Squada One"/>
                <a:ea typeface="Squada One"/>
                <a:cs typeface="Squada One"/>
                <a:sym typeface="Squada 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rgbClr val="071B55"/>
              </a:buClr>
              <a:buSzPts val="3300"/>
              <a:buFont typeface="Squada One"/>
              <a:buNone/>
              <a:defRPr sz="3300" b="1" i="0" u="none" strike="noStrike" cap="none">
                <a:solidFill>
                  <a:srgbClr val="071B55"/>
                </a:solidFill>
                <a:latin typeface="Squada One"/>
                <a:ea typeface="Squada One"/>
                <a:cs typeface="Squada One"/>
                <a:sym typeface="Squada One"/>
              </a:defRPr>
            </a:lvl1pPr>
            <a:lvl2pPr lvl="1">
              <a:spcBef>
                <a:spcPts val="0"/>
              </a:spcBef>
              <a:spcAft>
                <a:spcPts val="0"/>
              </a:spcAft>
              <a:buClr>
                <a:srgbClr val="071B55"/>
              </a:buClr>
              <a:buSzPts val="1100"/>
              <a:buNone/>
              <a:defRPr sz="1400">
                <a:solidFill>
                  <a:srgbClr val="071B55"/>
                </a:solidFill>
              </a:defRPr>
            </a:lvl2pPr>
            <a:lvl3pPr lvl="2">
              <a:spcBef>
                <a:spcPts val="0"/>
              </a:spcBef>
              <a:spcAft>
                <a:spcPts val="0"/>
              </a:spcAft>
              <a:buClr>
                <a:srgbClr val="071B55"/>
              </a:buClr>
              <a:buSzPts val="1100"/>
              <a:buNone/>
              <a:defRPr sz="1400">
                <a:solidFill>
                  <a:srgbClr val="071B55"/>
                </a:solidFill>
              </a:defRPr>
            </a:lvl3pPr>
            <a:lvl4pPr lvl="3">
              <a:spcBef>
                <a:spcPts val="0"/>
              </a:spcBef>
              <a:spcAft>
                <a:spcPts val="0"/>
              </a:spcAft>
              <a:buClr>
                <a:srgbClr val="071B55"/>
              </a:buClr>
              <a:buSzPts val="1100"/>
              <a:buNone/>
              <a:defRPr sz="1400">
                <a:solidFill>
                  <a:srgbClr val="071B55"/>
                </a:solidFill>
              </a:defRPr>
            </a:lvl4pPr>
            <a:lvl5pPr lvl="4">
              <a:spcBef>
                <a:spcPts val="0"/>
              </a:spcBef>
              <a:spcAft>
                <a:spcPts val="0"/>
              </a:spcAft>
              <a:buClr>
                <a:srgbClr val="071B55"/>
              </a:buClr>
              <a:buSzPts val="1100"/>
              <a:buNone/>
              <a:defRPr sz="1400">
                <a:solidFill>
                  <a:srgbClr val="071B55"/>
                </a:solidFill>
              </a:defRPr>
            </a:lvl5pPr>
            <a:lvl6pPr lvl="5">
              <a:spcBef>
                <a:spcPts val="0"/>
              </a:spcBef>
              <a:spcAft>
                <a:spcPts val="0"/>
              </a:spcAft>
              <a:buClr>
                <a:srgbClr val="071B55"/>
              </a:buClr>
              <a:buSzPts val="1100"/>
              <a:buNone/>
              <a:defRPr sz="1400">
                <a:solidFill>
                  <a:srgbClr val="071B55"/>
                </a:solidFill>
              </a:defRPr>
            </a:lvl6pPr>
            <a:lvl7pPr lvl="6">
              <a:spcBef>
                <a:spcPts val="0"/>
              </a:spcBef>
              <a:spcAft>
                <a:spcPts val="0"/>
              </a:spcAft>
              <a:buClr>
                <a:srgbClr val="071B55"/>
              </a:buClr>
              <a:buSzPts val="1100"/>
              <a:buNone/>
              <a:defRPr sz="1400">
                <a:solidFill>
                  <a:srgbClr val="071B55"/>
                </a:solidFill>
              </a:defRPr>
            </a:lvl7pPr>
            <a:lvl8pPr lvl="7">
              <a:spcBef>
                <a:spcPts val="0"/>
              </a:spcBef>
              <a:spcAft>
                <a:spcPts val="0"/>
              </a:spcAft>
              <a:buClr>
                <a:srgbClr val="071B55"/>
              </a:buClr>
              <a:buSzPts val="1100"/>
              <a:buNone/>
              <a:defRPr sz="1400">
                <a:solidFill>
                  <a:srgbClr val="071B55"/>
                </a:solidFill>
              </a:defRPr>
            </a:lvl8pPr>
            <a:lvl9pPr lvl="8">
              <a:spcBef>
                <a:spcPts val="0"/>
              </a:spcBef>
              <a:spcAft>
                <a:spcPts val="0"/>
              </a:spcAft>
              <a:buClr>
                <a:srgbClr val="071B55"/>
              </a:buClr>
              <a:buSzPts val="1100"/>
              <a:buNone/>
              <a:defRPr sz="1400">
                <a:solidFill>
                  <a:srgbClr val="071B55"/>
                </a:solidFill>
              </a:defRPr>
            </a:lvl9pPr>
          </a:lstStyle>
          <a:p>
            <a:endParaRPr/>
          </a:p>
        </p:txBody>
      </p:sp>
      <p:sp>
        <p:nvSpPr>
          <p:cNvPr id="11" name="Google Shape;11;p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285750" algn="l" rtl="0">
              <a:lnSpc>
                <a:spcPct val="90000"/>
              </a:lnSpc>
              <a:spcBef>
                <a:spcPts val="800"/>
              </a:spcBef>
              <a:spcAft>
                <a:spcPts val="0"/>
              </a:spcAft>
              <a:buClr>
                <a:srgbClr val="071B55"/>
              </a:buClr>
              <a:buSzPts val="900"/>
              <a:buFont typeface="Roboto Slab Light"/>
              <a:buChar char="•"/>
              <a:defRPr sz="900" i="0" u="none" strike="noStrike" cap="none">
                <a:solidFill>
                  <a:srgbClr val="071B55"/>
                </a:solidFill>
                <a:latin typeface="Roboto Slab Light"/>
                <a:ea typeface="Roboto Slab Light"/>
                <a:cs typeface="Roboto Slab Light"/>
                <a:sym typeface="Roboto Slab Light"/>
              </a:defRPr>
            </a:lvl1pPr>
            <a:lvl2pPr marL="914400" marR="0" lvl="1" indent="-285750" algn="l" rtl="0">
              <a:lnSpc>
                <a:spcPct val="90000"/>
              </a:lnSpc>
              <a:spcBef>
                <a:spcPts val="400"/>
              </a:spcBef>
              <a:spcAft>
                <a:spcPts val="0"/>
              </a:spcAft>
              <a:buClr>
                <a:srgbClr val="071B55"/>
              </a:buClr>
              <a:buSzPts val="900"/>
              <a:buFont typeface="Roboto Slab Light"/>
              <a:buChar char="•"/>
              <a:defRPr sz="900" i="0" u="none" strike="noStrike" cap="none">
                <a:solidFill>
                  <a:srgbClr val="071B55"/>
                </a:solidFill>
                <a:latin typeface="Roboto Slab Light"/>
                <a:ea typeface="Roboto Slab Light"/>
                <a:cs typeface="Roboto Slab Light"/>
                <a:sym typeface="Roboto Slab Light"/>
              </a:defRPr>
            </a:lvl2pPr>
            <a:lvl3pPr marL="1371600" marR="0" lvl="2" indent="-285750" algn="l" rtl="0">
              <a:lnSpc>
                <a:spcPct val="90000"/>
              </a:lnSpc>
              <a:spcBef>
                <a:spcPts val="400"/>
              </a:spcBef>
              <a:spcAft>
                <a:spcPts val="0"/>
              </a:spcAft>
              <a:buClr>
                <a:srgbClr val="071B55"/>
              </a:buClr>
              <a:buSzPts val="900"/>
              <a:buFont typeface="Roboto Slab Light"/>
              <a:buChar char="•"/>
              <a:defRPr sz="900" i="0" u="none" strike="noStrike" cap="none">
                <a:solidFill>
                  <a:srgbClr val="071B55"/>
                </a:solidFill>
                <a:latin typeface="Roboto Slab Light"/>
                <a:ea typeface="Roboto Slab Light"/>
                <a:cs typeface="Roboto Slab Light"/>
                <a:sym typeface="Roboto Slab Light"/>
              </a:defRPr>
            </a:lvl3pPr>
            <a:lvl4pPr marL="1828800" marR="0" lvl="3" indent="-285750" algn="l" rtl="0">
              <a:lnSpc>
                <a:spcPct val="90000"/>
              </a:lnSpc>
              <a:spcBef>
                <a:spcPts val="400"/>
              </a:spcBef>
              <a:spcAft>
                <a:spcPts val="0"/>
              </a:spcAft>
              <a:buClr>
                <a:srgbClr val="071B55"/>
              </a:buClr>
              <a:buSzPts val="900"/>
              <a:buFont typeface="Roboto Slab Light"/>
              <a:buChar char="•"/>
              <a:defRPr sz="900" i="0" u="none" strike="noStrike" cap="none">
                <a:solidFill>
                  <a:srgbClr val="071B55"/>
                </a:solidFill>
                <a:latin typeface="Roboto Slab Light"/>
                <a:ea typeface="Roboto Slab Light"/>
                <a:cs typeface="Roboto Slab Light"/>
                <a:sym typeface="Roboto Slab Light"/>
              </a:defRPr>
            </a:lvl4pPr>
            <a:lvl5pPr marL="2286000" marR="0" lvl="4" indent="-285750" algn="l" rtl="0">
              <a:lnSpc>
                <a:spcPct val="90000"/>
              </a:lnSpc>
              <a:spcBef>
                <a:spcPts val="400"/>
              </a:spcBef>
              <a:spcAft>
                <a:spcPts val="0"/>
              </a:spcAft>
              <a:buClr>
                <a:srgbClr val="071B55"/>
              </a:buClr>
              <a:buSzPts val="900"/>
              <a:buFont typeface="Roboto Slab Light"/>
              <a:buChar char="•"/>
              <a:defRPr sz="900" i="0" u="none" strike="noStrike" cap="none">
                <a:solidFill>
                  <a:srgbClr val="071B55"/>
                </a:solidFill>
                <a:latin typeface="Roboto Slab Light"/>
                <a:ea typeface="Roboto Slab Light"/>
                <a:cs typeface="Roboto Slab Light"/>
                <a:sym typeface="Roboto Slab Light"/>
              </a:defRPr>
            </a:lvl5pPr>
            <a:lvl6pPr marL="2743200" marR="0" lvl="5" indent="-285750" algn="l" rtl="0">
              <a:lnSpc>
                <a:spcPct val="90000"/>
              </a:lnSpc>
              <a:spcBef>
                <a:spcPts val="400"/>
              </a:spcBef>
              <a:spcAft>
                <a:spcPts val="0"/>
              </a:spcAft>
              <a:buClr>
                <a:srgbClr val="071B55"/>
              </a:buClr>
              <a:buSzPts val="900"/>
              <a:buFont typeface="Roboto Slab Light"/>
              <a:buChar char="•"/>
              <a:defRPr sz="900" i="0" u="none" strike="noStrike" cap="none">
                <a:solidFill>
                  <a:srgbClr val="071B55"/>
                </a:solidFill>
                <a:latin typeface="Roboto Slab Light"/>
                <a:ea typeface="Roboto Slab Light"/>
                <a:cs typeface="Roboto Slab Light"/>
                <a:sym typeface="Roboto Slab Light"/>
              </a:defRPr>
            </a:lvl6pPr>
            <a:lvl7pPr marL="3200400" marR="0" lvl="6" indent="-285750" algn="l" rtl="0">
              <a:lnSpc>
                <a:spcPct val="90000"/>
              </a:lnSpc>
              <a:spcBef>
                <a:spcPts val="400"/>
              </a:spcBef>
              <a:spcAft>
                <a:spcPts val="0"/>
              </a:spcAft>
              <a:buClr>
                <a:srgbClr val="071B55"/>
              </a:buClr>
              <a:buSzPts val="900"/>
              <a:buFont typeface="Roboto Slab Light"/>
              <a:buChar char="•"/>
              <a:defRPr sz="900" i="0" u="none" strike="noStrike" cap="none">
                <a:solidFill>
                  <a:srgbClr val="071B55"/>
                </a:solidFill>
                <a:latin typeface="Roboto Slab Light"/>
                <a:ea typeface="Roboto Slab Light"/>
                <a:cs typeface="Roboto Slab Light"/>
                <a:sym typeface="Roboto Slab Light"/>
              </a:defRPr>
            </a:lvl7pPr>
            <a:lvl8pPr marL="3657600" marR="0" lvl="7" indent="-285750" algn="l" rtl="0">
              <a:lnSpc>
                <a:spcPct val="90000"/>
              </a:lnSpc>
              <a:spcBef>
                <a:spcPts val="400"/>
              </a:spcBef>
              <a:spcAft>
                <a:spcPts val="0"/>
              </a:spcAft>
              <a:buClr>
                <a:srgbClr val="071B55"/>
              </a:buClr>
              <a:buSzPts val="900"/>
              <a:buFont typeface="Roboto Slab Light"/>
              <a:buChar char="•"/>
              <a:defRPr sz="900" i="0" u="none" strike="noStrike" cap="none">
                <a:solidFill>
                  <a:srgbClr val="071B55"/>
                </a:solidFill>
                <a:latin typeface="Roboto Slab Light"/>
                <a:ea typeface="Roboto Slab Light"/>
                <a:cs typeface="Roboto Slab Light"/>
                <a:sym typeface="Roboto Slab Light"/>
              </a:defRPr>
            </a:lvl8pPr>
            <a:lvl9pPr marL="4114800" marR="0" lvl="8" indent="-285750" algn="l" rtl="0">
              <a:lnSpc>
                <a:spcPct val="90000"/>
              </a:lnSpc>
              <a:spcBef>
                <a:spcPts val="400"/>
              </a:spcBef>
              <a:spcAft>
                <a:spcPts val="0"/>
              </a:spcAft>
              <a:buClr>
                <a:srgbClr val="071B55"/>
              </a:buClr>
              <a:buSzPts val="900"/>
              <a:buFont typeface="Roboto Slab Light"/>
              <a:buChar char="•"/>
              <a:defRPr sz="900" i="0" u="none" strike="noStrike" cap="none">
                <a:solidFill>
                  <a:srgbClr val="071B55"/>
                </a:solidFill>
                <a:latin typeface="Roboto Slab Light"/>
                <a:ea typeface="Roboto Slab Light"/>
                <a:cs typeface="Roboto Slab Light"/>
                <a:sym typeface="Roboto Slab Light"/>
              </a:defRPr>
            </a:lvl9pPr>
          </a:lstStyle>
          <a:p>
            <a:endParaRPr/>
          </a:p>
        </p:txBody>
      </p:sp>
      <p:sp>
        <p:nvSpPr>
          <p:cNvPr id="12" name="Google Shape;12;p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C"/>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C"/>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C"/>
                </a:solidFill>
                <a:latin typeface="Calibri"/>
                <a:ea typeface="Calibri"/>
                <a:cs typeface="Calibri"/>
                <a:sym typeface="Calibri"/>
              </a:defRPr>
            </a:lvl1pPr>
            <a:lvl2pPr marL="0" marR="0" lvl="1" indent="0" algn="r" rtl="0">
              <a:spcBef>
                <a:spcPts val="0"/>
              </a:spcBef>
              <a:buNone/>
              <a:defRPr sz="900" b="0" i="0" u="none" strike="noStrike" cap="none">
                <a:solidFill>
                  <a:srgbClr val="88888C"/>
                </a:solidFill>
                <a:latin typeface="Calibri"/>
                <a:ea typeface="Calibri"/>
                <a:cs typeface="Calibri"/>
                <a:sym typeface="Calibri"/>
              </a:defRPr>
            </a:lvl2pPr>
            <a:lvl3pPr marL="0" marR="0" lvl="2" indent="0" algn="r" rtl="0">
              <a:spcBef>
                <a:spcPts val="0"/>
              </a:spcBef>
              <a:buNone/>
              <a:defRPr sz="900" b="0" i="0" u="none" strike="noStrike" cap="none">
                <a:solidFill>
                  <a:srgbClr val="88888C"/>
                </a:solidFill>
                <a:latin typeface="Calibri"/>
                <a:ea typeface="Calibri"/>
                <a:cs typeface="Calibri"/>
                <a:sym typeface="Calibri"/>
              </a:defRPr>
            </a:lvl3pPr>
            <a:lvl4pPr marL="0" marR="0" lvl="3" indent="0" algn="r" rtl="0">
              <a:spcBef>
                <a:spcPts val="0"/>
              </a:spcBef>
              <a:buNone/>
              <a:defRPr sz="900" b="0" i="0" u="none" strike="noStrike" cap="none">
                <a:solidFill>
                  <a:srgbClr val="88888C"/>
                </a:solidFill>
                <a:latin typeface="Calibri"/>
                <a:ea typeface="Calibri"/>
                <a:cs typeface="Calibri"/>
                <a:sym typeface="Calibri"/>
              </a:defRPr>
            </a:lvl4pPr>
            <a:lvl5pPr marL="0" marR="0" lvl="4" indent="0" algn="r" rtl="0">
              <a:spcBef>
                <a:spcPts val="0"/>
              </a:spcBef>
              <a:buNone/>
              <a:defRPr sz="900" b="0" i="0" u="none" strike="noStrike" cap="none">
                <a:solidFill>
                  <a:srgbClr val="88888C"/>
                </a:solidFill>
                <a:latin typeface="Calibri"/>
                <a:ea typeface="Calibri"/>
                <a:cs typeface="Calibri"/>
                <a:sym typeface="Calibri"/>
              </a:defRPr>
            </a:lvl5pPr>
            <a:lvl6pPr marL="0" marR="0" lvl="5" indent="0" algn="r" rtl="0">
              <a:spcBef>
                <a:spcPts val="0"/>
              </a:spcBef>
              <a:buNone/>
              <a:defRPr sz="900" b="0" i="0" u="none" strike="noStrike" cap="none">
                <a:solidFill>
                  <a:srgbClr val="88888C"/>
                </a:solidFill>
                <a:latin typeface="Calibri"/>
                <a:ea typeface="Calibri"/>
                <a:cs typeface="Calibri"/>
                <a:sym typeface="Calibri"/>
              </a:defRPr>
            </a:lvl6pPr>
            <a:lvl7pPr marL="0" marR="0" lvl="6" indent="0" algn="r" rtl="0">
              <a:spcBef>
                <a:spcPts val="0"/>
              </a:spcBef>
              <a:buNone/>
              <a:defRPr sz="900" b="0" i="0" u="none" strike="noStrike" cap="none">
                <a:solidFill>
                  <a:srgbClr val="88888C"/>
                </a:solidFill>
                <a:latin typeface="Calibri"/>
                <a:ea typeface="Calibri"/>
                <a:cs typeface="Calibri"/>
                <a:sym typeface="Calibri"/>
              </a:defRPr>
            </a:lvl7pPr>
            <a:lvl8pPr marL="0" marR="0" lvl="7" indent="0" algn="r" rtl="0">
              <a:spcBef>
                <a:spcPts val="0"/>
              </a:spcBef>
              <a:buNone/>
              <a:defRPr sz="900" b="0" i="0" u="none" strike="noStrike" cap="none">
                <a:solidFill>
                  <a:srgbClr val="88888C"/>
                </a:solidFill>
                <a:latin typeface="Calibri"/>
                <a:ea typeface="Calibri"/>
                <a:cs typeface="Calibri"/>
                <a:sym typeface="Calibri"/>
              </a:defRPr>
            </a:lvl8pPr>
            <a:lvl9pPr marL="0" marR="0" lvl="8" indent="0" algn="r" rtl="0">
              <a:spcBef>
                <a:spcPts val="0"/>
              </a:spcBef>
              <a:buNone/>
              <a:defRPr sz="900" b="0" i="0" u="none" strike="noStrike" cap="none">
                <a:solidFill>
                  <a:srgbClr val="88888C"/>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6" r:id="rId5"/>
    <p:sldLayoutId id="2147483657" r:id="rId6"/>
    <p:sldLayoutId id="2147483659" r:id="rId7"/>
    <p:sldLayoutId id="2147483660" r:id="rId8"/>
    <p:sldLayoutId id="2147483661" r:id="rId9"/>
    <p:sldLayoutId id="2147483664" r:id="rId10"/>
    <p:sldLayoutId id="2147483665" r:id="rId11"/>
    <p:sldLayoutId id="2147483666" r:id="rId12"/>
    <p:sldLayoutId id="2147483667" r:id="rId13"/>
    <p:sldLayoutId id="2147483669" r:id="rId14"/>
    <p:sldLayoutId id="2147483671" r:id="rId15"/>
    <p:sldLayoutId id="2147483673"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2"/>
          <p:cNvSpPr txBox="1">
            <a:spLocks noGrp="1"/>
          </p:cNvSpPr>
          <p:nvPr>
            <p:ph type="ctrTitle"/>
          </p:nvPr>
        </p:nvSpPr>
        <p:spPr>
          <a:xfrm>
            <a:off x="1232914" y="1646636"/>
            <a:ext cx="6634500" cy="12414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4500"/>
              <a:buFont typeface="Nunito Sans Black"/>
              <a:buNone/>
            </a:pPr>
            <a:r>
              <a:rPr lang="en-US" sz="4000" b="0" noProof="0" dirty="0"/>
              <a:t>Integration of Commons-Events Library Into OPS</a:t>
            </a:r>
          </a:p>
        </p:txBody>
      </p:sp>
      <p:sp>
        <p:nvSpPr>
          <p:cNvPr id="320" name="Google Shape;320;p32"/>
          <p:cNvSpPr txBox="1">
            <a:spLocks noGrp="1"/>
          </p:cNvSpPr>
          <p:nvPr>
            <p:ph type="subTitle" idx="1"/>
          </p:nvPr>
        </p:nvSpPr>
        <p:spPr>
          <a:xfrm>
            <a:off x="2616490" y="2888036"/>
            <a:ext cx="3867347" cy="380400"/>
          </a:xfrm>
          <a:prstGeom prst="rect">
            <a:avLst/>
          </a:prstGeom>
        </p:spPr>
        <p:txBody>
          <a:bodyPr spcFirstLastPara="1" wrap="square" lIns="68575" tIns="34275" rIns="68575" bIns="34275" anchor="t" anchorCtr="0">
            <a:noAutofit/>
          </a:bodyPr>
          <a:lstStyle/>
          <a:p>
            <a:pPr marL="0" lvl="0" indent="0" algn="ctr" rtl="0">
              <a:spcBef>
                <a:spcPts val="800"/>
              </a:spcBef>
              <a:spcAft>
                <a:spcPts val="0"/>
              </a:spcAft>
              <a:buNone/>
            </a:pPr>
            <a:r>
              <a:rPr lang="en-US" noProof="0" dirty="0"/>
              <a:t>Multithreading Consumers for Performance Boost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5"/>
        <p:cNvGrpSpPr/>
        <p:nvPr/>
      </p:nvGrpSpPr>
      <p:grpSpPr>
        <a:xfrm>
          <a:off x="0" y="0"/>
          <a:ext cx="0" cy="0"/>
          <a:chOff x="0" y="0"/>
          <a:chExt cx="0" cy="0"/>
        </a:xfrm>
      </p:grpSpPr>
      <p:sp>
        <p:nvSpPr>
          <p:cNvPr id="1606" name="Google Shape;1606;p57"/>
          <p:cNvSpPr txBox="1">
            <a:spLocks noGrp="1"/>
          </p:cNvSpPr>
          <p:nvPr>
            <p:ph type="ctrTitle"/>
          </p:nvPr>
        </p:nvSpPr>
        <p:spPr>
          <a:xfrm flipH="1">
            <a:off x="799801" y="656525"/>
            <a:ext cx="1989666" cy="22725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rgbClr val="000000"/>
              </a:buClr>
              <a:buSzPts val="800"/>
              <a:buFont typeface="Arial"/>
              <a:buNone/>
            </a:pPr>
            <a:r>
              <a:rPr lang="en-US" noProof="0" dirty="0">
                <a:solidFill>
                  <a:srgbClr val="FFFFFF"/>
                </a:solidFill>
              </a:rPr>
              <a:t>Commons-Messaging Approach</a:t>
            </a:r>
          </a:p>
        </p:txBody>
      </p:sp>
      <p:pic>
        <p:nvPicPr>
          <p:cNvPr id="5" name="Picture 4" descr="Diagram of a diagram of a consumer group&#10;&#10;Description automatically generated">
            <a:extLst>
              <a:ext uri="{FF2B5EF4-FFF2-40B4-BE49-F238E27FC236}">
                <a16:creationId xmlns:a16="http://schemas.microsoft.com/office/drawing/2014/main" id="{863428B2-CA80-16C5-3172-E458E1283A89}"/>
              </a:ext>
            </a:extLst>
          </p:cNvPr>
          <p:cNvPicPr>
            <a:picLocks noChangeAspect="1"/>
          </p:cNvPicPr>
          <p:nvPr/>
        </p:nvPicPr>
        <p:blipFill>
          <a:blip r:embed="rId3"/>
          <a:stretch>
            <a:fillRect/>
          </a:stretch>
        </p:blipFill>
        <p:spPr>
          <a:xfrm>
            <a:off x="2971800" y="1317079"/>
            <a:ext cx="6172200" cy="2526275"/>
          </a:xfrm>
          <a:prstGeom prst="rect">
            <a:avLst/>
          </a:prstGeom>
        </p:spPr>
      </p:pic>
      <p:sp>
        <p:nvSpPr>
          <p:cNvPr id="6" name="TextBox 5">
            <a:extLst>
              <a:ext uri="{FF2B5EF4-FFF2-40B4-BE49-F238E27FC236}">
                <a16:creationId xmlns:a16="http://schemas.microsoft.com/office/drawing/2014/main" id="{FF25A0D6-F6FA-CF68-33C4-615AAE2B1583}"/>
              </a:ext>
            </a:extLst>
          </p:cNvPr>
          <p:cNvSpPr txBox="1"/>
          <p:nvPr/>
        </p:nvSpPr>
        <p:spPr>
          <a:xfrm>
            <a:off x="6045200" y="1758950"/>
            <a:ext cx="213520" cy="184666"/>
          </a:xfrm>
          <a:prstGeom prst="rect">
            <a:avLst/>
          </a:prstGeom>
          <a:noFill/>
        </p:spPr>
        <p:txBody>
          <a:bodyPr wrap="none" rtlCol="0">
            <a:spAutoFit/>
          </a:bodyPr>
          <a:lstStyle/>
          <a:p>
            <a:r>
              <a:rPr lang="en-US" sz="600" dirty="0">
                <a:latin typeface="Montserrat Medium" pitchFamily="2" charset="77"/>
                <a:ea typeface="Fira Code" pitchFamily="49" charset="0"/>
                <a:cs typeface="Fira Code" pitchFamily="49" charset="0"/>
              </a:rPr>
              <a:t>1</a:t>
            </a:r>
          </a:p>
        </p:txBody>
      </p:sp>
      <p:sp>
        <p:nvSpPr>
          <p:cNvPr id="7" name="TextBox 6">
            <a:extLst>
              <a:ext uri="{FF2B5EF4-FFF2-40B4-BE49-F238E27FC236}">
                <a16:creationId xmlns:a16="http://schemas.microsoft.com/office/drawing/2014/main" id="{312B09EC-1215-F5C4-1B80-0DACA6476308}"/>
              </a:ext>
            </a:extLst>
          </p:cNvPr>
          <p:cNvSpPr txBox="1"/>
          <p:nvPr/>
        </p:nvSpPr>
        <p:spPr>
          <a:xfrm>
            <a:off x="7702550" y="1758950"/>
            <a:ext cx="213520" cy="184666"/>
          </a:xfrm>
          <a:prstGeom prst="rect">
            <a:avLst/>
          </a:prstGeom>
          <a:noFill/>
        </p:spPr>
        <p:txBody>
          <a:bodyPr wrap="none" rtlCol="0">
            <a:spAutoFit/>
          </a:bodyPr>
          <a:lstStyle/>
          <a:p>
            <a:r>
              <a:rPr lang="en-US" sz="600" dirty="0">
                <a:latin typeface="Montserrat Medium" pitchFamily="2" charset="77"/>
                <a:ea typeface="Fira Code" pitchFamily="49" charset="0"/>
                <a:cs typeface="Fira Code" pitchFamily="49" charset="0"/>
              </a:rPr>
              <a:t>1</a:t>
            </a:r>
          </a:p>
        </p:txBody>
      </p:sp>
      <p:sp>
        <p:nvSpPr>
          <p:cNvPr id="8" name="TextBox 7">
            <a:extLst>
              <a:ext uri="{FF2B5EF4-FFF2-40B4-BE49-F238E27FC236}">
                <a16:creationId xmlns:a16="http://schemas.microsoft.com/office/drawing/2014/main" id="{DD76958E-70C9-5C6C-2D7F-4C1DF0CA3DBC}"/>
              </a:ext>
            </a:extLst>
          </p:cNvPr>
          <p:cNvSpPr txBox="1"/>
          <p:nvPr/>
        </p:nvSpPr>
        <p:spPr>
          <a:xfrm>
            <a:off x="7653790" y="1635839"/>
            <a:ext cx="1672543" cy="415498"/>
          </a:xfrm>
          <a:prstGeom prst="rect">
            <a:avLst/>
          </a:prstGeom>
          <a:noFill/>
        </p:spPr>
        <p:txBody>
          <a:bodyPr wrap="square" rtlCol="0">
            <a:spAutoFit/>
          </a:bodyPr>
          <a:lstStyle/>
          <a:p>
            <a:pPr algn="ctr"/>
            <a:r>
              <a:rPr lang="en-US" sz="1050" dirty="0">
                <a:solidFill>
                  <a:schemeClr val="tx1"/>
                </a:solidFill>
              </a:rPr>
              <a:t>Single</a:t>
            </a:r>
          </a:p>
          <a:p>
            <a:pPr algn="ctr"/>
            <a:r>
              <a:rPr lang="en-US" sz="1050" dirty="0">
                <a:solidFill>
                  <a:schemeClr val="tx1"/>
                </a:solidFill>
              </a:rPr>
              <a:t>Thread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5"/>
        <p:cNvGrpSpPr/>
        <p:nvPr/>
      </p:nvGrpSpPr>
      <p:grpSpPr>
        <a:xfrm>
          <a:off x="0" y="0"/>
          <a:ext cx="0" cy="0"/>
          <a:chOff x="0" y="0"/>
          <a:chExt cx="0" cy="0"/>
        </a:xfrm>
      </p:grpSpPr>
      <p:sp>
        <p:nvSpPr>
          <p:cNvPr id="1606" name="Google Shape;1606;p57"/>
          <p:cNvSpPr txBox="1">
            <a:spLocks noGrp="1"/>
          </p:cNvSpPr>
          <p:nvPr>
            <p:ph type="ctrTitle"/>
          </p:nvPr>
        </p:nvSpPr>
        <p:spPr>
          <a:xfrm flipH="1">
            <a:off x="799801" y="656525"/>
            <a:ext cx="1989666" cy="22725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rgbClr val="000000"/>
              </a:buClr>
              <a:buSzPts val="800"/>
              <a:buFont typeface="Arial"/>
              <a:buNone/>
            </a:pPr>
            <a:r>
              <a:rPr lang="en-US" noProof="0" dirty="0">
                <a:solidFill>
                  <a:srgbClr val="FFFFFF"/>
                </a:solidFill>
              </a:rPr>
              <a:t>Commons-Events Approach</a:t>
            </a:r>
          </a:p>
        </p:txBody>
      </p:sp>
      <p:pic>
        <p:nvPicPr>
          <p:cNvPr id="5" name="Picture 4">
            <a:extLst>
              <a:ext uri="{FF2B5EF4-FFF2-40B4-BE49-F238E27FC236}">
                <a16:creationId xmlns:a16="http://schemas.microsoft.com/office/drawing/2014/main" id="{863428B2-CA80-16C5-3172-E458E1283A89}"/>
              </a:ext>
            </a:extLst>
          </p:cNvPr>
          <p:cNvPicPr>
            <a:picLocks noChangeAspect="1"/>
          </p:cNvPicPr>
          <p:nvPr/>
        </p:nvPicPr>
        <p:blipFill>
          <a:blip r:embed="rId3"/>
          <a:srcRect/>
          <a:stretch/>
        </p:blipFill>
        <p:spPr>
          <a:xfrm>
            <a:off x="2971800" y="1376300"/>
            <a:ext cx="6172200" cy="2390899"/>
          </a:xfrm>
          <a:prstGeom prst="rect">
            <a:avLst/>
          </a:prstGeom>
        </p:spPr>
      </p:pic>
      <p:sp>
        <p:nvSpPr>
          <p:cNvPr id="6" name="TextBox 5">
            <a:extLst>
              <a:ext uri="{FF2B5EF4-FFF2-40B4-BE49-F238E27FC236}">
                <a16:creationId xmlns:a16="http://schemas.microsoft.com/office/drawing/2014/main" id="{FF25A0D6-F6FA-CF68-33C4-615AAE2B1583}"/>
              </a:ext>
            </a:extLst>
          </p:cNvPr>
          <p:cNvSpPr txBox="1"/>
          <p:nvPr/>
        </p:nvSpPr>
        <p:spPr>
          <a:xfrm>
            <a:off x="6045200" y="1758950"/>
            <a:ext cx="213520" cy="184666"/>
          </a:xfrm>
          <a:prstGeom prst="rect">
            <a:avLst/>
          </a:prstGeom>
          <a:noFill/>
        </p:spPr>
        <p:txBody>
          <a:bodyPr wrap="none" rtlCol="0">
            <a:spAutoFit/>
          </a:bodyPr>
          <a:lstStyle/>
          <a:p>
            <a:r>
              <a:rPr lang="en-US" sz="600" dirty="0">
                <a:latin typeface="Montserrat Medium" pitchFamily="2" charset="77"/>
                <a:ea typeface="Fira Code" pitchFamily="49" charset="0"/>
                <a:cs typeface="Fira Code" pitchFamily="49" charset="0"/>
              </a:rPr>
              <a:t>1</a:t>
            </a:r>
          </a:p>
        </p:txBody>
      </p:sp>
      <p:sp>
        <p:nvSpPr>
          <p:cNvPr id="7" name="TextBox 6">
            <a:extLst>
              <a:ext uri="{FF2B5EF4-FFF2-40B4-BE49-F238E27FC236}">
                <a16:creationId xmlns:a16="http://schemas.microsoft.com/office/drawing/2014/main" id="{312B09EC-1215-F5C4-1B80-0DACA6476308}"/>
              </a:ext>
            </a:extLst>
          </p:cNvPr>
          <p:cNvSpPr txBox="1"/>
          <p:nvPr/>
        </p:nvSpPr>
        <p:spPr>
          <a:xfrm>
            <a:off x="7702550" y="1758950"/>
            <a:ext cx="213520" cy="184666"/>
          </a:xfrm>
          <a:prstGeom prst="rect">
            <a:avLst/>
          </a:prstGeom>
          <a:noFill/>
        </p:spPr>
        <p:txBody>
          <a:bodyPr wrap="none" rtlCol="0">
            <a:spAutoFit/>
          </a:bodyPr>
          <a:lstStyle/>
          <a:p>
            <a:r>
              <a:rPr lang="en-US" sz="600" dirty="0">
                <a:latin typeface="Montserrat Medium" pitchFamily="2" charset="77"/>
                <a:ea typeface="Fira Code" pitchFamily="49" charset="0"/>
                <a:cs typeface="Fira Code" pitchFamily="49" charset="0"/>
              </a:rPr>
              <a:t>1</a:t>
            </a:r>
          </a:p>
        </p:txBody>
      </p:sp>
      <p:sp>
        <p:nvSpPr>
          <p:cNvPr id="8" name="TextBox 7">
            <a:extLst>
              <a:ext uri="{FF2B5EF4-FFF2-40B4-BE49-F238E27FC236}">
                <a16:creationId xmlns:a16="http://schemas.microsoft.com/office/drawing/2014/main" id="{DD76958E-70C9-5C6C-2D7F-4C1DF0CA3DBC}"/>
              </a:ext>
            </a:extLst>
          </p:cNvPr>
          <p:cNvSpPr txBox="1"/>
          <p:nvPr/>
        </p:nvSpPr>
        <p:spPr>
          <a:xfrm>
            <a:off x="7839867" y="1643534"/>
            <a:ext cx="1672543" cy="415498"/>
          </a:xfrm>
          <a:prstGeom prst="rect">
            <a:avLst/>
          </a:prstGeom>
          <a:noFill/>
        </p:spPr>
        <p:txBody>
          <a:bodyPr wrap="square" rtlCol="0">
            <a:spAutoFit/>
          </a:bodyPr>
          <a:lstStyle/>
          <a:p>
            <a:pPr algn="ctr"/>
            <a:r>
              <a:rPr lang="en-US" sz="1050" dirty="0">
                <a:solidFill>
                  <a:schemeClr val="tx1"/>
                </a:solidFill>
              </a:rPr>
              <a:t>Multiple</a:t>
            </a:r>
          </a:p>
          <a:p>
            <a:pPr algn="ctr"/>
            <a:r>
              <a:rPr lang="en-US" sz="1050" dirty="0">
                <a:solidFill>
                  <a:schemeClr val="tx1"/>
                </a:solidFill>
              </a:rPr>
              <a:t>Threads</a:t>
            </a:r>
          </a:p>
        </p:txBody>
      </p:sp>
      <p:pic>
        <p:nvPicPr>
          <p:cNvPr id="2" name="Picture 1">
            <a:extLst>
              <a:ext uri="{FF2B5EF4-FFF2-40B4-BE49-F238E27FC236}">
                <a16:creationId xmlns:a16="http://schemas.microsoft.com/office/drawing/2014/main" id="{2B2BD58F-9D40-0B92-8D09-324C07ED621C}"/>
              </a:ext>
            </a:extLst>
          </p:cNvPr>
          <p:cNvPicPr>
            <a:picLocks noChangeAspect="1"/>
          </p:cNvPicPr>
          <p:nvPr/>
        </p:nvPicPr>
        <p:blipFill>
          <a:blip r:embed="rId3"/>
          <a:srcRect/>
          <a:stretch/>
        </p:blipFill>
        <p:spPr>
          <a:xfrm>
            <a:off x="2971800" y="1376299"/>
            <a:ext cx="6172200" cy="2390899"/>
          </a:xfrm>
          <a:prstGeom prst="rect">
            <a:avLst/>
          </a:prstGeom>
        </p:spPr>
      </p:pic>
      <p:sp>
        <p:nvSpPr>
          <p:cNvPr id="3" name="TextBox 2">
            <a:extLst>
              <a:ext uri="{FF2B5EF4-FFF2-40B4-BE49-F238E27FC236}">
                <a16:creationId xmlns:a16="http://schemas.microsoft.com/office/drawing/2014/main" id="{A3A68F14-CDAB-8991-5F45-FEC3BDFC9277}"/>
              </a:ext>
            </a:extLst>
          </p:cNvPr>
          <p:cNvSpPr txBox="1"/>
          <p:nvPr/>
        </p:nvSpPr>
        <p:spPr>
          <a:xfrm>
            <a:off x="7809310" y="1643534"/>
            <a:ext cx="1672543" cy="415498"/>
          </a:xfrm>
          <a:prstGeom prst="rect">
            <a:avLst/>
          </a:prstGeom>
          <a:noFill/>
        </p:spPr>
        <p:txBody>
          <a:bodyPr wrap="square" rtlCol="0">
            <a:spAutoFit/>
          </a:bodyPr>
          <a:lstStyle/>
          <a:p>
            <a:pPr algn="ctr"/>
            <a:r>
              <a:rPr lang="en-US" sz="1050" dirty="0">
                <a:solidFill>
                  <a:schemeClr val="tx1"/>
                </a:solidFill>
              </a:rPr>
              <a:t>Multiple</a:t>
            </a:r>
          </a:p>
          <a:p>
            <a:pPr algn="ctr"/>
            <a:r>
              <a:rPr lang="en-US" sz="1050" dirty="0">
                <a:solidFill>
                  <a:schemeClr val="tx1"/>
                </a:solidFill>
              </a:rPr>
              <a:t>Threads</a:t>
            </a:r>
          </a:p>
        </p:txBody>
      </p:sp>
    </p:spTree>
    <p:extLst>
      <p:ext uri="{BB962C8B-B14F-4D97-AF65-F5344CB8AC3E}">
        <p14:creationId xmlns:p14="http://schemas.microsoft.com/office/powerpoint/2010/main" val="1199778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0"/>
          <p:cNvSpPr txBox="1">
            <a:spLocks noGrp="1"/>
          </p:cNvSpPr>
          <p:nvPr>
            <p:ph type="ctrTitle"/>
          </p:nvPr>
        </p:nvSpPr>
        <p:spPr>
          <a:xfrm flipH="1">
            <a:off x="6771045" y="827975"/>
            <a:ext cx="2135887" cy="3483900"/>
          </a:xfrm>
          <a:prstGeom prst="rect">
            <a:avLst/>
          </a:prstGeom>
          <a:noFill/>
          <a:ln>
            <a:noFill/>
          </a:ln>
        </p:spPr>
        <p:txBody>
          <a:bodyPr spcFirstLastPara="1" wrap="square" lIns="68575" tIns="34275" rIns="68575" bIns="34275" anchor="ctr" anchorCtr="0">
            <a:noAutofit/>
          </a:bodyPr>
          <a:lstStyle/>
          <a:p>
            <a:pPr marL="0" lvl="0" indent="0" algn="r" rtl="0">
              <a:lnSpc>
                <a:spcPct val="90000"/>
              </a:lnSpc>
              <a:spcBef>
                <a:spcPts val="0"/>
              </a:spcBef>
              <a:spcAft>
                <a:spcPts val="0"/>
              </a:spcAft>
              <a:buClr>
                <a:schemeClr val="dk1"/>
              </a:buClr>
              <a:buSzPts val="1800"/>
              <a:buFont typeface="Nunito Sans Black"/>
              <a:buNone/>
            </a:pPr>
            <a:r>
              <a:rPr lang="en-US" sz="3600" noProof="0" dirty="0"/>
              <a:t>Integration Steps</a:t>
            </a:r>
            <a:br>
              <a:rPr lang="en-US" sz="3600" noProof="0" dirty="0"/>
            </a:br>
            <a:r>
              <a:rPr lang="en-US" sz="3600" noProof="0" dirty="0"/>
              <a:t>in</a:t>
            </a:r>
            <a:br>
              <a:rPr lang="en-US" sz="3600" noProof="0" dirty="0"/>
            </a:br>
            <a:r>
              <a:rPr lang="en-US" sz="1600" noProof="0" dirty="0"/>
              <a:t>Outgoing Payment Service</a:t>
            </a:r>
            <a:endParaRPr lang="en-US" sz="3600" noProof="0" dirty="0"/>
          </a:p>
        </p:txBody>
      </p:sp>
      <p:sp>
        <p:nvSpPr>
          <p:cNvPr id="391" name="Google Shape;391;p40"/>
          <p:cNvSpPr txBox="1">
            <a:spLocks noGrp="1"/>
          </p:cNvSpPr>
          <p:nvPr>
            <p:ph type="subTitle" idx="1"/>
          </p:nvPr>
        </p:nvSpPr>
        <p:spPr>
          <a:xfrm flipH="1">
            <a:off x="906107" y="1825516"/>
            <a:ext cx="1514700" cy="823200"/>
          </a:xfrm>
          <a:prstGeom prst="rect">
            <a:avLst/>
          </a:prstGeom>
        </p:spPr>
        <p:txBody>
          <a:bodyPr spcFirstLastPara="1" wrap="square" lIns="68575" tIns="34275" rIns="68575" bIns="34275" anchor="b" anchorCtr="0">
            <a:noAutofit/>
          </a:bodyPr>
          <a:lstStyle/>
          <a:p>
            <a:pPr marL="0" lvl="0" indent="0" algn="ctr" rtl="0">
              <a:spcBef>
                <a:spcPts val="800"/>
              </a:spcBef>
              <a:spcAft>
                <a:spcPts val="0"/>
              </a:spcAft>
              <a:buNone/>
            </a:pPr>
            <a:r>
              <a:rPr lang="en-US" sz="1400" noProof="0" dirty="0"/>
              <a:t>Eliminating all SCS dependencies</a:t>
            </a:r>
          </a:p>
        </p:txBody>
      </p:sp>
      <p:sp>
        <p:nvSpPr>
          <p:cNvPr id="392" name="Google Shape;392;p40"/>
          <p:cNvSpPr txBox="1">
            <a:spLocks noGrp="1"/>
          </p:cNvSpPr>
          <p:nvPr>
            <p:ph type="subTitle" idx="3"/>
          </p:nvPr>
        </p:nvSpPr>
        <p:spPr>
          <a:xfrm flipH="1">
            <a:off x="2894018" y="2237116"/>
            <a:ext cx="1514700" cy="823200"/>
          </a:xfrm>
          <a:prstGeom prst="rect">
            <a:avLst/>
          </a:prstGeom>
        </p:spPr>
        <p:txBody>
          <a:bodyPr spcFirstLastPara="1" wrap="square" lIns="68575" tIns="34275" rIns="68575" bIns="34275" anchor="b" anchorCtr="0">
            <a:noAutofit/>
          </a:bodyPr>
          <a:lstStyle/>
          <a:p>
            <a:pPr marL="0" lvl="0" indent="0" algn="ctr" rtl="0">
              <a:spcBef>
                <a:spcPts val="800"/>
              </a:spcBef>
              <a:spcAft>
                <a:spcPts val="0"/>
              </a:spcAft>
              <a:buNone/>
            </a:pPr>
            <a:r>
              <a:rPr lang="en-US" sz="1400" noProof="0" dirty="0"/>
              <a:t>Changing Consumer and Producer classes to new </a:t>
            </a:r>
            <a:r>
              <a:rPr lang="en-US" dirty="0"/>
              <a:t>for</a:t>
            </a:r>
            <a:r>
              <a:rPr lang="en-US" sz="1400" noProof="0" dirty="0"/>
              <a:t>mat</a:t>
            </a:r>
          </a:p>
        </p:txBody>
      </p:sp>
      <p:sp>
        <p:nvSpPr>
          <p:cNvPr id="393" name="Google Shape;393;p40"/>
          <p:cNvSpPr txBox="1">
            <a:spLocks noGrp="1"/>
          </p:cNvSpPr>
          <p:nvPr>
            <p:ph type="subTitle" idx="5"/>
          </p:nvPr>
        </p:nvSpPr>
        <p:spPr>
          <a:xfrm flipH="1">
            <a:off x="4881929" y="2040622"/>
            <a:ext cx="1514700" cy="823200"/>
          </a:xfrm>
          <a:prstGeom prst="rect">
            <a:avLst/>
          </a:prstGeom>
        </p:spPr>
        <p:txBody>
          <a:bodyPr spcFirstLastPara="1" wrap="square" lIns="68575" tIns="34275" rIns="68575" bIns="34275" anchor="b" anchorCtr="0">
            <a:noAutofit/>
          </a:bodyPr>
          <a:lstStyle/>
          <a:p>
            <a:pPr marL="0" lvl="0" indent="0" algn="ctr" rtl="0">
              <a:spcBef>
                <a:spcPts val="800"/>
              </a:spcBef>
              <a:spcAft>
                <a:spcPts val="0"/>
              </a:spcAft>
              <a:buNone/>
            </a:pPr>
            <a:r>
              <a:rPr lang="en-US" noProof="0" dirty="0"/>
              <a:t>Migrating unit &amp; integration test </a:t>
            </a:r>
            <a:r>
              <a:rPr lang="en-US" dirty="0"/>
              <a:t>c</a:t>
            </a:r>
            <a:r>
              <a:rPr lang="en-US" noProof="0" dirty="0" err="1"/>
              <a:t>ases</a:t>
            </a:r>
            <a:endParaRPr lang="en-US" sz="1400" noProof="0" dirty="0"/>
          </a:p>
        </p:txBody>
      </p:sp>
      <p:grpSp>
        <p:nvGrpSpPr>
          <p:cNvPr id="396" name="Google Shape;396;p40"/>
          <p:cNvGrpSpPr/>
          <p:nvPr/>
        </p:nvGrpSpPr>
        <p:grpSpPr>
          <a:xfrm>
            <a:off x="1497547" y="1629559"/>
            <a:ext cx="4308275" cy="332705"/>
            <a:chOff x="1497547" y="1716411"/>
            <a:chExt cx="4308275" cy="332705"/>
          </a:xfrm>
        </p:grpSpPr>
        <p:grpSp>
          <p:nvGrpSpPr>
            <p:cNvPr id="397" name="Google Shape;397;p40"/>
            <p:cNvGrpSpPr/>
            <p:nvPr/>
          </p:nvGrpSpPr>
          <p:grpSpPr>
            <a:xfrm>
              <a:off x="1497547" y="1716411"/>
              <a:ext cx="331821" cy="332705"/>
              <a:chOff x="-48633950" y="1972600"/>
              <a:chExt cx="300100" cy="300900"/>
            </a:xfrm>
          </p:grpSpPr>
          <p:sp>
            <p:nvSpPr>
              <p:cNvPr id="398" name="Google Shape;398;p40"/>
              <p:cNvSpPr/>
              <p:nvPr/>
            </p:nvSpPr>
            <p:spPr>
              <a:xfrm>
                <a:off x="-48633950" y="1972600"/>
                <a:ext cx="300100" cy="300900"/>
              </a:xfrm>
              <a:custGeom>
                <a:avLst/>
                <a:gdLst/>
                <a:ahLst/>
                <a:cxnLst/>
                <a:rect l="l" t="t" r="r" b="b"/>
                <a:pathLst>
                  <a:path w="12004" h="12036" extrusionOk="0">
                    <a:moveTo>
                      <a:pt x="1418" y="756"/>
                    </a:moveTo>
                    <a:lnTo>
                      <a:pt x="1418" y="1481"/>
                    </a:lnTo>
                    <a:lnTo>
                      <a:pt x="693" y="1481"/>
                    </a:lnTo>
                    <a:lnTo>
                      <a:pt x="693" y="756"/>
                    </a:lnTo>
                    <a:close/>
                    <a:moveTo>
                      <a:pt x="11310" y="756"/>
                    </a:moveTo>
                    <a:lnTo>
                      <a:pt x="11310" y="1481"/>
                    </a:lnTo>
                    <a:lnTo>
                      <a:pt x="10586" y="1481"/>
                    </a:lnTo>
                    <a:lnTo>
                      <a:pt x="10586" y="756"/>
                    </a:lnTo>
                    <a:close/>
                    <a:moveTo>
                      <a:pt x="9893" y="1418"/>
                    </a:moveTo>
                    <a:lnTo>
                      <a:pt x="9893" y="1796"/>
                    </a:lnTo>
                    <a:cubicBezTo>
                      <a:pt x="9893" y="1985"/>
                      <a:pt x="10050" y="2143"/>
                      <a:pt x="10239" y="2143"/>
                    </a:cubicBezTo>
                    <a:lnTo>
                      <a:pt x="10586" y="2143"/>
                    </a:lnTo>
                    <a:lnTo>
                      <a:pt x="10586" y="5293"/>
                    </a:lnTo>
                    <a:cubicBezTo>
                      <a:pt x="10365" y="5104"/>
                      <a:pt x="10050" y="4915"/>
                      <a:pt x="9672" y="4663"/>
                    </a:cubicBezTo>
                    <a:cubicBezTo>
                      <a:pt x="8822" y="4159"/>
                      <a:pt x="7530" y="3560"/>
                      <a:pt x="6018" y="3560"/>
                    </a:cubicBezTo>
                    <a:cubicBezTo>
                      <a:pt x="4537" y="3560"/>
                      <a:pt x="3214" y="4159"/>
                      <a:pt x="2363" y="4663"/>
                    </a:cubicBezTo>
                    <a:cubicBezTo>
                      <a:pt x="2017" y="4852"/>
                      <a:pt x="1701" y="5104"/>
                      <a:pt x="1449" y="5293"/>
                    </a:cubicBezTo>
                    <a:lnTo>
                      <a:pt x="1449" y="2143"/>
                    </a:lnTo>
                    <a:lnTo>
                      <a:pt x="1764" y="2143"/>
                    </a:lnTo>
                    <a:cubicBezTo>
                      <a:pt x="1954" y="2143"/>
                      <a:pt x="2111" y="1985"/>
                      <a:pt x="2111" y="1796"/>
                    </a:cubicBezTo>
                    <a:lnTo>
                      <a:pt x="2111" y="1418"/>
                    </a:lnTo>
                    <a:close/>
                    <a:moveTo>
                      <a:pt x="8065" y="4695"/>
                    </a:moveTo>
                    <a:cubicBezTo>
                      <a:pt x="8538" y="4915"/>
                      <a:pt x="8979" y="5104"/>
                      <a:pt x="9326" y="5293"/>
                    </a:cubicBezTo>
                    <a:cubicBezTo>
                      <a:pt x="9798" y="5577"/>
                      <a:pt x="10208" y="5860"/>
                      <a:pt x="10428" y="6049"/>
                    </a:cubicBezTo>
                    <a:cubicBezTo>
                      <a:pt x="10208" y="6238"/>
                      <a:pt x="9798" y="6522"/>
                      <a:pt x="9326" y="6805"/>
                    </a:cubicBezTo>
                    <a:cubicBezTo>
                      <a:pt x="8979" y="6994"/>
                      <a:pt x="8570" y="7215"/>
                      <a:pt x="8065" y="7372"/>
                    </a:cubicBezTo>
                    <a:cubicBezTo>
                      <a:pt x="8349" y="6994"/>
                      <a:pt x="8475" y="6522"/>
                      <a:pt x="8475" y="6049"/>
                    </a:cubicBezTo>
                    <a:cubicBezTo>
                      <a:pt x="8475" y="5514"/>
                      <a:pt x="8318" y="5104"/>
                      <a:pt x="8065" y="4695"/>
                    </a:cubicBezTo>
                    <a:close/>
                    <a:moveTo>
                      <a:pt x="3970" y="4726"/>
                    </a:moveTo>
                    <a:cubicBezTo>
                      <a:pt x="3718" y="5136"/>
                      <a:pt x="3592" y="5608"/>
                      <a:pt x="3592" y="6081"/>
                    </a:cubicBezTo>
                    <a:cubicBezTo>
                      <a:pt x="3529" y="6553"/>
                      <a:pt x="3686" y="7026"/>
                      <a:pt x="3970" y="7435"/>
                    </a:cubicBezTo>
                    <a:cubicBezTo>
                      <a:pt x="3497" y="7215"/>
                      <a:pt x="3056" y="7026"/>
                      <a:pt x="2710" y="6837"/>
                    </a:cubicBezTo>
                    <a:cubicBezTo>
                      <a:pt x="2237" y="6553"/>
                      <a:pt x="1859" y="6270"/>
                      <a:pt x="1607" y="6081"/>
                    </a:cubicBezTo>
                    <a:cubicBezTo>
                      <a:pt x="1859" y="5892"/>
                      <a:pt x="2237" y="5608"/>
                      <a:pt x="2710" y="5325"/>
                    </a:cubicBezTo>
                    <a:cubicBezTo>
                      <a:pt x="3056" y="5136"/>
                      <a:pt x="3466" y="4915"/>
                      <a:pt x="3970" y="4726"/>
                    </a:cubicBezTo>
                    <a:close/>
                    <a:moveTo>
                      <a:pt x="6018" y="4285"/>
                    </a:moveTo>
                    <a:cubicBezTo>
                      <a:pt x="6994" y="4285"/>
                      <a:pt x="7782" y="5073"/>
                      <a:pt x="7782" y="6049"/>
                    </a:cubicBezTo>
                    <a:cubicBezTo>
                      <a:pt x="7782" y="7026"/>
                      <a:pt x="6994" y="7814"/>
                      <a:pt x="6018" y="7814"/>
                    </a:cubicBezTo>
                    <a:cubicBezTo>
                      <a:pt x="5041" y="7814"/>
                      <a:pt x="4253" y="7026"/>
                      <a:pt x="4253" y="6049"/>
                    </a:cubicBezTo>
                    <a:cubicBezTo>
                      <a:pt x="4253" y="5073"/>
                      <a:pt x="5041" y="4285"/>
                      <a:pt x="6018" y="4285"/>
                    </a:cubicBezTo>
                    <a:close/>
                    <a:moveTo>
                      <a:pt x="10554" y="6805"/>
                    </a:moveTo>
                    <a:lnTo>
                      <a:pt x="10554" y="9956"/>
                    </a:lnTo>
                    <a:lnTo>
                      <a:pt x="10239" y="9956"/>
                    </a:lnTo>
                    <a:cubicBezTo>
                      <a:pt x="10050" y="9956"/>
                      <a:pt x="9893" y="10113"/>
                      <a:pt x="9893" y="10302"/>
                    </a:cubicBezTo>
                    <a:lnTo>
                      <a:pt x="9893" y="10649"/>
                    </a:lnTo>
                    <a:lnTo>
                      <a:pt x="2143" y="10649"/>
                    </a:lnTo>
                    <a:lnTo>
                      <a:pt x="2143" y="10302"/>
                    </a:lnTo>
                    <a:cubicBezTo>
                      <a:pt x="2143" y="10113"/>
                      <a:pt x="1985" y="9956"/>
                      <a:pt x="1764" y="9956"/>
                    </a:cubicBezTo>
                    <a:lnTo>
                      <a:pt x="1418" y="9956"/>
                    </a:lnTo>
                    <a:lnTo>
                      <a:pt x="1418" y="6805"/>
                    </a:lnTo>
                    <a:cubicBezTo>
                      <a:pt x="1670" y="6994"/>
                      <a:pt x="1985" y="7183"/>
                      <a:pt x="2332" y="7435"/>
                    </a:cubicBezTo>
                    <a:cubicBezTo>
                      <a:pt x="3182" y="7940"/>
                      <a:pt x="4505" y="8538"/>
                      <a:pt x="5986" y="8538"/>
                    </a:cubicBezTo>
                    <a:cubicBezTo>
                      <a:pt x="7498" y="8538"/>
                      <a:pt x="8790" y="7940"/>
                      <a:pt x="9641" y="7435"/>
                    </a:cubicBezTo>
                    <a:cubicBezTo>
                      <a:pt x="10019" y="7215"/>
                      <a:pt x="10334" y="6994"/>
                      <a:pt x="10554" y="6805"/>
                    </a:cubicBezTo>
                    <a:close/>
                    <a:moveTo>
                      <a:pt x="1418" y="10617"/>
                    </a:moveTo>
                    <a:lnTo>
                      <a:pt x="1418" y="11311"/>
                    </a:lnTo>
                    <a:lnTo>
                      <a:pt x="693" y="11311"/>
                    </a:lnTo>
                    <a:lnTo>
                      <a:pt x="693" y="10617"/>
                    </a:lnTo>
                    <a:close/>
                    <a:moveTo>
                      <a:pt x="11310" y="10617"/>
                    </a:moveTo>
                    <a:lnTo>
                      <a:pt x="11310" y="11311"/>
                    </a:lnTo>
                    <a:lnTo>
                      <a:pt x="10586" y="11311"/>
                    </a:lnTo>
                    <a:lnTo>
                      <a:pt x="10586" y="10617"/>
                    </a:lnTo>
                    <a:close/>
                    <a:moveTo>
                      <a:pt x="347" y="0"/>
                    </a:moveTo>
                    <a:cubicBezTo>
                      <a:pt x="158" y="0"/>
                      <a:pt x="0" y="189"/>
                      <a:pt x="0" y="378"/>
                    </a:cubicBezTo>
                    <a:lnTo>
                      <a:pt x="0" y="1796"/>
                    </a:lnTo>
                    <a:cubicBezTo>
                      <a:pt x="0" y="1985"/>
                      <a:pt x="158" y="2143"/>
                      <a:pt x="347" y="2143"/>
                    </a:cubicBezTo>
                    <a:lnTo>
                      <a:pt x="693" y="2143"/>
                    </a:lnTo>
                    <a:lnTo>
                      <a:pt x="693" y="9893"/>
                    </a:lnTo>
                    <a:lnTo>
                      <a:pt x="347" y="9893"/>
                    </a:lnTo>
                    <a:cubicBezTo>
                      <a:pt x="158" y="9893"/>
                      <a:pt x="0" y="10050"/>
                      <a:pt x="0" y="10239"/>
                    </a:cubicBezTo>
                    <a:lnTo>
                      <a:pt x="0" y="11657"/>
                    </a:lnTo>
                    <a:cubicBezTo>
                      <a:pt x="0" y="11878"/>
                      <a:pt x="158" y="12035"/>
                      <a:pt x="347" y="12035"/>
                    </a:cubicBezTo>
                    <a:lnTo>
                      <a:pt x="1764" y="12035"/>
                    </a:lnTo>
                    <a:cubicBezTo>
                      <a:pt x="1954" y="12035"/>
                      <a:pt x="2111" y="11878"/>
                      <a:pt x="2111" y="11657"/>
                    </a:cubicBezTo>
                    <a:lnTo>
                      <a:pt x="2111" y="11311"/>
                    </a:lnTo>
                    <a:lnTo>
                      <a:pt x="9893" y="11311"/>
                    </a:lnTo>
                    <a:lnTo>
                      <a:pt x="9893" y="11657"/>
                    </a:lnTo>
                    <a:cubicBezTo>
                      <a:pt x="9893" y="11878"/>
                      <a:pt x="10050" y="12035"/>
                      <a:pt x="10239" y="12035"/>
                    </a:cubicBezTo>
                    <a:lnTo>
                      <a:pt x="11657" y="12035"/>
                    </a:lnTo>
                    <a:cubicBezTo>
                      <a:pt x="11846" y="12035"/>
                      <a:pt x="12004" y="11878"/>
                      <a:pt x="12004" y="11657"/>
                    </a:cubicBezTo>
                    <a:lnTo>
                      <a:pt x="12004" y="10239"/>
                    </a:lnTo>
                    <a:cubicBezTo>
                      <a:pt x="12004" y="10050"/>
                      <a:pt x="11846" y="9893"/>
                      <a:pt x="11657" y="9893"/>
                    </a:cubicBezTo>
                    <a:lnTo>
                      <a:pt x="11310" y="9893"/>
                    </a:lnTo>
                    <a:lnTo>
                      <a:pt x="11310" y="2143"/>
                    </a:lnTo>
                    <a:lnTo>
                      <a:pt x="11657" y="2143"/>
                    </a:lnTo>
                    <a:cubicBezTo>
                      <a:pt x="11846" y="2143"/>
                      <a:pt x="12004" y="1985"/>
                      <a:pt x="12004" y="1796"/>
                    </a:cubicBezTo>
                    <a:lnTo>
                      <a:pt x="12004" y="378"/>
                    </a:lnTo>
                    <a:cubicBezTo>
                      <a:pt x="12004" y="189"/>
                      <a:pt x="11846" y="0"/>
                      <a:pt x="11657" y="0"/>
                    </a:cubicBezTo>
                    <a:lnTo>
                      <a:pt x="10239" y="0"/>
                    </a:lnTo>
                    <a:cubicBezTo>
                      <a:pt x="10050" y="0"/>
                      <a:pt x="9893" y="189"/>
                      <a:pt x="9893" y="378"/>
                    </a:cubicBezTo>
                    <a:lnTo>
                      <a:pt x="9893" y="725"/>
                    </a:lnTo>
                    <a:lnTo>
                      <a:pt x="2111" y="725"/>
                    </a:lnTo>
                    <a:lnTo>
                      <a:pt x="2111" y="378"/>
                    </a:lnTo>
                    <a:cubicBezTo>
                      <a:pt x="2111" y="189"/>
                      <a:pt x="1954" y="0"/>
                      <a:pt x="1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0"/>
              <p:cNvSpPr/>
              <p:nvPr/>
            </p:nvSpPr>
            <p:spPr>
              <a:xfrm>
                <a:off x="-48509525" y="2097050"/>
                <a:ext cx="52800" cy="52775"/>
              </a:xfrm>
              <a:custGeom>
                <a:avLst/>
                <a:gdLst/>
                <a:ahLst/>
                <a:cxnLst/>
                <a:rect l="l" t="t" r="r" b="b"/>
                <a:pathLst>
                  <a:path w="2112" h="2111" extrusionOk="0">
                    <a:moveTo>
                      <a:pt x="1041" y="725"/>
                    </a:moveTo>
                    <a:cubicBezTo>
                      <a:pt x="1230" y="725"/>
                      <a:pt x="1387" y="882"/>
                      <a:pt x="1387" y="1071"/>
                    </a:cubicBezTo>
                    <a:cubicBezTo>
                      <a:pt x="1387" y="1260"/>
                      <a:pt x="1230" y="1418"/>
                      <a:pt x="1041" y="1418"/>
                    </a:cubicBezTo>
                    <a:cubicBezTo>
                      <a:pt x="852" y="1418"/>
                      <a:pt x="694" y="1260"/>
                      <a:pt x="694" y="1071"/>
                    </a:cubicBezTo>
                    <a:cubicBezTo>
                      <a:pt x="694" y="882"/>
                      <a:pt x="852" y="725"/>
                      <a:pt x="1041" y="725"/>
                    </a:cubicBezTo>
                    <a:close/>
                    <a:moveTo>
                      <a:pt x="1041" y="0"/>
                    </a:moveTo>
                    <a:cubicBezTo>
                      <a:pt x="442" y="0"/>
                      <a:pt x="1" y="473"/>
                      <a:pt x="1" y="1071"/>
                    </a:cubicBezTo>
                    <a:cubicBezTo>
                      <a:pt x="1" y="1670"/>
                      <a:pt x="442" y="2111"/>
                      <a:pt x="1041" y="2111"/>
                    </a:cubicBezTo>
                    <a:cubicBezTo>
                      <a:pt x="1639" y="2111"/>
                      <a:pt x="2112" y="1670"/>
                      <a:pt x="2112" y="1071"/>
                    </a:cubicBezTo>
                    <a:cubicBezTo>
                      <a:pt x="2112" y="473"/>
                      <a:pt x="1639" y="0"/>
                      <a:pt x="10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40"/>
            <p:cNvGrpSpPr/>
            <p:nvPr/>
          </p:nvGrpSpPr>
          <p:grpSpPr>
            <a:xfrm>
              <a:off x="5473117" y="1716431"/>
              <a:ext cx="332705" cy="332677"/>
              <a:chOff x="-44914800" y="2342000"/>
              <a:chExt cx="300900" cy="300875"/>
            </a:xfrm>
          </p:grpSpPr>
          <p:sp>
            <p:nvSpPr>
              <p:cNvPr id="401" name="Google Shape;401;p40"/>
              <p:cNvSpPr/>
              <p:nvPr/>
            </p:nvSpPr>
            <p:spPr>
              <a:xfrm>
                <a:off x="-44914800" y="2342000"/>
                <a:ext cx="300900" cy="300875"/>
              </a:xfrm>
              <a:custGeom>
                <a:avLst/>
                <a:gdLst/>
                <a:ahLst/>
                <a:cxnLst/>
                <a:rect l="l" t="t" r="r" b="b"/>
                <a:pathLst>
                  <a:path w="12036" h="12035" extrusionOk="0">
                    <a:moveTo>
                      <a:pt x="1450" y="725"/>
                    </a:moveTo>
                    <a:lnTo>
                      <a:pt x="1450" y="1418"/>
                    </a:lnTo>
                    <a:lnTo>
                      <a:pt x="725" y="1418"/>
                    </a:lnTo>
                    <a:lnTo>
                      <a:pt x="725" y="725"/>
                    </a:lnTo>
                    <a:close/>
                    <a:moveTo>
                      <a:pt x="11311" y="725"/>
                    </a:moveTo>
                    <a:lnTo>
                      <a:pt x="11311" y="1418"/>
                    </a:lnTo>
                    <a:lnTo>
                      <a:pt x="10618" y="1418"/>
                    </a:lnTo>
                    <a:lnTo>
                      <a:pt x="10618" y="725"/>
                    </a:lnTo>
                    <a:close/>
                    <a:moveTo>
                      <a:pt x="9893" y="1418"/>
                    </a:moveTo>
                    <a:lnTo>
                      <a:pt x="9893" y="1796"/>
                    </a:lnTo>
                    <a:cubicBezTo>
                      <a:pt x="9893" y="1985"/>
                      <a:pt x="10051" y="2142"/>
                      <a:pt x="10240" y="2142"/>
                    </a:cubicBezTo>
                    <a:lnTo>
                      <a:pt x="10618" y="2142"/>
                    </a:lnTo>
                    <a:lnTo>
                      <a:pt x="10618" y="9893"/>
                    </a:lnTo>
                    <a:lnTo>
                      <a:pt x="10240" y="9893"/>
                    </a:lnTo>
                    <a:cubicBezTo>
                      <a:pt x="10051" y="9893"/>
                      <a:pt x="9893" y="10050"/>
                      <a:pt x="9893" y="10239"/>
                    </a:cubicBezTo>
                    <a:lnTo>
                      <a:pt x="9893" y="10617"/>
                    </a:lnTo>
                    <a:lnTo>
                      <a:pt x="2143" y="10617"/>
                    </a:lnTo>
                    <a:lnTo>
                      <a:pt x="2143" y="10239"/>
                    </a:lnTo>
                    <a:cubicBezTo>
                      <a:pt x="2143" y="10050"/>
                      <a:pt x="1985" y="9893"/>
                      <a:pt x="1796" y="9893"/>
                    </a:cubicBezTo>
                    <a:lnTo>
                      <a:pt x="1450" y="9893"/>
                    </a:lnTo>
                    <a:lnTo>
                      <a:pt x="1450" y="2142"/>
                    </a:lnTo>
                    <a:lnTo>
                      <a:pt x="1796" y="2142"/>
                    </a:lnTo>
                    <a:cubicBezTo>
                      <a:pt x="1985" y="2142"/>
                      <a:pt x="2143" y="1985"/>
                      <a:pt x="2143" y="1796"/>
                    </a:cubicBezTo>
                    <a:lnTo>
                      <a:pt x="2143" y="1418"/>
                    </a:lnTo>
                    <a:close/>
                    <a:moveTo>
                      <a:pt x="1418" y="10617"/>
                    </a:moveTo>
                    <a:lnTo>
                      <a:pt x="1418" y="11310"/>
                    </a:lnTo>
                    <a:lnTo>
                      <a:pt x="725" y="11310"/>
                    </a:lnTo>
                    <a:lnTo>
                      <a:pt x="725" y="10617"/>
                    </a:lnTo>
                    <a:close/>
                    <a:moveTo>
                      <a:pt x="11311" y="10617"/>
                    </a:moveTo>
                    <a:lnTo>
                      <a:pt x="11311" y="11310"/>
                    </a:lnTo>
                    <a:lnTo>
                      <a:pt x="10618" y="11310"/>
                    </a:lnTo>
                    <a:lnTo>
                      <a:pt x="10618" y="10617"/>
                    </a:lnTo>
                    <a:close/>
                    <a:moveTo>
                      <a:pt x="379" y="0"/>
                    </a:moveTo>
                    <a:cubicBezTo>
                      <a:pt x="158" y="0"/>
                      <a:pt x="1" y="158"/>
                      <a:pt x="1" y="378"/>
                    </a:cubicBezTo>
                    <a:lnTo>
                      <a:pt x="1" y="1764"/>
                    </a:lnTo>
                    <a:cubicBezTo>
                      <a:pt x="1" y="1985"/>
                      <a:pt x="158" y="2142"/>
                      <a:pt x="379" y="2142"/>
                    </a:cubicBezTo>
                    <a:lnTo>
                      <a:pt x="725" y="2142"/>
                    </a:lnTo>
                    <a:lnTo>
                      <a:pt x="725" y="9893"/>
                    </a:lnTo>
                    <a:lnTo>
                      <a:pt x="379" y="9893"/>
                    </a:lnTo>
                    <a:cubicBezTo>
                      <a:pt x="158" y="9893"/>
                      <a:pt x="1" y="10050"/>
                      <a:pt x="1" y="10239"/>
                    </a:cubicBezTo>
                    <a:lnTo>
                      <a:pt x="1" y="11657"/>
                    </a:lnTo>
                    <a:cubicBezTo>
                      <a:pt x="1" y="11877"/>
                      <a:pt x="158" y="12035"/>
                      <a:pt x="379" y="12035"/>
                    </a:cubicBezTo>
                    <a:lnTo>
                      <a:pt x="1796" y="12035"/>
                    </a:lnTo>
                    <a:cubicBezTo>
                      <a:pt x="1985" y="12035"/>
                      <a:pt x="2143" y="11877"/>
                      <a:pt x="2143" y="11657"/>
                    </a:cubicBezTo>
                    <a:lnTo>
                      <a:pt x="2143" y="11310"/>
                    </a:lnTo>
                    <a:lnTo>
                      <a:pt x="9893" y="11310"/>
                    </a:lnTo>
                    <a:lnTo>
                      <a:pt x="9893" y="11657"/>
                    </a:lnTo>
                    <a:cubicBezTo>
                      <a:pt x="9893" y="11877"/>
                      <a:pt x="10051" y="12035"/>
                      <a:pt x="10240" y="12035"/>
                    </a:cubicBezTo>
                    <a:lnTo>
                      <a:pt x="11657" y="12035"/>
                    </a:lnTo>
                    <a:cubicBezTo>
                      <a:pt x="11878" y="12035"/>
                      <a:pt x="12036" y="11877"/>
                      <a:pt x="12036" y="11657"/>
                    </a:cubicBezTo>
                    <a:lnTo>
                      <a:pt x="12036" y="10239"/>
                    </a:lnTo>
                    <a:cubicBezTo>
                      <a:pt x="12036" y="10050"/>
                      <a:pt x="11878" y="9893"/>
                      <a:pt x="11657" y="9893"/>
                    </a:cubicBezTo>
                    <a:lnTo>
                      <a:pt x="11311" y="9893"/>
                    </a:lnTo>
                    <a:lnTo>
                      <a:pt x="11311" y="2142"/>
                    </a:lnTo>
                    <a:lnTo>
                      <a:pt x="11657" y="2142"/>
                    </a:lnTo>
                    <a:cubicBezTo>
                      <a:pt x="11878" y="2142"/>
                      <a:pt x="12036" y="1985"/>
                      <a:pt x="12036" y="1764"/>
                    </a:cubicBezTo>
                    <a:lnTo>
                      <a:pt x="12036" y="378"/>
                    </a:lnTo>
                    <a:cubicBezTo>
                      <a:pt x="12036" y="158"/>
                      <a:pt x="11878" y="0"/>
                      <a:pt x="11657" y="0"/>
                    </a:cubicBezTo>
                    <a:lnTo>
                      <a:pt x="10240" y="0"/>
                    </a:lnTo>
                    <a:cubicBezTo>
                      <a:pt x="10051" y="0"/>
                      <a:pt x="9893" y="158"/>
                      <a:pt x="9893" y="378"/>
                    </a:cubicBezTo>
                    <a:lnTo>
                      <a:pt x="9893" y="725"/>
                    </a:lnTo>
                    <a:lnTo>
                      <a:pt x="2143" y="725"/>
                    </a:lnTo>
                    <a:lnTo>
                      <a:pt x="2143" y="378"/>
                    </a:lnTo>
                    <a:cubicBezTo>
                      <a:pt x="2143" y="158"/>
                      <a:pt x="1985" y="0"/>
                      <a:pt x="17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0"/>
              <p:cNvSpPr/>
              <p:nvPr/>
            </p:nvSpPr>
            <p:spPr>
              <a:xfrm>
                <a:off x="-44860450" y="2412875"/>
                <a:ext cx="193000" cy="159125"/>
              </a:xfrm>
              <a:custGeom>
                <a:avLst/>
                <a:gdLst/>
                <a:ahLst/>
                <a:cxnLst/>
                <a:rect l="l" t="t" r="r" b="b"/>
                <a:pathLst>
                  <a:path w="7720" h="6365" extrusionOk="0">
                    <a:moveTo>
                      <a:pt x="7026" y="694"/>
                    </a:moveTo>
                    <a:lnTo>
                      <a:pt x="7026" y="725"/>
                    </a:lnTo>
                    <a:lnTo>
                      <a:pt x="7026" y="5136"/>
                    </a:lnTo>
                    <a:lnTo>
                      <a:pt x="5514" y="3624"/>
                    </a:lnTo>
                    <a:cubicBezTo>
                      <a:pt x="5451" y="3561"/>
                      <a:pt x="5356" y="3498"/>
                      <a:pt x="5262" y="3498"/>
                    </a:cubicBezTo>
                    <a:cubicBezTo>
                      <a:pt x="5167" y="3498"/>
                      <a:pt x="5041" y="3561"/>
                      <a:pt x="5010" y="3624"/>
                    </a:cubicBezTo>
                    <a:lnTo>
                      <a:pt x="3907" y="4821"/>
                    </a:lnTo>
                    <a:lnTo>
                      <a:pt x="2678" y="3592"/>
                    </a:lnTo>
                    <a:cubicBezTo>
                      <a:pt x="2615" y="3529"/>
                      <a:pt x="2529" y="3498"/>
                      <a:pt x="2438" y="3498"/>
                    </a:cubicBezTo>
                    <a:cubicBezTo>
                      <a:pt x="2348" y="3498"/>
                      <a:pt x="2253" y="3529"/>
                      <a:pt x="2174" y="3592"/>
                    </a:cubicBezTo>
                    <a:lnTo>
                      <a:pt x="662" y="5104"/>
                    </a:lnTo>
                    <a:lnTo>
                      <a:pt x="662" y="694"/>
                    </a:lnTo>
                    <a:close/>
                    <a:moveTo>
                      <a:pt x="2458" y="4380"/>
                    </a:moveTo>
                    <a:lnTo>
                      <a:pt x="3718" y="5640"/>
                    </a:lnTo>
                    <a:lnTo>
                      <a:pt x="1198" y="5640"/>
                    </a:lnTo>
                    <a:lnTo>
                      <a:pt x="2458" y="4380"/>
                    </a:lnTo>
                    <a:close/>
                    <a:moveTo>
                      <a:pt x="5293" y="4411"/>
                    </a:moveTo>
                    <a:lnTo>
                      <a:pt x="6554" y="5671"/>
                    </a:lnTo>
                    <a:lnTo>
                      <a:pt x="4695" y="5671"/>
                    </a:lnTo>
                    <a:lnTo>
                      <a:pt x="4695" y="5640"/>
                    </a:lnTo>
                    <a:lnTo>
                      <a:pt x="4411" y="5356"/>
                    </a:lnTo>
                    <a:lnTo>
                      <a:pt x="5293" y="4411"/>
                    </a:lnTo>
                    <a:close/>
                    <a:moveTo>
                      <a:pt x="347" y="1"/>
                    </a:moveTo>
                    <a:cubicBezTo>
                      <a:pt x="158" y="1"/>
                      <a:pt x="0" y="158"/>
                      <a:pt x="0" y="379"/>
                    </a:cubicBezTo>
                    <a:lnTo>
                      <a:pt x="0" y="5986"/>
                    </a:lnTo>
                    <a:cubicBezTo>
                      <a:pt x="0" y="6207"/>
                      <a:pt x="158" y="6365"/>
                      <a:pt x="347" y="6365"/>
                    </a:cubicBezTo>
                    <a:lnTo>
                      <a:pt x="7373" y="6365"/>
                    </a:lnTo>
                    <a:cubicBezTo>
                      <a:pt x="7562" y="6365"/>
                      <a:pt x="7719" y="6207"/>
                      <a:pt x="7719" y="5986"/>
                    </a:cubicBezTo>
                    <a:lnTo>
                      <a:pt x="7719" y="379"/>
                    </a:lnTo>
                    <a:cubicBezTo>
                      <a:pt x="7719" y="158"/>
                      <a:pt x="7562" y="1"/>
                      <a:pt x="73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0"/>
              <p:cNvSpPr/>
              <p:nvPr/>
            </p:nvSpPr>
            <p:spPr>
              <a:xfrm>
                <a:off x="-44791150" y="2439650"/>
                <a:ext cx="52800" cy="53600"/>
              </a:xfrm>
              <a:custGeom>
                <a:avLst/>
                <a:gdLst/>
                <a:ahLst/>
                <a:cxnLst/>
                <a:rect l="l" t="t" r="r" b="b"/>
                <a:pathLst>
                  <a:path w="2112" h="2144" extrusionOk="0">
                    <a:moveTo>
                      <a:pt x="1041" y="725"/>
                    </a:moveTo>
                    <a:cubicBezTo>
                      <a:pt x="1261" y="725"/>
                      <a:pt x="1419" y="883"/>
                      <a:pt x="1419" y="1072"/>
                    </a:cubicBezTo>
                    <a:cubicBezTo>
                      <a:pt x="1419" y="1261"/>
                      <a:pt x="1261" y="1418"/>
                      <a:pt x="1041" y="1418"/>
                    </a:cubicBezTo>
                    <a:cubicBezTo>
                      <a:pt x="852" y="1418"/>
                      <a:pt x="694" y="1261"/>
                      <a:pt x="694" y="1072"/>
                    </a:cubicBezTo>
                    <a:cubicBezTo>
                      <a:pt x="694" y="883"/>
                      <a:pt x="852" y="725"/>
                      <a:pt x="1041" y="725"/>
                    </a:cubicBezTo>
                    <a:close/>
                    <a:moveTo>
                      <a:pt x="1041" y="1"/>
                    </a:moveTo>
                    <a:cubicBezTo>
                      <a:pt x="473" y="1"/>
                      <a:pt x="1" y="473"/>
                      <a:pt x="1" y="1072"/>
                    </a:cubicBezTo>
                    <a:cubicBezTo>
                      <a:pt x="32" y="1670"/>
                      <a:pt x="505" y="2143"/>
                      <a:pt x="1041" y="2143"/>
                    </a:cubicBezTo>
                    <a:cubicBezTo>
                      <a:pt x="1639" y="2143"/>
                      <a:pt x="2112" y="1670"/>
                      <a:pt x="2112" y="1072"/>
                    </a:cubicBezTo>
                    <a:cubicBezTo>
                      <a:pt x="2112" y="473"/>
                      <a:pt x="1639" y="1"/>
                      <a:pt x="10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4" name="Google Shape;404;p40"/>
            <p:cNvSpPr/>
            <p:nvPr/>
          </p:nvSpPr>
          <p:spPr>
            <a:xfrm>
              <a:off x="3488617" y="1716854"/>
              <a:ext cx="332705" cy="331821"/>
            </a:xfrm>
            <a:custGeom>
              <a:avLst/>
              <a:gdLst/>
              <a:ahLst/>
              <a:cxnLst/>
              <a:rect l="l" t="t" r="r" b="b"/>
              <a:pathLst>
                <a:path w="12036" h="12004" extrusionOk="0">
                  <a:moveTo>
                    <a:pt x="1450" y="693"/>
                  </a:moveTo>
                  <a:lnTo>
                    <a:pt x="1450" y="1418"/>
                  </a:lnTo>
                  <a:lnTo>
                    <a:pt x="756" y="1418"/>
                  </a:lnTo>
                  <a:lnTo>
                    <a:pt x="756" y="693"/>
                  </a:lnTo>
                  <a:close/>
                  <a:moveTo>
                    <a:pt x="11342" y="693"/>
                  </a:moveTo>
                  <a:lnTo>
                    <a:pt x="11342" y="1418"/>
                  </a:lnTo>
                  <a:lnTo>
                    <a:pt x="10618" y="1418"/>
                  </a:lnTo>
                  <a:lnTo>
                    <a:pt x="10618" y="693"/>
                  </a:lnTo>
                  <a:close/>
                  <a:moveTo>
                    <a:pt x="6049" y="4191"/>
                  </a:moveTo>
                  <a:cubicBezTo>
                    <a:pt x="6270" y="4191"/>
                    <a:pt x="6427" y="4380"/>
                    <a:pt x="6427" y="4569"/>
                  </a:cubicBezTo>
                  <a:cubicBezTo>
                    <a:pt x="6427" y="4758"/>
                    <a:pt x="6270" y="4915"/>
                    <a:pt x="6049" y="4915"/>
                  </a:cubicBezTo>
                  <a:cubicBezTo>
                    <a:pt x="5860" y="4915"/>
                    <a:pt x="5703" y="4758"/>
                    <a:pt x="5703" y="4569"/>
                  </a:cubicBezTo>
                  <a:cubicBezTo>
                    <a:pt x="5703" y="4380"/>
                    <a:pt x="5860" y="4191"/>
                    <a:pt x="6049" y="4191"/>
                  </a:cubicBezTo>
                  <a:close/>
                  <a:moveTo>
                    <a:pt x="6081" y="1040"/>
                  </a:moveTo>
                  <a:cubicBezTo>
                    <a:pt x="6144" y="1166"/>
                    <a:pt x="8381" y="5167"/>
                    <a:pt x="8475" y="5262"/>
                  </a:cubicBezTo>
                  <a:lnTo>
                    <a:pt x="7278" y="7026"/>
                  </a:lnTo>
                  <a:lnTo>
                    <a:pt x="6427" y="7026"/>
                  </a:lnTo>
                  <a:lnTo>
                    <a:pt x="6427" y="5577"/>
                  </a:lnTo>
                  <a:cubicBezTo>
                    <a:pt x="6805" y="5419"/>
                    <a:pt x="7120" y="5041"/>
                    <a:pt x="7120" y="4600"/>
                  </a:cubicBezTo>
                  <a:cubicBezTo>
                    <a:pt x="7120" y="4001"/>
                    <a:pt x="6648" y="3529"/>
                    <a:pt x="6081" y="3529"/>
                  </a:cubicBezTo>
                  <a:cubicBezTo>
                    <a:pt x="5482" y="3529"/>
                    <a:pt x="5010" y="4001"/>
                    <a:pt x="5010" y="4600"/>
                  </a:cubicBezTo>
                  <a:cubicBezTo>
                    <a:pt x="5010" y="5073"/>
                    <a:pt x="5293" y="5451"/>
                    <a:pt x="5703" y="5577"/>
                  </a:cubicBezTo>
                  <a:lnTo>
                    <a:pt x="5703" y="7026"/>
                  </a:lnTo>
                  <a:lnTo>
                    <a:pt x="4852" y="7026"/>
                  </a:lnTo>
                  <a:lnTo>
                    <a:pt x="3655" y="5262"/>
                  </a:lnTo>
                  <a:cubicBezTo>
                    <a:pt x="3749" y="5167"/>
                    <a:pt x="5986" y="1166"/>
                    <a:pt x="6081" y="1040"/>
                  </a:cubicBezTo>
                  <a:close/>
                  <a:moveTo>
                    <a:pt x="3812" y="3529"/>
                  </a:moveTo>
                  <a:lnTo>
                    <a:pt x="2899" y="5104"/>
                  </a:lnTo>
                  <a:cubicBezTo>
                    <a:pt x="2836" y="5230"/>
                    <a:pt x="2836" y="5388"/>
                    <a:pt x="2899" y="5451"/>
                  </a:cubicBezTo>
                  <a:lnTo>
                    <a:pt x="4064" y="7215"/>
                  </a:lnTo>
                  <a:cubicBezTo>
                    <a:pt x="3749" y="7404"/>
                    <a:pt x="3529" y="7719"/>
                    <a:pt x="3529" y="8097"/>
                  </a:cubicBezTo>
                  <a:lnTo>
                    <a:pt x="3529" y="8475"/>
                  </a:lnTo>
                  <a:lnTo>
                    <a:pt x="693" y="8475"/>
                  </a:lnTo>
                  <a:lnTo>
                    <a:pt x="693" y="3907"/>
                  </a:lnTo>
                  <a:cubicBezTo>
                    <a:pt x="788" y="3686"/>
                    <a:pt x="945" y="3529"/>
                    <a:pt x="1103" y="3529"/>
                  </a:cubicBezTo>
                  <a:close/>
                  <a:moveTo>
                    <a:pt x="7436" y="7751"/>
                  </a:moveTo>
                  <a:cubicBezTo>
                    <a:pt x="7625" y="7751"/>
                    <a:pt x="7782" y="7908"/>
                    <a:pt x="7782" y="8097"/>
                  </a:cubicBezTo>
                  <a:lnTo>
                    <a:pt x="7782" y="8475"/>
                  </a:lnTo>
                  <a:lnTo>
                    <a:pt x="4285" y="8475"/>
                  </a:lnTo>
                  <a:lnTo>
                    <a:pt x="4285" y="8097"/>
                  </a:lnTo>
                  <a:cubicBezTo>
                    <a:pt x="4285" y="7908"/>
                    <a:pt x="4443" y="7751"/>
                    <a:pt x="4632" y="7751"/>
                  </a:cubicBezTo>
                  <a:close/>
                  <a:moveTo>
                    <a:pt x="10996" y="3529"/>
                  </a:moveTo>
                  <a:cubicBezTo>
                    <a:pt x="11185" y="3529"/>
                    <a:pt x="11342" y="3686"/>
                    <a:pt x="11342" y="3907"/>
                  </a:cubicBezTo>
                  <a:lnTo>
                    <a:pt x="11342" y="8475"/>
                  </a:lnTo>
                  <a:lnTo>
                    <a:pt x="8507" y="8475"/>
                  </a:lnTo>
                  <a:lnTo>
                    <a:pt x="8507" y="8097"/>
                  </a:lnTo>
                  <a:cubicBezTo>
                    <a:pt x="8507" y="7719"/>
                    <a:pt x="8318" y="7404"/>
                    <a:pt x="8003" y="7215"/>
                  </a:cubicBezTo>
                  <a:lnTo>
                    <a:pt x="9137" y="5451"/>
                  </a:lnTo>
                  <a:cubicBezTo>
                    <a:pt x="9200" y="5356"/>
                    <a:pt x="9200" y="5230"/>
                    <a:pt x="9137" y="5104"/>
                  </a:cubicBezTo>
                  <a:lnTo>
                    <a:pt x="8223" y="3529"/>
                  </a:lnTo>
                  <a:close/>
                  <a:moveTo>
                    <a:pt x="11342" y="9137"/>
                  </a:moveTo>
                  <a:lnTo>
                    <a:pt x="11342" y="9483"/>
                  </a:lnTo>
                  <a:cubicBezTo>
                    <a:pt x="11342" y="9672"/>
                    <a:pt x="11185" y="9830"/>
                    <a:pt x="10996" y="9830"/>
                  </a:cubicBezTo>
                  <a:lnTo>
                    <a:pt x="1103" y="9830"/>
                  </a:lnTo>
                  <a:cubicBezTo>
                    <a:pt x="914" y="9830"/>
                    <a:pt x="756" y="9672"/>
                    <a:pt x="756" y="9483"/>
                  </a:cubicBezTo>
                  <a:lnTo>
                    <a:pt x="756" y="9137"/>
                  </a:lnTo>
                  <a:close/>
                  <a:moveTo>
                    <a:pt x="6427" y="10554"/>
                  </a:moveTo>
                  <a:lnTo>
                    <a:pt x="6427" y="11248"/>
                  </a:lnTo>
                  <a:lnTo>
                    <a:pt x="5703" y="11248"/>
                  </a:lnTo>
                  <a:lnTo>
                    <a:pt x="5703" y="10554"/>
                  </a:lnTo>
                  <a:close/>
                  <a:moveTo>
                    <a:pt x="347" y="0"/>
                  </a:moveTo>
                  <a:cubicBezTo>
                    <a:pt x="158" y="0"/>
                    <a:pt x="0" y="158"/>
                    <a:pt x="0" y="347"/>
                  </a:cubicBezTo>
                  <a:lnTo>
                    <a:pt x="0" y="1765"/>
                  </a:lnTo>
                  <a:cubicBezTo>
                    <a:pt x="0" y="1954"/>
                    <a:pt x="158" y="2111"/>
                    <a:pt x="347" y="2111"/>
                  </a:cubicBezTo>
                  <a:lnTo>
                    <a:pt x="1765" y="2111"/>
                  </a:lnTo>
                  <a:cubicBezTo>
                    <a:pt x="1954" y="2111"/>
                    <a:pt x="2111" y="1954"/>
                    <a:pt x="2111" y="1765"/>
                  </a:cubicBezTo>
                  <a:lnTo>
                    <a:pt x="2111" y="1418"/>
                  </a:lnTo>
                  <a:lnTo>
                    <a:pt x="5010" y="1418"/>
                  </a:lnTo>
                  <a:lnTo>
                    <a:pt x="4159" y="2836"/>
                  </a:lnTo>
                  <a:lnTo>
                    <a:pt x="1072" y="2836"/>
                  </a:lnTo>
                  <a:cubicBezTo>
                    <a:pt x="473" y="2836"/>
                    <a:pt x="0" y="3308"/>
                    <a:pt x="0" y="3907"/>
                  </a:cubicBezTo>
                  <a:lnTo>
                    <a:pt x="0" y="9515"/>
                  </a:lnTo>
                  <a:cubicBezTo>
                    <a:pt x="0" y="10113"/>
                    <a:pt x="473" y="10586"/>
                    <a:pt x="1072" y="10586"/>
                  </a:cubicBezTo>
                  <a:lnTo>
                    <a:pt x="4947" y="10586"/>
                  </a:lnTo>
                  <a:lnTo>
                    <a:pt x="4947" y="11311"/>
                  </a:lnTo>
                  <a:lnTo>
                    <a:pt x="3907" y="11311"/>
                  </a:lnTo>
                  <a:cubicBezTo>
                    <a:pt x="3686" y="11311"/>
                    <a:pt x="3529" y="11468"/>
                    <a:pt x="3529" y="11657"/>
                  </a:cubicBezTo>
                  <a:cubicBezTo>
                    <a:pt x="3529" y="11846"/>
                    <a:pt x="3686" y="12004"/>
                    <a:pt x="3907" y="12004"/>
                  </a:cubicBezTo>
                  <a:lnTo>
                    <a:pt x="8097" y="12004"/>
                  </a:lnTo>
                  <a:cubicBezTo>
                    <a:pt x="8318" y="12004"/>
                    <a:pt x="8475" y="11846"/>
                    <a:pt x="8475" y="11657"/>
                  </a:cubicBezTo>
                  <a:cubicBezTo>
                    <a:pt x="8475" y="11468"/>
                    <a:pt x="8318" y="11311"/>
                    <a:pt x="8097" y="11311"/>
                  </a:cubicBezTo>
                  <a:lnTo>
                    <a:pt x="7057" y="11311"/>
                  </a:lnTo>
                  <a:lnTo>
                    <a:pt x="7057" y="10586"/>
                  </a:lnTo>
                  <a:lnTo>
                    <a:pt x="10933" y="10586"/>
                  </a:lnTo>
                  <a:cubicBezTo>
                    <a:pt x="11531" y="10586"/>
                    <a:pt x="12004" y="10113"/>
                    <a:pt x="12004" y="9515"/>
                  </a:cubicBezTo>
                  <a:lnTo>
                    <a:pt x="12004" y="3907"/>
                  </a:lnTo>
                  <a:cubicBezTo>
                    <a:pt x="12035" y="3308"/>
                    <a:pt x="11563" y="2836"/>
                    <a:pt x="10996" y="2836"/>
                  </a:cubicBezTo>
                  <a:lnTo>
                    <a:pt x="7877" y="2836"/>
                  </a:lnTo>
                  <a:lnTo>
                    <a:pt x="7057" y="1418"/>
                  </a:lnTo>
                  <a:lnTo>
                    <a:pt x="9924" y="1418"/>
                  </a:lnTo>
                  <a:lnTo>
                    <a:pt x="9924" y="1765"/>
                  </a:lnTo>
                  <a:cubicBezTo>
                    <a:pt x="9924" y="1954"/>
                    <a:pt x="10082" y="2111"/>
                    <a:pt x="10271" y="2111"/>
                  </a:cubicBezTo>
                  <a:lnTo>
                    <a:pt x="11689" y="2111"/>
                  </a:lnTo>
                  <a:cubicBezTo>
                    <a:pt x="11878" y="2111"/>
                    <a:pt x="12035" y="1954"/>
                    <a:pt x="12035" y="1765"/>
                  </a:cubicBezTo>
                  <a:lnTo>
                    <a:pt x="12035" y="347"/>
                  </a:lnTo>
                  <a:cubicBezTo>
                    <a:pt x="12035" y="158"/>
                    <a:pt x="11878" y="0"/>
                    <a:pt x="11689" y="0"/>
                  </a:cubicBezTo>
                  <a:lnTo>
                    <a:pt x="10271" y="0"/>
                  </a:lnTo>
                  <a:cubicBezTo>
                    <a:pt x="10082" y="0"/>
                    <a:pt x="9924" y="158"/>
                    <a:pt x="9924" y="347"/>
                  </a:cubicBezTo>
                  <a:lnTo>
                    <a:pt x="9924" y="693"/>
                  </a:lnTo>
                  <a:lnTo>
                    <a:pt x="6648" y="693"/>
                  </a:lnTo>
                  <a:lnTo>
                    <a:pt x="6333" y="189"/>
                  </a:lnTo>
                  <a:cubicBezTo>
                    <a:pt x="6270" y="63"/>
                    <a:pt x="6144" y="0"/>
                    <a:pt x="6018" y="0"/>
                  </a:cubicBezTo>
                  <a:cubicBezTo>
                    <a:pt x="5892" y="0"/>
                    <a:pt x="5797" y="63"/>
                    <a:pt x="5703" y="189"/>
                  </a:cubicBezTo>
                  <a:lnTo>
                    <a:pt x="5388" y="693"/>
                  </a:lnTo>
                  <a:lnTo>
                    <a:pt x="2111" y="693"/>
                  </a:lnTo>
                  <a:lnTo>
                    <a:pt x="2111" y="347"/>
                  </a:lnTo>
                  <a:cubicBezTo>
                    <a:pt x="2111" y="158"/>
                    <a:pt x="1954" y="0"/>
                    <a:pt x="17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8"/>
        <p:cNvGrpSpPr/>
        <p:nvPr/>
      </p:nvGrpSpPr>
      <p:grpSpPr>
        <a:xfrm>
          <a:off x="0" y="0"/>
          <a:ext cx="0" cy="0"/>
          <a:chOff x="0" y="0"/>
          <a:chExt cx="0" cy="0"/>
        </a:xfrm>
      </p:grpSpPr>
      <p:sp>
        <p:nvSpPr>
          <p:cNvPr id="1599" name="Google Shape;1599;p56"/>
          <p:cNvSpPr txBox="1">
            <a:spLocks noGrp="1"/>
          </p:cNvSpPr>
          <p:nvPr>
            <p:ph type="subTitle" idx="1"/>
          </p:nvPr>
        </p:nvSpPr>
        <p:spPr>
          <a:xfrm flipH="1">
            <a:off x="2144075" y="2211375"/>
            <a:ext cx="2868192" cy="7248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US" b="0" noProof="0" dirty="0"/>
              <a:t>Performance Evaluation</a:t>
            </a:r>
          </a:p>
        </p:txBody>
      </p:sp>
      <p:sp>
        <p:nvSpPr>
          <p:cNvPr id="1600" name="Google Shape;1600;p56"/>
          <p:cNvSpPr txBox="1">
            <a:spLocks noGrp="1"/>
          </p:cNvSpPr>
          <p:nvPr>
            <p:ph type="title"/>
          </p:nvPr>
        </p:nvSpPr>
        <p:spPr>
          <a:xfrm>
            <a:off x="2143975" y="1562675"/>
            <a:ext cx="1529700" cy="7233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US" b="0" noProof="0" dirty="0"/>
              <a:t>03</a:t>
            </a:r>
          </a:p>
        </p:txBody>
      </p:sp>
      <p:sp>
        <p:nvSpPr>
          <p:cNvPr id="1601" name="Google Shape;1601;p56"/>
          <p:cNvSpPr txBox="1">
            <a:spLocks noGrp="1"/>
          </p:cNvSpPr>
          <p:nvPr>
            <p:ph type="subTitle" idx="2"/>
          </p:nvPr>
        </p:nvSpPr>
        <p:spPr>
          <a:xfrm flipH="1">
            <a:off x="5434825" y="2646968"/>
            <a:ext cx="2383500" cy="763800"/>
          </a:xfrm>
          <a:prstGeom prst="rect">
            <a:avLst/>
          </a:prstGeom>
        </p:spPr>
        <p:txBody>
          <a:bodyPr spcFirstLastPara="1" wrap="square" lIns="68575" tIns="34275" rIns="68575" bIns="34275" anchor="t" anchorCtr="0">
            <a:noAutofit/>
          </a:bodyPr>
          <a:lstStyle/>
          <a:p>
            <a:pPr marL="0" lvl="0" indent="0" algn="r" rtl="0">
              <a:spcBef>
                <a:spcPts val="800"/>
              </a:spcBef>
              <a:spcAft>
                <a:spcPts val="0"/>
              </a:spcAft>
              <a:buNone/>
            </a:pPr>
            <a:r>
              <a:rPr lang="en-US" noProof="0" dirty="0"/>
              <a:t>How much my worked helped</a:t>
            </a:r>
          </a:p>
        </p:txBody>
      </p:sp>
    </p:spTree>
    <p:extLst>
      <p:ext uri="{BB962C8B-B14F-4D97-AF65-F5344CB8AC3E}">
        <p14:creationId xmlns:p14="http://schemas.microsoft.com/office/powerpoint/2010/main" val="3576731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pic>
        <p:nvPicPr>
          <p:cNvPr id="7" name="Picture 6" descr="A graph of a graph&#10;&#10;Description automatically generated">
            <a:extLst>
              <a:ext uri="{FF2B5EF4-FFF2-40B4-BE49-F238E27FC236}">
                <a16:creationId xmlns:a16="http://schemas.microsoft.com/office/drawing/2014/main" id="{EC6776EF-206E-143C-56BD-0C7E882F927C}"/>
              </a:ext>
            </a:extLst>
          </p:cNvPr>
          <p:cNvPicPr>
            <a:picLocks noChangeAspect="1"/>
          </p:cNvPicPr>
          <p:nvPr/>
        </p:nvPicPr>
        <p:blipFill>
          <a:blip r:embed="rId3"/>
          <a:stretch>
            <a:fillRect/>
          </a:stretch>
        </p:blipFill>
        <p:spPr>
          <a:xfrm>
            <a:off x="0" y="0"/>
            <a:ext cx="9144000" cy="51435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423"/>
        <p:cNvGrpSpPr/>
        <p:nvPr/>
      </p:nvGrpSpPr>
      <p:grpSpPr>
        <a:xfrm>
          <a:off x="0" y="0"/>
          <a:ext cx="0" cy="0"/>
          <a:chOff x="0" y="0"/>
          <a:chExt cx="0" cy="0"/>
        </a:xfrm>
      </p:grpSpPr>
      <p:sp>
        <p:nvSpPr>
          <p:cNvPr id="424" name="Google Shape;424;p43"/>
          <p:cNvSpPr txBox="1">
            <a:spLocks noGrp="1"/>
          </p:cNvSpPr>
          <p:nvPr>
            <p:ph type="ctrTitle"/>
          </p:nvPr>
        </p:nvSpPr>
        <p:spPr>
          <a:xfrm>
            <a:off x="1709636" y="1515646"/>
            <a:ext cx="5724600" cy="12417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accent6"/>
              </a:buClr>
              <a:buSzPts val="5000"/>
              <a:buFont typeface="Nunito Sans Black"/>
              <a:buNone/>
            </a:pPr>
            <a:r>
              <a:rPr lang="en-US" noProof="0" dirty="0"/>
              <a:t>14x Less Time</a:t>
            </a:r>
          </a:p>
        </p:txBody>
      </p:sp>
      <p:sp>
        <p:nvSpPr>
          <p:cNvPr id="425" name="Google Shape;425;p43"/>
          <p:cNvSpPr txBox="1">
            <a:spLocks noGrp="1"/>
          </p:cNvSpPr>
          <p:nvPr>
            <p:ph type="subTitle" idx="1"/>
          </p:nvPr>
        </p:nvSpPr>
        <p:spPr>
          <a:xfrm>
            <a:off x="3206903" y="3227865"/>
            <a:ext cx="2724600" cy="1004400"/>
          </a:xfrm>
          <a:prstGeom prst="rect">
            <a:avLst/>
          </a:prstGeom>
          <a:noFill/>
          <a:ln>
            <a:noFill/>
          </a:ln>
        </p:spPr>
        <p:txBody>
          <a:bodyPr spcFirstLastPara="1" wrap="square" lIns="68575" tIns="34275" rIns="68575" bIns="34275" anchor="t" anchorCtr="0">
            <a:noAutofit/>
          </a:bodyPr>
          <a:lstStyle/>
          <a:p>
            <a:pPr marL="0" lvl="0" indent="0" algn="ctr" rtl="0">
              <a:lnSpc>
                <a:spcPct val="150000"/>
              </a:lnSpc>
              <a:spcBef>
                <a:spcPts val="0"/>
              </a:spcBef>
              <a:spcAft>
                <a:spcPts val="0"/>
              </a:spcAft>
              <a:buClr>
                <a:schemeClr val="accent6"/>
              </a:buClr>
              <a:buSzPts val="1100"/>
              <a:buNone/>
            </a:pPr>
            <a:r>
              <a:rPr lang="en-US" b="0" noProof="0" dirty="0"/>
              <a:t>Yearly Saving 340 Days in Just One Micro Service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429"/>
        <p:cNvGrpSpPr/>
        <p:nvPr/>
      </p:nvGrpSpPr>
      <p:grpSpPr>
        <a:xfrm>
          <a:off x="0" y="0"/>
          <a:ext cx="0" cy="0"/>
          <a:chOff x="0" y="0"/>
          <a:chExt cx="0" cy="0"/>
        </a:xfrm>
      </p:grpSpPr>
      <p:sp>
        <p:nvSpPr>
          <p:cNvPr id="430" name="Google Shape;430;p44"/>
          <p:cNvSpPr txBox="1">
            <a:spLocks noGrp="1"/>
          </p:cNvSpPr>
          <p:nvPr>
            <p:ph type="subTitle" idx="1"/>
          </p:nvPr>
        </p:nvSpPr>
        <p:spPr>
          <a:xfrm flipH="1">
            <a:off x="2143950" y="2211375"/>
            <a:ext cx="2897400" cy="7248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US" noProof="0" dirty="0"/>
              <a:t>Insights</a:t>
            </a:r>
          </a:p>
        </p:txBody>
      </p:sp>
      <p:sp>
        <p:nvSpPr>
          <p:cNvPr id="431" name="Google Shape;431;p44"/>
          <p:cNvSpPr txBox="1">
            <a:spLocks noGrp="1"/>
          </p:cNvSpPr>
          <p:nvPr>
            <p:ph type="title"/>
          </p:nvPr>
        </p:nvSpPr>
        <p:spPr>
          <a:xfrm>
            <a:off x="2143975" y="1562675"/>
            <a:ext cx="1529700" cy="7233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US" noProof="0" dirty="0"/>
              <a:t>04</a:t>
            </a:r>
          </a:p>
        </p:txBody>
      </p:sp>
      <p:sp>
        <p:nvSpPr>
          <p:cNvPr id="432" name="Google Shape;432;p44"/>
          <p:cNvSpPr txBox="1">
            <a:spLocks noGrp="1"/>
          </p:cNvSpPr>
          <p:nvPr>
            <p:ph type="subTitle" idx="2"/>
          </p:nvPr>
        </p:nvSpPr>
        <p:spPr>
          <a:xfrm flipH="1">
            <a:off x="5434825" y="2646968"/>
            <a:ext cx="2383500" cy="763800"/>
          </a:xfrm>
          <a:prstGeom prst="rect">
            <a:avLst/>
          </a:prstGeom>
        </p:spPr>
        <p:txBody>
          <a:bodyPr spcFirstLastPara="1" wrap="square" lIns="68575" tIns="34275" rIns="68575" bIns="34275" anchor="t" anchorCtr="0">
            <a:noAutofit/>
          </a:bodyPr>
          <a:lstStyle/>
          <a:p>
            <a:pPr marL="0" lvl="0" indent="0" algn="r" rtl="0">
              <a:spcBef>
                <a:spcPts val="800"/>
              </a:spcBef>
              <a:spcAft>
                <a:spcPts val="0"/>
              </a:spcAft>
              <a:buNone/>
            </a:pPr>
            <a:r>
              <a:rPr lang="en-US" noProof="0" dirty="0"/>
              <a:t>Some conclusion I came to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372"/>
        <p:cNvGrpSpPr/>
        <p:nvPr/>
      </p:nvGrpSpPr>
      <p:grpSpPr>
        <a:xfrm>
          <a:off x="0" y="0"/>
          <a:ext cx="0" cy="0"/>
          <a:chOff x="0" y="0"/>
          <a:chExt cx="0" cy="0"/>
        </a:xfrm>
      </p:grpSpPr>
      <p:sp>
        <p:nvSpPr>
          <p:cNvPr id="373" name="Google Shape;373;p39"/>
          <p:cNvSpPr txBox="1">
            <a:spLocks noGrp="1"/>
          </p:cNvSpPr>
          <p:nvPr>
            <p:ph type="ctrTitle"/>
          </p:nvPr>
        </p:nvSpPr>
        <p:spPr>
          <a:xfrm flipH="1">
            <a:off x="5976938" y="827965"/>
            <a:ext cx="2308500" cy="3483900"/>
          </a:xfrm>
          <a:prstGeom prst="rect">
            <a:avLst/>
          </a:prstGeom>
          <a:noFill/>
          <a:ln>
            <a:noFill/>
          </a:ln>
        </p:spPr>
        <p:txBody>
          <a:bodyPr spcFirstLastPara="1" wrap="square" lIns="68575" tIns="34275" rIns="68575" bIns="34275" anchor="ctr" anchorCtr="0">
            <a:noAutofit/>
          </a:bodyPr>
          <a:lstStyle/>
          <a:p>
            <a:pPr marL="0" lvl="0" indent="0" algn="r" rtl="0">
              <a:lnSpc>
                <a:spcPct val="90000"/>
              </a:lnSpc>
              <a:spcBef>
                <a:spcPts val="0"/>
              </a:spcBef>
              <a:spcAft>
                <a:spcPts val="0"/>
              </a:spcAft>
              <a:buClr>
                <a:schemeClr val="dk1"/>
              </a:buClr>
              <a:buSzPts val="1800"/>
              <a:buFont typeface="Nunito Sans Black"/>
              <a:buNone/>
            </a:pPr>
            <a:r>
              <a:rPr lang="en-US" sz="3600" dirty="0"/>
              <a:t>Config Insights</a:t>
            </a:r>
            <a:endParaRPr lang="en-US" sz="3600" b="0" noProof="0" dirty="0">
              <a:solidFill>
                <a:srgbClr val="FFFFFF"/>
              </a:solidFill>
            </a:endParaRPr>
          </a:p>
        </p:txBody>
      </p:sp>
      <p:sp>
        <p:nvSpPr>
          <p:cNvPr id="374" name="Google Shape;374;p39"/>
          <p:cNvSpPr txBox="1">
            <a:spLocks noGrp="1"/>
          </p:cNvSpPr>
          <p:nvPr>
            <p:ph type="subTitle" idx="1"/>
          </p:nvPr>
        </p:nvSpPr>
        <p:spPr>
          <a:xfrm flipH="1">
            <a:off x="825228" y="2893672"/>
            <a:ext cx="2325600" cy="233700"/>
          </a:xfrm>
          <a:prstGeom prst="rect">
            <a:avLst/>
          </a:prstGeom>
        </p:spPr>
        <p:txBody>
          <a:bodyPr spcFirstLastPara="1" wrap="square" lIns="68575" tIns="34275" rIns="68575" bIns="34275" anchor="b" anchorCtr="0">
            <a:noAutofit/>
          </a:bodyPr>
          <a:lstStyle/>
          <a:p>
            <a:pPr marL="0" lvl="0" indent="0" algn="ctr" rtl="0">
              <a:spcBef>
                <a:spcPts val="800"/>
              </a:spcBef>
              <a:spcAft>
                <a:spcPts val="0"/>
              </a:spcAft>
              <a:buNone/>
            </a:pPr>
            <a:r>
              <a:rPr lang="en-US" sz="1400" noProof="0" dirty="0"/>
              <a:t>Concurrency level should not be more than the number of available threads </a:t>
            </a:r>
          </a:p>
        </p:txBody>
      </p:sp>
      <p:sp>
        <p:nvSpPr>
          <p:cNvPr id="376" name="Google Shape;376;p39"/>
          <p:cNvSpPr txBox="1">
            <a:spLocks noGrp="1"/>
          </p:cNvSpPr>
          <p:nvPr>
            <p:ph type="subTitle" idx="3"/>
          </p:nvPr>
        </p:nvSpPr>
        <p:spPr>
          <a:xfrm flipH="1">
            <a:off x="3645836" y="2659972"/>
            <a:ext cx="2325600" cy="233700"/>
          </a:xfrm>
          <a:prstGeom prst="rect">
            <a:avLst/>
          </a:prstGeom>
        </p:spPr>
        <p:txBody>
          <a:bodyPr spcFirstLastPara="1" wrap="square" lIns="68575" tIns="34275" rIns="68575" bIns="34275" anchor="b" anchorCtr="0">
            <a:noAutofit/>
          </a:bodyPr>
          <a:lstStyle/>
          <a:p>
            <a:pPr marL="0" lvl="0" indent="0" algn="ctr" rtl="0">
              <a:spcBef>
                <a:spcPts val="800"/>
              </a:spcBef>
              <a:spcAft>
                <a:spcPts val="0"/>
              </a:spcAft>
              <a:buNone/>
            </a:pPr>
            <a:r>
              <a:rPr lang="en-US" sz="1400" b="0" noProof="0" dirty="0"/>
              <a:t>Unordered processing performs much faster than sequential processing</a:t>
            </a:r>
          </a:p>
        </p:txBody>
      </p:sp>
      <p:grpSp>
        <p:nvGrpSpPr>
          <p:cNvPr id="378" name="Google Shape;378;p39"/>
          <p:cNvGrpSpPr/>
          <p:nvPr/>
        </p:nvGrpSpPr>
        <p:grpSpPr>
          <a:xfrm>
            <a:off x="1822974" y="1801128"/>
            <a:ext cx="3151586" cy="331851"/>
            <a:chOff x="1822974" y="1801128"/>
            <a:chExt cx="3151586" cy="331851"/>
          </a:xfrm>
        </p:grpSpPr>
        <p:grpSp>
          <p:nvGrpSpPr>
            <p:cNvPr id="379" name="Google Shape;379;p39"/>
            <p:cNvGrpSpPr/>
            <p:nvPr/>
          </p:nvGrpSpPr>
          <p:grpSpPr>
            <a:xfrm>
              <a:off x="1822974" y="1801158"/>
              <a:ext cx="330964" cy="331821"/>
              <a:chOff x="-50523475" y="2316000"/>
              <a:chExt cx="299325" cy="300100"/>
            </a:xfrm>
          </p:grpSpPr>
          <p:sp>
            <p:nvSpPr>
              <p:cNvPr id="380" name="Google Shape;380;p39"/>
              <p:cNvSpPr/>
              <p:nvPr/>
            </p:nvSpPr>
            <p:spPr>
              <a:xfrm>
                <a:off x="-50453375" y="2387675"/>
                <a:ext cx="158350" cy="228425"/>
              </a:xfrm>
              <a:custGeom>
                <a:avLst/>
                <a:gdLst/>
                <a:ahLst/>
                <a:cxnLst/>
                <a:rect l="l" t="t" r="r" b="b"/>
                <a:pathLst>
                  <a:path w="6334" h="9137" extrusionOk="0">
                    <a:moveTo>
                      <a:pt x="3183" y="4222"/>
                    </a:moveTo>
                    <a:cubicBezTo>
                      <a:pt x="3372" y="4222"/>
                      <a:pt x="3529" y="4380"/>
                      <a:pt x="3529" y="4569"/>
                    </a:cubicBezTo>
                    <a:cubicBezTo>
                      <a:pt x="3529" y="4758"/>
                      <a:pt x="3372" y="4915"/>
                      <a:pt x="3183" y="4915"/>
                    </a:cubicBezTo>
                    <a:cubicBezTo>
                      <a:pt x="2994" y="4915"/>
                      <a:pt x="2836" y="4758"/>
                      <a:pt x="2836" y="4569"/>
                    </a:cubicBezTo>
                    <a:cubicBezTo>
                      <a:pt x="2836" y="4380"/>
                      <a:pt x="2994" y="4222"/>
                      <a:pt x="3183" y="4222"/>
                    </a:cubicBezTo>
                    <a:close/>
                    <a:moveTo>
                      <a:pt x="3183" y="1009"/>
                    </a:moveTo>
                    <a:lnTo>
                      <a:pt x="5609" y="5230"/>
                    </a:lnTo>
                    <a:lnTo>
                      <a:pt x="4411" y="6994"/>
                    </a:lnTo>
                    <a:lnTo>
                      <a:pt x="3529" y="6994"/>
                    </a:lnTo>
                    <a:lnTo>
                      <a:pt x="3529" y="5545"/>
                    </a:lnTo>
                    <a:cubicBezTo>
                      <a:pt x="3939" y="5388"/>
                      <a:pt x="4254" y="5010"/>
                      <a:pt x="4254" y="4569"/>
                    </a:cubicBezTo>
                    <a:cubicBezTo>
                      <a:pt x="4254" y="3970"/>
                      <a:pt x="3781" y="3497"/>
                      <a:pt x="3183" y="3497"/>
                    </a:cubicBezTo>
                    <a:cubicBezTo>
                      <a:pt x="2584" y="3497"/>
                      <a:pt x="2143" y="3970"/>
                      <a:pt x="2143" y="4569"/>
                    </a:cubicBezTo>
                    <a:cubicBezTo>
                      <a:pt x="2143" y="5041"/>
                      <a:pt x="2395" y="5419"/>
                      <a:pt x="2836" y="5545"/>
                    </a:cubicBezTo>
                    <a:lnTo>
                      <a:pt x="2836" y="6994"/>
                    </a:lnTo>
                    <a:lnTo>
                      <a:pt x="1986" y="6994"/>
                    </a:lnTo>
                    <a:lnTo>
                      <a:pt x="788" y="5230"/>
                    </a:lnTo>
                    <a:lnTo>
                      <a:pt x="3183" y="1009"/>
                    </a:lnTo>
                    <a:close/>
                    <a:moveTo>
                      <a:pt x="4600" y="7688"/>
                    </a:moveTo>
                    <a:cubicBezTo>
                      <a:pt x="4821" y="7688"/>
                      <a:pt x="4947" y="7845"/>
                      <a:pt x="4947" y="8034"/>
                    </a:cubicBezTo>
                    <a:lnTo>
                      <a:pt x="4947" y="8412"/>
                    </a:lnTo>
                    <a:lnTo>
                      <a:pt x="1450" y="8412"/>
                    </a:lnTo>
                    <a:lnTo>
                      <a:pt x="1450" y="8034"/>
                    </a:lnTo>
                    <a:cubicBezTo>
                      <a:pt x="1450" y="7845"/>
                      <a:pt x="1607" y="7688"/>
                      <a:pt x="1797" y="7688"/>
                    </a:cubicBezTo>
                    <a:close/>
                    <a:moveTo>
                      <a:pt x="3183" y="0"/>
                    </a:moveTo>
                    <a:cubicBezTo>
                      <a:pt x="3057" y="0"/>
                      <a:pt x="2962" y="63"/>
                      <a:pt x="2868" y="158"/>
                    </a:cubicBezTo>
                    <a:lnTo>
                      <a:pt x="64" y="5073"/>
                    </a:lnTo>
                    <a:cubicBezTo>
                      <a:pt x="1" y="5199"/>
                      <a:pt x="1" y="5356"/>
                      <a:pt x="64" y="5419"/>
                    </a:cubicBezTo>
                    <a:lnTo>
                      <a:pt x="1229" y="7152"/>
                    </a:lnTo>
                    <a:cubicBezTo>
                      <a:pt x="914" y="7373"/>
                      <a:pt x="694" y="7688"/>
                      <a:pt x="694" y="8066"/>
                    </a:cubicBezTo>
                    <a:lnTo>
                      <a:pt x="694" y="8790"/>
                    </a:lnTo>
                    <a:cubicBezTo>
                      <a:pt x="694" y="8979"/>
                      <a:pt x="851" y="9137"/>
                      <a:pt x="1072" y="9137"/>
                    </a:cubicBezTo>
                    <a:lnTo>
                      <a:pt x="5262" y="9137"/>
                    </a:lnTo>
                    <a:cubicBezTo>
                      <a:pt x="5483" y="9137"/>
                      <a:pt x="5640" y="8979"/>
                      <a:pt x="5640" y="8790"/>
                    </a:cubicBezTo>
                    <a:lnTo>
                      <a:pt x="5640" y="8066"/>
                    </a:lnTo>
                    <a:cubicBezTo>
                      <a:pt x="5640" y="7688"/>
                      <a:pt x="5420" y="7373"/>
                      <a:pt x="5105" y="7152"/>
                    </a:cubicBezTo>
                    <a:lnTo>
                      <a:pt x="6270" y="5419"/>
                    </a:lnTo>
                    <a:cubicBezTo>
                      <a:pt x="6333" y="5325"/>
                      <a:pt x="6333" y="5199"/>
                      <a:pt x="6270" y="5073"/>
                    </a:cubicBezTo>
                    <a:lnTo>
                      <a:pt x="3498" y="158"/>
                    </a:lnTo>
                    <a:cubicBezTo>
                      <a:pt x="3435" y="32"/>
                      <a:pt x="3309"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50523475" y="2316000"/>
                <a:ext cx="299325" cy="178025"/>
              </a:xfrm>
              <a:custGeom>
                <a:avLst/>
                <a:gdLst/>
                <a:ahLst/>
                <a:cxnLst/>
                <a:rect l="l" t="t" r="r" b="b"/>
                <a:pathLst>
                  <a:path w="11973" h="7121" extrusionOk="0">
                    <a:moveTo>
                      <a:pt x="1072" y="694"/>
                    </a:moveTo>
                    <a:cubicBezTo>
                      <a:pt x="1261" y="694"/>
                      <a:pt x="1419" y="851"/>
                      <a:pt x="1419" y="1040"/>
                    </a:cubicBezTo>
                    <a:cubicBezTo>
                      <a:pt x="1419" y="1229"/>
                      <a:pt x="1261" y="1418"/>
                      <a:pt x="1072" y="1418"/>
                    </a:cubicBezTo>
                    <a:cubicBezTo>
                      <a:pt x="883" y="1418"/>
                      <a:pt x="725" y="1229"/>
                      <a:pt x="725" y="1040"/>
                    </a:cubicBezTo>
                    <a:cubicBezTo>
                      <a:pt x="725" y="851"/>
                      <a:pt x="883" y="694"/>
                      <a:pt x="1072" y="694"/>
                    </a:cubicBezTo>
                    <a:close/>
                    <a:moveTo>
                      <a:pt x="6333" y="694"/>
                    </a:moveTo>
                    <a:lnTo>
                      <a:pt x="6333" y="1418"/>
                    </a:lnTo>
                    <a:lnTo>
                      <a:pt x="5640" y="1418"/>
                    </a:lnTo>
                    <a:lnTo>
                      <a:pt x="5640" y="694"/>
                    </a:lnTo>
                    <a:close/>
                    <a:moveTo>
                      <a:pt x="10902" y="725"/>
                    </a:moveTo>
                    <a:cubicBezTo>
                      <a:pt x="11122" y="725"/>
                      <a:pt x="11280" y="883"/>
                      <a:pt x="11280" y="1103"/>
                    </a:cubicBezTo>
                    <a:cubicBezTo>
                      <a:pt x="11280" y="1292"/>
                      <a:pt x="11122" y="1450"/>
                      <a:pt x="10902" y="1450"/>
                    </a:cubicBezTo>
                    <a:cubicBezTo>
                      <a:pt x="10712" y="1450"/>
                      <a:pt x="10555" y="1292"/>
                      <a:pt x="10555" y="1103"/>
                    </a:cubicBezTo>
                    <a:cubicBezTo>
                      <a:pt x="10586" y="883"/>
                      <a:pt x="10744" y="725"/>
                      <a:pt x="10902" y="725"/>
                    </a:cubicBezTo>
                    <a:close/>
                    <a:moveTo>
                      <a:pt x="2143" y="5640"/>
                    </a:moveTo>
                    <a:lnTo>
                      <a:pt x="2143" y="6364"/>
                    </a:lnTo>
                    <a:lnTo>
                      <a:pt x="1419" y="6364"/>
                    </a:lnTo>
                    <a:lnTo>
                      <a:pt x="1419" y="5640"/>
                    </a:lnTo>
                    <a:close/>
                    <a:moveTo>
                      <a:pt x="10555" y="5640"/>
                    </a:moveTo>
                    <a:lnTo>
                      <a:pt x="10555" y="6364"/>
                    </a:lnTo>
                    <a:lnTo>
                      <a:pt x="9862" y="6364"/>
                    </a:lnTo>
                    <a:lnTo>
                      <a:pt x="9862" y="5640"/>
                    </a:lnTo>
                    <a:close/>
                    <a:moveTo>
                      <a:pt x="10902" y="0"/>
                    </a:moveTo>
                    <a:cubicBezTo>
                      <a:pt x="10460" y="0"/>
                      <a:pt x="10051" y="252"/>
                      <a:pt x="9925" y="694"/>
                    </a:cubicBezTo>
                    <a:lnTo>
                      <a:pt x="7058" y="694"/>
                    </a:lnTo>
                    <a:lnTo>
                      <a:pt x="7058" y="379"/>
                    </a:lnTo>
                    <a:cubicBezTo>
                      <a:pt x="7058" y="189"/>
                      <a:pt x="6900" y="32"/>
                      <a:pt x="6711" y="32"/>
                    </a:cubicBezTo>
                    <a:lnTo>
                      <a:pt x="5294" y="32"/>
                    </a:lnTo>
                    <a:cubicBezTo>
                      <a:pt x="5073" y="32"/>
                      <a:pt x="4947" y="189"/>
                      <a:pt x="4947" y="379"/>
                    </a:cubicBezTo>
                    <a:lnTo>
                      <a:pt x="4947" y="725"/>
                    </a:lnTo>
                    <a:lnTo>
                      <a:pt x="2049" y="725"/>
                    </a:lnTo>
                    <a:cubicBezTo>
                      <a:pt x="1891" y="347"/>
                      <a:pt x="1513" y="32"/>
                      <a:pt x="1072" y="32"/>
                    </a:cubicBezTo>
                    <a:cubicBezTo>
                      <a:pt x="473" y="32"/>
                      <a:pt x="1" y="505"/>
                      <a:pt x="1" y="1072"/>
                    </a:cubicBezTo>
                    <a:cubicBezTo>
                      <a:pt x="1" y="1670"/>
                      <a:pt x="473" y="2143"/>
                      <a:pt x="1072" y="2143"/>
                    </a:cubicBezTo>
                    <a:cubicBezTo>
                      <a:pt x="1545" y="2143"/>
                      <a:pt x="1923" y="1828"/>
                      <a:pt x="2049" y="1450"/>
                    </a:cubicBezTo>
                    <a:lnTo>
                      <a:pt x="3592" y="1450"/>
                    </a:lnTo>
                    <a:cubicBezTo>
                      <a:pt x="3183" y="1670"/>
                      <a:pt x="2836" y="1985"/>
                      <a:pt x="2521" y="2332"/>
                    </a:cubicBezTo>
                    <a:cubicBezTo>
                      <a:pt x="1891" y="3088"/>
                      <a:pt x="1545" y="4002"/>
                      <a:pt x="1450" y="4978"/>
                    </a:cubicBezTo>
                    <a:lnTo>
                      <a:pt x="1103" y="4978"/>
                    </a:lnTo>
                    <a:cubicBezTo>
                      <a:pt x="914" y="4978"/>
                      <a:pt x="757" y="5136"/>
                      <a:pt x="757" y="5325"/>
                    </a:cubicBezTo>
                    <a:lnTo>
                      <a:pt x="757" y="6742"/>
                    </a:lnTo>
                    <a:cubicBezTo>
                      <a:pt x="757" y="6963"/>
                      <a:pt x="914" y="7121"/>
                      <a:pt x="1103" y="7121"/>
                    </a:cubicBezTo>
                    <a:lnTo>
                      <a:pt x="2521" y="7121"/>
                    </a:lnTo>
                    <a:cubicBezTo>
                      <a:pt x="2742" y="7121"/>
                      <a:pt x="2899" y="6963"/>
                      <a:pt x="2899" y="6742"/>
                    </a:cubicBezTo>
                    <a:lnTo>
                      <a:pt x="2899" y="5325"/>
                    </a:lnTo>
                    <a:cubicBezTo>
                      <a:pt x="2899" y="5136"/>
                      <a:pt x="2742" y="4978"/>
                      <a:pt x="2521" y="4978"/>
                    </a:cubicBezTo>
                    <a:lnTo>
                      <a:pt x="2175" y="4978"/>
                    </a:lnTo>
                    <a:cubicBezTo>
                      <a:pt x="2332" y="3403"/>
                      <a:pt x="3435" y="2017"/>
                      <a:pt x="4979" y="1607"/>
                    </a:cubicBezTo>
                    <a:lnTo>
                      <a:pt x="4979" y="1796"/>
                    </a:lnTo>
                    <a:cubicBezTo>
                      <a:pt x="4979" y="1985"/>
                      <a:pt x="5136" y="2143"/>
                      <a:pt x="5325" y="2143"/>
                    </a:cubicBezTo>
                    <a:lnTo>
                      <a:pt x="6743" y="2143"/>
                    </a:lnTo>
                    <a:cubicBezTo>
                      <a:pt x="6932" y="2143"/>
                      <a:pt x="7089" y="1985"/>
                      <a:pt x="7089" y="1796"/>
                    </a:cubicBezTo>
                    <a:lnTo>
                      <a:pt x="7089" y="1576"/>
                    </a:lnTo>
                    <a:cubicBezTo>
                      <a:pt x="8633" y="1985"/>
                      <a:pt x="9736" y="3371"/>
                      <a:pt x="9893" y="4947"/>
                    </a:cubicBezTo>
                    <a:lnTo>
                      <a:pt x="9547" y="4947"/>
                    </a:lnTo>
                    <a:cubicBezTo>
                      <a:pt x="9358" y="4947"/>
                      <a:pt x="9200" y="5104"/>
                      <a:pt x="9200" y="5293"/>
                    </a:cubicBezTo>
                    <a:lnTo>
                      <a:pt x="9200" y="6711"/>
                    </a:lnTo>
                    <a:cubicBezTo>
                      <a:pt x="9200" y="6932"/>
                      <a:pt x="9358" y="7089"/>
                      <a:pt x="9547" y="7089"/>
                    </a:cubicBezTo>
                    <a:lnTo>
                      <a:pt x="10965" y="7089"/>
                    </a:lnTo>
                    <a:cubicBezTo>
                      <a:pt x="11154" y="7089"/>
                      <a:pt x="11311" y="6932"/>
                      <a:pt x="11311" y="6711"/>
                    </a:cubicBezTo>
                    <a:lnTo>
                      <a:pt x="11311" y="5293"/>
                    </a:lnTo>
                    <a:cubicBezTo>
                      <a:pt x="11311" y="5104"/>
                      <a:pt x="11154" y="4947"/>
                      <a:pt x="10965" y="4947"/>
                    </a:cubicBezTo>
                    <a:lnTo>
                      <a:pt x="10618" y="4947"/>
                    </a:lnTo>
                    <a:cubicBezTo>
                      <a:pt x="10523" y="4002"/>
                      <a:pt x="10177" y="3056"/>
                      <a:pt x="9547" y="2300"/>
                    </a:cubicBezTo>
                    <a:cubicBezTo>
                      <a:pt x="9232" y="1954"/>
                      <a:pt x="8885" y="1639"/>
                      <a:pt x="8476" y="1418"/>
                    </a:cubicBezTo>
                    <a:lnTo>
                      <a:pt x="10019" y="1418"/>
                    </a:lnTo>
                    <a:cubicBezTo>
                      <a:pt x="10082" y="1828"/>
                      <a:pt x="10492" y="2111"/>
                      <a:pt x="10902" y="2111"/>
                    </a:cubicBezTo>
                    <a:cubicBezTo>
                      <a:pt x="11500" y="2111"/>
                      <a:pt x="11973" y="1639"/>
                      <a:pt x="11973" y="1040"/>
                    </a:cubicBezTo>
                    <a:cubicBezTo>
                      <a:pt x="11973" y="473"/>
                      <a:pt x="11500" y="0"/>
                      <a:pt x="109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9"/>
            <p:cNvGrpSpPr/>
            <p:nvPr/>
          </p:nvGrpSpPr>
          <p:grpSpPr>
            <a:xfrm>
              <a:off x="4642739" y="1801128"/>
              <a:ext cx="331821" cy="331848"/>
              <a:chOff x="-50154850" y="2316775"/>
              <a:chExt cx="300100" cy="300125"/>
            </a:xfrm>
          </p:grpSpPr>
          <p:sp>
            <p:nvSpPr>
              <p:cNvPr id="383" name="Google Shape;383;p39"/>
              <p:cNvSpPr/>
              <p:nvPr/>
            </p:nvSpPr>
            <p:spPr>
              <a:xfrm>
                <a:off x="-50154850" y="2316775"/>
                <a:ext cx="300100" cy="300125"/>
              </a:xfrm>
              <a:custGeom>
                <a:avLst/>
                <a:gdLst/>
                <a:ahLst/>
                <a:cxnLst/>
                <a:rect l="l" t="t" r="r" b="b"/>
                <a:pathLst>
                  <a:path w="12004" h="12005" extrusionOk="0">
                    <a:moveTo>
                      <a:pt x="1418" y="694"/>
                    </a:moveTo>
                    <a:lnTo>
                      <a:pt x="1418" y="1419"/>
                    </a:lnTo>
                    <a:lnTo>
                      <a:pt x="693" y="1419"/>
                    </a:lnTo>
                    <a:lnTo>
                      <a:pt x="693" y="694"/>
                    </a:lnTo>
                    <a:close/>
                    <a:moveTo>
                      <a:pt x="11279" y="694"/>
                    </a:moveTo>
                    <a:lnTo>
                      <a:pt x="11279" y="1419"/>
                    </a:lnTo>
                    <a:lnTo>
                      <a:pt x="10586" y="1419"/>
                    </a:lnTo>
                    <a:lnTo>
                      <a:pt x="10586" y="694"/>
                    </a:lnTo>
                    <a:close/>
                    <a:moveTo>
                      <a:pt x="9893" y="1419"/>
                    </a:moveTo>
                    <a:lnTo>
                      <a:pt x="9893" y="1765"/>
                    </a:lnTo>
                    <a:cubicBezTo>
                      <a:pt x="9893" y="1954"/>
                      <a:pt x="10019" y="2112"/>
                      <a:pt x="10239" y="2112"/>
                    </a:cubicBezTo>
                    <a:lnTo>
                      <a:pt x="10586" y="2112"/>
                    </a:lnTo>
                    <a:lnTo>
                      <a:pt x="10586" y="9893"/>
                    </a:lnTo>
                    <a:lnTo>
                      <a:pt x="10239" y="9893"/>
                    </a:lnTo>
                    <a:cubicBezTo>
                      <a:pt x="10019" y="9893"/>
                      <a:pt x="9893" y="10051"/>
                      <a:pt x="9893" y="10240"/>
                    </a:cubicBezTo>
                    <a:lnTo>
                      <a:pt x="9893" y="10587"/>
                    </a:lnTo>
                    <a:lnTo>
                      <a:pt x="2111" y="10587"/>
                    </a:lnTo>
                    <a:lnTo>
                      <a:pt x="2111" y="10240"/>
                    </a:lnTo>
                    <a:cubicBezTo>
                      <a:pt x="2111" y="10051"/>
                      <a:pt x="1953" y="9893"/>
                      <a:pt x="1764" y="9893"/>
                    </a:cubicBezTo>
                    <a:lnTo>
                      <a:pt x="1418" y="9893"/>
                    </a:lnTo>
                    <a:lnTo>
                      <a:pt x="1418" y="2112"/>
                    </a:lnTo>
                    <a:lnTo>
                      <a:pt x="1764" y="2112"/>
                    </a:lnTo>
                    <a:cubicBezTo>
                      <a:pt x="1953" y="2112"/>
                      <a:pt x="2111" y="1954"/>
                      <a:pt x="2111" y="1765"/>
                    </a:cubicBezTo>
                    <a:lnTo>
                      <a:pt x="2111" y="1419"/>
                    </a:lnTo>
                    <a:close/>
                    <a:moveTo>
                      <a:pt x="1418" y="10555"/>
                    </a:moveTo>
                    <a:lnTo>
                      <a:pt x="1418" y="11248"/>
                    </a:lnTo>
                    <a:lnTo>
                      <a:pt x="693" y="11248"/>
                    </a:lnTo>
                    <a:lnTo>
                      <a:pt x="693" y="10555"/>
                    </a:lnTo>
                    <a:close/>
                    <a:moveTo>
                      <a:pt x="11279" y="10555"/>
                    </a:moveTo>
                    <a:lnTo>
                      <a:pt x="11279" y="11248"/>
                    </a:lnTo>
                    <a:lnTo>
                      <a:pt x="10586" y="11248"/>
                    </a:lnTo>
                    <a:lnTo>
                      <a:pt x="10586" y="10555"/>
                    </a:lnTo>
                    <a:close/>
                    <a:moveTo>
                      <a:pt x="347" y="1"/>
                    </a:moveTo>
                    <a:cubicBezTo>
                      <a:pt x="158" y="1"/>
                      <a:pt x="0" y="158"/>
                      <a:pt x="0" y="348"/>
                    </a:cubicBezTo>
                    <a:lnTo>
                      <a:pt x="0" y="1765"/>
                    </a:lnTo>
                    <a:cubicBezTo>
                      <a:pt x="0" y="1954"/>
                      <a:pt x="158" y="2112"/>
                      <a:pt x="347" y="2112"/>
                    </a:cubicBezTo>
                    <a:lnTo>
                      <a:pt x="693" y="2112"/>
                    </a:lnTo>
                    <a:lnTo>
                      <a:pt x="693" y="9893"/>
                    </a:lnTo>
                    <a:lnTo>
                      <a:pt x="347" y="9893"/>
                    </a:lnTo>
                    <a:cubicBezTo>
                      <a:pt x="158" y="9893"/>
                      <a:pt x="0" y="10051"/>
                      <a:pt x="0" y="10240"/>
                    </a:cubicBezTo>
                    <a:lnTo>
                      <a:pt x="0" y="11658"/>
                    </a:lnTo>
                    <a:cubicBezTo>
                      <a:pt x="0" y="11847"/>
                      <a:pt x="158" y="12004"/>
                      <a:pt x="347" y="12004"/>
                    </a:cubicBezTo>
                    <a:lnTo>
                      <a:pt x="1764" y="12004"/>
                    </a:lnTo>
                    <a:cubicBezTo>
                      <a:pt x="1953" y="12004"/>
                      <a:pt x="2111" y="11847"/>
                      <a:pt x="2111" y="11658"/>
                    </a:cubicBezTo>
                    <a:lnTo>
                      <a:pt x="2111" y="11311"/>
                    </a:lnTo>
                    <a:lnTo>
                      <a:pt x="9893" y="11311"/>
                    </a:lnTo>
                    <a:lnTo>
                      <a:pt x="9893" y="11658"/>
                    </a:lnTo>
                    <a:cubicBezTo>
                      <a:pt x="9893" y="11847"/>
                      <a:pt x="10019" y="12004"/>
                      <a:pt x="10239" y="12004"/>
                    </a:cubicBezTo>
                    <a:lnTo>
                      <a:pt x="11657" y="12004"/>
                    </a:lnTo>
                    <a:cubicBezTo>
                      <a:pt x="11846" y="12004"/>
                      <a:pt x="12004" y="11847"/>
                      <a:pt x="12004" y="11658"/>
                    </a:cubicBezTo>
                    <a:lnTo>
                      <a:pt x="12004" y="10240"/>
                    </a:lnTo>
                    <a:cubicBezTo>
                      <a:pt x="12004" y="10051"/>
                      <a:pt x="11846" y="9893"/>
                      <a:pt x="11657" y="9893"/>
                    </a:cubicBezTo>
                    <a:lnTo>
                      <a:pt x="11310" y="9893"/>
                    </a:lnTo>
                    <a:lnTo>
                      <a:pt x="11310" y="2112"/>
                    </a:lnTo>
                    <a:lnTo>
                      <a:pt x="11657" y="2112"/>
                    </a:lnTo>
                    <a:lnTo>
                      <a:pt x="11657" y="2080"/>
                    </a:lnTo>
                    <a:cubicBezTo>
                      <a:pt x="11846" y="2080"/>
                      <a:pt x="12004" y="1923"/>
                      <a:pt x="12004" y="1734"/>
                    </a:cubicBezTo>
                    <a:lnTo>
                      <a:pt x="12004" y="348"/>
                    </a:lnTo>
                    <a:cubicBezTo>
                      <a:pt x="12004" y="158"/>
                      <a:pt x="11846" y="1"/>
                      <a:pt x="11657" y="1"/>
                    </a:cubicBezTo>
                    <a:lnTo>
                      <a:pt x="10239" y="1"/>
                    </a:lnTo>
                    <a:cubicBezTo>
                      <a:pt x="10019" y="1"/>
                      <a:pt x="9893" y="158"/>
                      <a:pt x="9893" y="348"/>
                    </a:cubicBezTo>
                    <a:lnTo>
                      <a:pt x="9893" y="694"/>
                    </a:lnTo>
                    <a:lnTo>
                      <a:pt x="2111" y="694"/>
                    </a:lnTo>
                    <a:lnTo>
                      <a:pt x="2111" y="348"/>
                    </a:lnTo>
                    <a:cubicBezTo>
                      <a:pt x="2111" y="158"/>
                      <a:pt x="1953" y="1"/>
                      <a:pt x="17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50083975" y="2368775"/>
                <a:ext cx="158325" cy="193775"/>
              </a:xfrm>
              <a:custGeom>
                <a:avLst/>
                <a:gdLst/>
                <a:ahLst/>
                <a:cxnLst/>
                <a:rect l="l" t="t" r="r" b="b"/>
                <a:pathLst>
                  <a:path w="6333" h="7751" extrusionOk="0">
                    <a:moveTo>
                      <a:pt x="5577" y="693"/>
                    </a:moveTo>
                    <a:lnTo>
                      <a:pt x="5577" y="1567"/>
                    </a:lnTo>
                    <a:lnTo>
                      <a:pt x="5577" y="1567"/>
                    </a:lnTo>
                    <a:cubicBezTo>
                      <a:pt x="5492" y="1468"/>
                      <a:pt x="5402" y="1418"/>
                      <a:pt x="5262" y="1418"/>
                    </a:cubicBezTo>
                    <a:lnTo>
                      <a:pt x="3844" y="1418"/>
                    </a:lnTo>
                    <a:cubicBezTo>
                      <a:pt x="3655" y="1418"/>
                      <a:pt x="3498" y="1576"/>
                      <a:pt x="3498" y="1765"/>
                    </a:cubicBezTo>
                    <a:lnTo>
                      <a:pt x="3498" y="6742"/>
                    </a:lnTo>
                    <a:cubicBezTo>
                      <a:pt x="3498" y="6900"/>
                      <a:pt x="3624" y="6963"/>
                      <a:pt x="3687" y="7089"/>
                    </a:cubicBezTo>
                    <a:lnTo>
                      <a:pt x="2584" y="7089"/>
                    </a:lnTo>
                    <a:cubicBezTo>
                      <a:pt x="2710" y="6963"/>
                      <a:pt x="2773" y="6900"/>
                      <a:pt x="2773" y="6742"/>
                    </a:cubicBezTo>
                    <a:lnTo>
                      <a:pt x="2773" y="1765"/>
                    </a:lnTo>
                    <a:cubicBezTo>
                      <a:pt x="2773" y="1576"/>
                      <a:pt x="2647" y="1418"/>
                      <a:pt x="2426" y="1418"/>
                    </a:cubicBezTo>
                    <a:lnTo>
                      <a:pt x="1009" y="1418"/>
                    </a:lnTo>
                    <a:cubicBezTo>
                      <a:pt x="851" y="1418"/>
                      <a:pt x="788" y="1544"/>
                      <a:pt x="662" y="1607"/>
                    </a:cubicBezTo>
                    <a:lnTo>
                      <a:pt x="662" y="693"/>
                    </a:lnTo>
                    <a:close/>
                    <a:moveTo>
                      <a:pt x="347" y="0"/>
                    </a:moveTo>
                    <a:cubicBezTo>
                      <a:pt x="158" y="0"/>
                      <a:pt x="1" y="158"/>
                      <a:pt x="1" y="347"/>
                    </a:cubicBezTo>
                    <a:lnTo>
                      <a:pt x="1" y="2489"/>
                    </a:lnTo>
                    <a:cubicBezTo>
                      <a:pt x="1" y="2696"/>
                      <a:pt x="163" y="2835"/>
                      <a:pt x="328" y="2835"/>
                    </a:cubicBezTo>
                    <a:cubicBezTo>
                      <a:pt x="415" y="2835"/>
                      <a:pt x="503" y="2796"/>
                      <a:pt x="568" y="2710"/>
                    </a:cubicBezTo>
                    <a:lnTo>
                      <a:pt x="1166" y="2143"/>
                    </a:lnTo>
                    <a:lnTo>
                      <a:pt x="2080" y="2143"/>
                    </a:lnTo>
                    <a:lnTo>
                      <a:pt x="2080" y="6585"/>
                    </a:lnTo>
                    <a:lnTo>
                      <a:pt x="1481" y="7183"/>
                    </a:lnTo>
                    <a:cubicBezTo>
                      <a:pt x="1261" y="7404"/>
                      <a:pt x="1418" y="7750"/>
                      <a:pt x="1733" y="7750"/>
                    </a:cubicBezTo>
                    <a:lnTo>
                      <a:pt x="4537" y="7750"/>
                    </a:lnTo>
                    <a:cubicBezTo>
                      <a:pt x="4852" y="7750"/>
                      <a:pt x="5010" y="7372"/>
                      <a:pt x="4758" y="7183"/>
                    </a:cubicBezTo>
                    <a:lnTo>
                      <a:pt x="4159" y="6585"/>
                    </a:lnTo>
                    <a:lnTo>
                      <a:pt x="4159" y="2143"/>
                    </a:lnTo>
                    <a:lnTo>
                      <a:pt x="5073" y="2143"/>
                    </a:lnTo>
                    <a:lnTo>
                      <a:pt x="5671" y="2710"/>
                    </a:lnTo>
                    <a:cubicBezTo>
                      <a:pt x="5747" y="2796"/>
                      <a:pt x="5842" y="2835"/>
                      <a:pt x="5933" y="2835"/>
                    </a:cubicBezTo>
                    <a:cubicBezTo>
                      <a:pt x="6107" y="2835"/>
                      <a:pt x="6270" y="2696"/>
                      <a:pt x="6270" y="2489"/>
                    </a:cubicBezTo>
                    <a:lnTo>
                      <a:pt x="6270" y="347"/>
                    </a:lnTo>
                    <a:cubicBezTo>
                      <a:pt x="6333" y="158"/>
                      <a:pt x="6176" y="0"/>
                      <a:pt x="59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1"/>
        <p:cNvGrpSpPr/>
        <p:nvPr/>
      </p:nvGrpSpPr>
      <p:grpSpPr>
        <a:xfrm>
          <a:off x="0" y="0"/>
          <a:ext cx="0" cy="0"/>
          <a:chOff x="0" y="0"/>
          <a:chExt cx="0" cy="0"/>
        </a:xfrm>
      </p:grpSpPr>
      <p:sp>
        <p:nvSpPr>
          <p:cNvPr id="1672" name="Google Shape;1672;p61"/>
          <p:cNvSpPr txBox="1">
            <a:spLocks noGrp="1"/>
          </p:cNvSpPr>
          <p:nvPr>
            <p:ph type="subTitle" idx="2"/>
          </p:nvPr>
        </p:nvSpPr>
        <p:spPr>
          <a:xfrm>
            <a:off x="1813775" y="2554265"/>
            <a:ext cx="2383500" cy="763800"/>
          </a:xfrm>
          <a:prstGeom prst="rect">
            <a:avLst/>
          </a:prstGeom>
          <a:noFill/>
          <a:ln>
            <a:noFill/>
          </a:ln>
        </p:spPr>
        <p:txBody>
          <a:bodyPr spcFirstLastPara="1" wrap="square" lIns="68575" tIns="34275" rIns="68575" bIns="34275" anchor="t" anchorCtr="0">
            <a:noAutofit/>
          </a:bodyPr>
          <a:lstStyle/>
          <a:p>
            <a:pPr marL="0" lvl="0" indent="0" algn="l" rtl="0">
              <a:lnSpc>
                <a:spcPct val="150000"/>
              </a:lnSpc>
              <a:spcBef>
                <a:spcPts val="0"/>
              </a:spcBef>
              <a:spcAft>
                <a:spcPts val="0"/>
              </a:spcAft>
              <a:buClr>
                <a:schemeClr val="dk1"/>
              </a:buClr>
              <a:buSzPts val="1100"/>
              <a:buNone/>
            </a:pPr>
            <a:r>
              <a:rPr lang="en-US" noProof="0" dirty="0"/>
              <a:t>Does anyone have any questions?</a:t>
            </a:r>
            <a:br>
              <a:rPr lang="en-US" noProof="0" dirty="0"/>
            </a:br>
            <a:endParaRPr lang="en-US" noProof="0" dirty="0"/>
          </a:p>
        </p:txBody>
      </p:sp>
      <p:sp>
        <p:nvSpPr>
          <p:cNvPr id="1673" name="Google Shape;1673;p61"/>
          <p:cNvSpPr txBox="1">
            <a:spLocks noGrp="1"/>
          </p:cNvSpPr>
          <p:nvPr>
            <p:ph type="subTitle" idx="1"/>
          </p:nvPr>
        </p:nvSpPr>
        <p:spPr>
          <a:xfrm>
            <a:off x="3217225" y="2211365"/>
            <a:ext cx="4601100" cy="724800"/>
          </a:xfrm>
          <a:prstGeom prst="rect">
            <a:avLst/>
          </a:prstGeom>
        </p:spPr>
        <p:txBody>
          <a:bodyPr spcFirstLastPara="1" wrap="square" lIns="68575" tIns="34275" rIns="68575" bIns="34275" anchor="t" anchorCtr="0">
            <a:noAutofit/>
          </a:bodyPr>
          <a:lstStyle/>
          <a:p>
            <a:pPr marL="0" lvl="0" indent="0" algn="r" rtl="0">
              <a:spcBef>
                <a:spcPts val="800"/>
              </a:spcBef>
              <a:spcAft>
                <a:spcPts val="0"/>
              </a:spcAft>
              <a:buNone/>
            </a:pPr>
            <a:r>
              <a:rPr lang="en-US" noProof="0" dirty="0"/>
              <a:t>THANKS!</a:t>
            </a:r>
          </a:p>
        </p:txBody>
      </p:sp>
    </p:spTree>
    <p:extLst>
      <p:ext uri="{BB962C8B-B14F-4D97-AF65-F5344CB8AC3E}">
        <p14:creationId xmlns:p14="http://schemas.microsoft.com/office/powerpoint/2010/main" val="2097466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353"/>
        <p:cNvGrpSpPr/>
        <p:nvPr/>
      </p:nvGrpSpPr>
      <p:grpSpPr>
        <a:xfrm>
          <a:off x="0" y="0"/>
          <a:ext cx="0" cy="0"/>
          <a:chOff x="0" y="0"/>
          <a:chExt cx="0" cy="0"/>
        </a:xfrm>
      </p:grpSpPr>
      <p:sp>
        <p:nvSpPr>
          <p:cNvPr id="355" name="Google Shape;355;p36"/>
          <p:cNvSpPr txBox="1">
            <a:spLocks noGrp="1"/>
          </p:cNvSpPr>
          <p:nvPr>
            <p:ph type="subTitle" idx="1"/>
          </p:nvPr>
        </p:nvSpPr>
        <p:spPr>
          <a:xfrm>
            <a:off x="3244350" y="2446475"/>
            <a:ext cx="2655300" cy="792600"/>
          </a:xfrm>
          <a:prstGeom prst="rect">
            <a:avLst/>
          </a:prstGeom>
        </p:spPr>
        <p:txBody>
          <a:bodyPr spcFirstLastPara="1" wrap="square" lIns="68575" tIns="34275" rIns="68575" bIns="34275" anchor="t" anchorCtr="0">
            <a:noAutofit/>
          </a:bodyPr>
          <a:lstStyle/>
          <a:p>
            <a:pPr marL="0" lvl="0" indent="0" algn="ctr" rtl="0">
              <a:spcBef>
                <a:spcPts val="800"/>
              </a:spcBef>
              <a:spcAft>
                <a:spcPts val="0"/>
              </a:spcAft>
              <a:buNone/>
            </a:pPr>
            <a:r>
              <a:rPr lang="en-US" noProof="0" dirty="0"/>
              <a:t>NIT Tiruchirappalli</a:t>
            </a:r>
          </a:p>
          <a:p>
            <a:pPr marL="0" lvl="0" indent="0" algn="ctr" rtl="0">
              <a:spcBef>
                <a:spcPts val="800"/>
              </a:spcBef>
              <a:spcAft>
                <a:spcPts val="0"/>
              </a:spcAft>
              <a:buNone/>
            </a:pPr>
            <a:endParaRPr lang="en-US" dirty="0"/>
          </a:p>
          <a:p>
            <a:pPr marL="0" lvl="0" indent="0" algn="ctr" rtl="0">
              <a:spcBef>
                <a:spcPts val="800"/>
              </a:spcBef>
              <a:spcAft>
                <a:spcPts val="0"/>
              </a:spcAft>
              <a:buNone/>
            </a:pPr>
            <a:r>
              <a:rPr lang="en-US" b="1" noProof="0" dirty="0"/>
              <a:t>Money Movement Team</a:t>
            </a:r>
          </a:p>
          <a:p>
            <a:pPr marL="0" lvl="0" indent="0" algn="ctr" rtl="0">
              <a:spcBef>
                <a:spcPts val="800"/>
              </a:spcBef>
              <a:spcAft>
                <a:spcPts val="0"/>
              </a:spcAft>
              <a:buNone/>
            </a:pPr>
            <a:r>
              <a:rPr lang="en-US" b="1" dirty="0"/>
              <a:t>Platform Solutions Engineering</a:t>
            </a:r>
            <a:endParaRPr lang="en-US" b="1" noProof="0" dirty="0"/>
          </a:p>
        </p:txBody>
      </p:sp>
      <p:sp>
        <p:nvSpPr>
          <p:cNvPr id="356" name="Google Shape;356;p36"/>
          <p:cNvSpPr txBox="1">
            <a:spLocks noGrp="1"/>
          </p:cNvSpPr>
          <p:nvPr>
            <p:ph type="ctrTitle" idx="2"/>
          </p:nvPr>
        </p:nvSpPr>
        <p:spPr>
          <a:xfrm>
            <a:off x="2817979" y="1982075"/>
            <a:ext cx="3508200" cy="4644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None/>
            </a:pPr>
            <a:r>
              <a:rPr lang="en-US" dirty="0"/>
              <a:t>Md </a:t>
            </a:r>
            <a:r>
              <a:rPr lang="en-US" dirty="0" err="1"/>
              <a:t>Atiab</a:t>
            </a:r>
            <a:r>
              <a:rPr lang="en-US" dirty="0"/>
              <a:t> </a:t>
            </a:r>
            <a:r>
              <a:rPr lang="en-US" dirty="0" err="1"/>
              <a:t>Jobayer</a:t>
            </a:r>
            <a:r>
              <a:rPr lang="en-US" dirty="0"/>
              <a:t> </a:t>
            </a:r>
            <a:r>
              <a:rPr lang="en-US" dirty="0" err="1"/>
              <a:t>Purno</a:t>
            </a:r>
            <a:endParaRPr lang="en-US" b="0" noProof="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txBox="1">
            <a:spLocks noGrp="1"/>
          </p:cNvSpPr>
          <p:nvPr>
            <p:ph type="subTitle" idx="1"/>
          </p:nvPr>
        </p:nvSpPr>
        <p:spPr>
          <a:xfrm flipH="1">
            <a:off x="2406290" y="1389099"/>
            <a:ext cx="6451500" cy="561600"/>
          </a:xfrm>
          <a:prstGeom prst="rect">
            <a:avLst/>
          </a:prstGeom>
        </p:spPr>
        <p:txBody>
          <a:bodyPr spcFirstLastPara="1" wrap="square" lIns="68575" tIns="34275" rIns="68575" bIns="34275" anchor="b" anchorCtr="0">
            <a:noAutofit/>
          </a:bodyPr>
          <a:lstStyle/>
          <a:p>
            <a:pPr marL="0" lvl="0" indent="0" algn="l" rtl="0">
              <a:spcBef>
                <a:spcPts val="800"/>
              </a:spcBef>
              <a:spcAft>
                <a:spcPts val="0"/>
              </a:spcAft>
              <a:buNone/>
            </a:pPr>
            <a:r>
              <a:rPr lang="en-US" dirty="0"/>
              <a:t>Problem Analysis</a:t>
            </a:r>
            <a:endParaRPr lang="en-US" noProof="0" dirty="0"/>
          </a:p>
        </p:txBody>
      </p:sp>
      <p:sp>
        <p:nvSpPr>
          <p:cNvPr id="332" name="Google Shape;332;p34"/>
          <p:cNvSpPr txBox="1">
            <a:spLocks noGrp="1"/>
          </p:cNvSpPr>
          <p:nvPr>
            <p:ph type="subTitle" idx="2"/>
          </p:nvPr>
        </p:nvSpPr>
        <p:spPr>
          <a:xfrm flipH="1">
            <a:off x="2406290" y="2108561"/>
            <a:ext cx="6451500" cy="561600"/>
          </a:xfrm>
          <a:prstGeom prst="rect">
            <a:avLst/>
          </a:prstGeom>
        </p:spPr>
        <p:txBody>
          <a:bodyPr spcFirstLastPara="1" wrap="square" lIns="68575" tIns="34275" rIns="68575" bIns="34275" anchor="b" anchorCtr="0">
            <a:noAutofit/>
          </a:bodyPr>
          <a:lstStyle/>
          <a:p>
            <a:pPr marL="0" lvl="0" indent="0" algn="l" rtl="0">
              <a:spcBef>
                <a:spcPts val="800"/>
              </a:spcBef>
              <a:spcAft>
                <a:spcPts val="0"/>
              </a:spcAft>
              <a:buNone/>
            </a:pPr>
            <a:r>
              <a:rPr lang="en-US" noProof="0" dirty="0"/>
              <a:t>Implemented Solution</a:t>
            </a:r>
          </a:p>
        </p:txBody>
      </p:sp>
      <p:sp>
        <p:nvSpPr>
          <p:cNvPr id="333" name="Google Shape;333;p34"/>
          <p:cNvSpPr txBox="1">
            <a:spLocks noGrp="1"/>
          </p:cNvSpPr>
          <p:nvPr>
            <p:ph type="subTitle" idx="3"/>
          </p:nvPr>
        </p:nvSpPr>
        <p:spPr>
          <a:xfrm flipH="1">
            <a:off x="2406290" y="2810183"/>
            <a:ext cx="6451500" cy="561600"/>
          </a:xfrm>
          <a:prstGeom prst="rect">
            <a:avLst/>
          </a:prstGeom>
        </p:spPr>
        <p:txBody>
          <a:bodyPr spcFirstLastPara="1" wrap="square" lIns="68575" tIns="34275" rIns="68575" bIns="34275" anchor="b" anchorCtr="0">
            <a:noAutofit/>
          </a:bodyPr>
          <a:lstStyle/>
          <a:p>
            <a:pPr marL="0" lvl="0" indent="0" algn="l" rtl="0">
              <a:spcBef>
                <a:spcPts val="800"/>
              </a:spcBef>
              <a:spcAft>
                <a:spcPts val="0"/>
              </a:spcAft>
              <a:buNone/>
            </a:pPr>
            <a:r>
              <a:rPr lang="en-US" noProof="0" dirty="0"/>
              <a:t>Performance Evaluation</a:t>
            </a:r>
          </a:p>
        </p:txBody>
      </p:sp>
      <p:sp>
        <p:nvSpPr>
          <p:cNvPr id="334" name="Google Shape;334;p34"/>
          <p:cNvSpPr txBox="1">
            <a:spLocks noGrp="1"/>
          </p:cNvSpPr>
          <p:nvPr>
            <p:ph type="subTitle" idx="4"/>
          </p:nvPr>
        </p:nvSpPr>
        <p:spPr>
          <a:xfrm>
            <a:off x="2404800" y="1880524"/>
            <a:ext cx="4434600" cy="2817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US" sz="1000" noProof="0" dirty="0">
                <a:solidFill>
                  <a:schemeClr val="lt1"/>
                </a:solidFill>
              </a:rPr>
              <a:t>What problem I tried to solve</a:t>
            </a:r>
            <a:endParaRPr lang="en-US" noProof="0" dirty="0"/>
          </a:p>
        </p:txBody>
      </p:sp>
      <p:sp>
        <p:nvSpPr>
          <p:cNvPr id="335" name="Google Shape;335;p34"/>
          <p:cNvSpPr txBox="1">
            <a:spLocks noGrp="1"/>
          </p:cNvSpPr>
          <p:nvPr>
            <p:ph type="subTitle" idx="5"/>
          </p:nvPr>
        </p:nvSpPr>
        <p:spPr>
          <a:xfrm>
            <a:off x="2404800" y="2599372"/>
            <a:ext cx="4434600" cy="2817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US" sz="1000" noProof="0" dirty="0">
                <a:solidFill>
                  <a:schemeClr val="lt1"/>
                </a:solidFill>
              </a:rPr>
              <a:t>How I solved the problem</a:t>
            </a:r>
            <a:endParaRPr lang="en-US" noProof="0" dirty="0"/>
          </a:p>
        </p:txBody>
      </p:sp>
      <p:sp>
        <p:nvSpPr>
          <p:cNvPr id="336" name="Google Shape;336;p34"/>
          <p:cNvSpPr txBox="1">
            <a:spLocks noGrp="1"/>
          </p:cNvSpPr>
          <p:nvPr>
            <p:ph type="subTitle" idx="6"/>
          </p:nvPr>
        </p:nvSpPr>
        <p:spPr>
          <a:xfrm>
            <a:off x="2404800" y="3310849"/>
            <a:ext cx="4434600" cy="2817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US" sz="1000" noProof="0" dirty="0">
                <a:solidFill>
                  <a:schemeClr val="lt1"/>
                </a:solidFill>
              </a:rPr>
              <a:t>How much my solution helped</a:t>
            </a:r>
            <a:endParaRPr lang="en-US" noProof="0" dirty="0"/>
          </a:p>
        </p:txBody>
      </p:sp>
      <p:sp>
        <p:nvSpPr>
          <p:cNvPr id="337" name="Google Shape;337;p34"/>
          <p:cNvSpPr txBox="1">
            <a:spLocks noGrp="1"/>
          </p:cNvSpPr>
          <p:nvPr>
            <p:ph type="ctrTitle"/>
          </p:nvPr>
        </p:nvSpPr>
        <p:spPr>
          <a:xfrm>
            <a:off x="6052873" y="2105374"/>
            <a:ext cx="2135700" cy="9462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r>
              <a:rPr lang="en-US" b="0" noProof="0" dirty="0"/>
              <a:t>TABLE OF CONTENTS</a:t>
            </a:r>
          </a:p>
        </p:txBody>
      </p:sp>
      <p:sp>
        <p:nvSpPr>
          <p:cNvPr id="338" name="Google Shape;338;p34"/>
          <p:cNvSpPr txBox="1">
            <a:spLocks noGrp="1"/>
          </p:cNvSpPr>
          <p:nvPr>
            <p:ph type="title" idx="7"/>
          </p:nvPr>
        </p:nvSpPr>
        <p:spPr>
          <a:xfrm>
            <a:off x="1109465" y="1624139"/>
            <a:ext cx="1230600" cy="454500"/>
          </a:xfrm>
          <a:prstGeom prst="rect">
            <a:avLst/>
          </a:prstGeom>
        </p:spPr>
        <p:txBody>
          <a:bodyPr spcFirstLastPara="1" wrap="square" lIns="68575" tIns="34275" rIns="68575" bIns="34275" anchor="t" anchorCtr="0">
            <a:noAutofit/>
          </a:bodyPr>
          <a:lstStyle/>
          <a:p>
            <a:pPr marL="0" lvl="0" indent="0" algn="r" rtl="0">
              <a:spcBef>
                <a:spcPts val="0"/>
              </a:spcBef>
              <a:spcAft>
                <a:spcPts val="0"/>
              </a:spcAft>
              <a:buNone/>
            </a:pPr>
            <a:r>
              <a:rPr lang="en-US" b="0" noProof="0" dirty="0"/>
              <a:t>01</a:t>
            </a:r>
          </a:p>
        </p:txBody>
      </p:sp>
      <p:sp>
        <p:nvSpPr>
          <p:cNvPr id="339" name="Google Shape;339;p34"/>
          <p:cNvSpPr txBox="1">
            <a:spLocks noGrp="1"/>
          </p:cNvSpPr>
          <p:nvPr>
            <p:ph type="title" idx="8"/>
          </p:nvPr>
        </p:nvSpPr>
        <p:spPr>
          <a:xfrm>
            <a:off x="1109465" y="2340911"/>
            <a:ext cx="1230600" cy="454500"/>
          </a:xfrm>
          <a:prstGeom prst="rect">
            <a:avLst/>
          </a:prstGeom>
        </p:spPr>
        <p:txBody>
          <a:bodyPr spcFirstLastPara="1" wrap="square" lIns="68575" tIns="34275" rIns="68575" bIns="34275" anchor="t" anchorCtr="0">
            <a:noAutofit/>
          </a:bodyPr>
          <a:lstStyle/>
          <a:p>
            <a:pPr marL="0" lvl="0" indent="0" algn="r" rtl="0">
              <a:spcBef>
                <a:spcPts val="0"/>
              </a:spcBef>
              <a:spcAft>
                <a:spcPts val="0"/>
              </a:spcAft>
              <a:buNone/>
            </a:pPr>
            <a:r>
              <a:rPr lang="en-US" b="0" noProof="0" dirty="0"/>
              <a:t>02</a:t>
            </a:r>
          </a:p>
        </p:txBody>
      </p:sp>
      <p:sp>
        <p:nvSpPr>
          <p:cNvPr id="340" name="Google Shape;340;p34"/>
          <p:cNvSpPr txBox="1">
            <a:spLocks noGrp="1"/>
          </p:cNvSpPr>
          <p:nvPr>
            <p:ph type="title" idx="9"/>
          </p:nvPr>
        </p:nvSpPr>
        <p:spPr>
          <a:xfrm>
            <a:off x="1109465" y="3061516"/>
            <a:ext cx="1230600" cy="454500"/>
          </a:xfrm>
          <a:prstGeom prst="rect">
            <a:avLst/>
          </a:prstGeom>
        </p:spPr>
        <p:txBody>
          <a:bodyPr spcFirstLastPara="1" wrap="square" lIns="68575" tIns="34275" rIns="68575" bIns="34275" anchor="t" anchorCtr="0">
            <a:noAutofit/>
          </a:bodyPr>
          <a:lstStyle/>
          <a:p>
            <a:pPr marL="0" lvl="0" indent="0" algn="r" rtl="0">
              <a:spcBef>
                <a:spcPts val="0"/>
              </a:spcBef>
              <a:spcAft>
                <a:spcPts val="0"/>
              </a:spcAft>
              <a:buNone/>
            </a:pPr>
            <a:r>
              <a:rPr lang="en-US" b="0" noProof="0" dirty="0"/>
              <a:t>03</a:t>
            </a:r>
          </a:p>
        </p:txBody>
      </p:sp>
      <p:sp>
        <p:nvSpPr>
          <p:cNvPr id="341" name="Google Shape;341;p34"/>
          <p:cNvSpPr txBox="1">
            <a:spLocks noGrp="1"/>
          </p:cNvSpPr>
          <p:nvPr>
            <p:ph type="subTitle" idx="14"/>
          </p:nvPr>
        </p:nvSpPr>
        <p:spPr>
          <a:xfrm>
            <a:off x="2404800" y="4080849"/>
            <a:ext cx="4434600" cy="2817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US" sz="1000" noProof="0" dirty="0">
                <a:solidFill>
                  <a:schemeClr val="lt1"/>
                </a:solidFill>
              </a:rPr>
              <a:t>My conclusions</a:t>
            </a:r>
            <a:endParaRPr lang="en-US" noProof="0" dirty="0"/>
          </a:p>
        </p:txBody>
      </p:sp>
      <p:sp>
        <p:nvSpPr>
          <p:cNvPr id="342" name="Google Shape;342;p34"/>
          <p:cNvSpPr txBox="1">
            <a:spLocks noGrp="1"/>
          </p:cNvSpPr>
          <p:nvPr>
            <p:ph type="title" idx="15"/>
          </p:nvPr>
        </p:nvSpPr>
        <p:spPr>
          <a:xfrm>
            <a:off x="1109465" y="3831516"/>
            <a:ext cx="1230600" cy="454500"/>
          </a:xfrm>
          <a:prstGeom prst="rect">
            <a:avLst/>
          </a:prstGeom>
        </p:spPr>
        <p:txBody>
          <a:bodyPr spcFirstLastPara="1" wrap="square" lIns="68575" tIns="34275" rIns="68575" bIns="34275" anchor="t" anchorCtr="0">
            <a:noAutofit/>
          </a:bodyPr>
          <a:lstStyle/>
          <a:p>
            <a:pPr marL="0" lvl="0" indent="0" algn="r" rtl="0">
              <a:spcBef>
                <a:spcPts val="0"/>
              </a:spcBef>
              <a:spcAft>
                <a:spcPts val="0"/>
              </a:spcAft>
              <a:buNone/>
            </a:pPr>
            <a:r>
              <a:rPr lang="en-US" b="0" noProof="0" dirty="0"/>
              <a:t>04</a:t>
            </a:r>
          </a:p>
        </p:txBody>
      </p:sp>
      <p:sp>
        <p:nvSpPr>
          <p:cNvPr id="343" name="Google Shape;343;p34"/>
          <p:cNvSpPr txBox="1">
            <a:spLocks noGrp="1"/>
          </p:cNvSpPr>
          <p:nvPr>
            <p:ph type="subTitle" idx="13"/>
          </p:nvPr>
        </p:nvSpPr>
        <p:spPr>
          <a:xfrm flipH="1">
            <a:off x="2406290" y="3580183"/>
            <a:ext cx="6451500" cy="561600"/>
          </a:xfrm>
          <a:prstGeom prst="rect">
            <a:avLst/>
          </a:prstGeom>
        </p:spPr>
        <p:txBody>
          <a:bodyPr spcFirstLastPara="1" wrap="square" lIns="68575" tIns="34275" rIns="68575" bIns="34275" anchor="b" anchorCtr="0">
            <a:noAutofit/>
          </a:bodyPr>
          <a:lstStyle/>
          <a:p>
            <a:pPr marL="0" lvl="0" indent="0" algn="l" rtl="0">
              <a:spcBef>
                <a:spcPts val="800"/>
              </a:spcBef>
              <a:spcAft>
                <a:spcPts val="0"/>
              </a:spcAft>
              <a:buNone/>
            </a:pPr>
            <a:r>
              <a:rPr lang="en-US" dirty="0"/>
              <a:t>Insights</a:t>
            </a:r>
            <a:endParaRPr lang="en-US" noProof="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3"/>
          <p:cNvSpPr txBox="1">
            <a:spLocks noGrp="1"/>
          </p:cNvSpPr>
          <p:nvPr>
            <p:ph type="ctrTitle"/>
          </p:nvPr>
        </p:nvSpPr>
        <p:spPr>
          <a:xfrm>
            <a:off x="1232914" y="1646636"/>
            <a:ext cx="5759997" cy="12414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4500"/>
              <a:buFont typeface="Nunito Sans Black"/>
              <a:buNone/>
            </a:pPr>
            <a:r>
              <a:rPr lang="en-US" b="0" noProof="0" dirty="0"/>
              <a:t>What is Kafka?</a:t>
            </a:r>
          </a:p>
        </p:txBody>
      </p:sp>
      <p:sp>
        <p:nvSpPr>
          <p:cNvPr id="326" name="Google Shape;326;p33"/>
          <p:cNvSpPr txBox="1">
            <a:spLocks noGrp="1"/>
          </p:cNvSpPr>
          <p:nvPr>
            <p:ph type="subTitle" idx="1"/>
          </p:nvPr>
        </p:nvSpPr>
        <p:spPr>
          <a:xfrm>
            <a:off x="1232914" y="2962412"/>
            <a:ext cx="5759997" cy="380400"/>
          </a:xfrm>
          <a:prstGeom prst="rect">
            <a:avLst/>
          </a:prstGeom>
        </p:spPr>
        <p:txBody>
          <a:bodyPr spcFirstLastPara="1" wrap="square" lIns="68575" tIns="34275" rIns="68575" bIns="34275" anchor="t" anchorCtr="0">
            <a:noAutofit/>
          </a:bodyPr>
          <a:lstStyle/>
          <a:p>
            <a:pPr marL="0" lvl="0" indent="0" algn="ctr" rtl="0">
              <a:lnSpc>
                <a:spcPct val="150000"/>
              </a:lnSpc>
              <a:spcBef>
                <a:spcPts val="800"/>
              </a:spcBef>
              <a:spcAft>
                <a:spcPts val="0"/>
              </a:spcAft>
              <a:buNone/>
            </a:pPr>
            <a:r>
              <a:rPr lang="en-US" noProof="0" dirty="0"/>
              <a:t>Apache Kafka is a distributed data store optimized for ingesting and processing streaming data in real-time</a:t>
            </a:r>
          </a:p>
        </p:txBody>
      </p:sp>
      <p:pic>
        <p:nvPicPr>
          <p:cNvPr id="3" name="Picture 2" descr="A white circle with black background&#10;&#10;Description automatically generated">
            <a:extLst>
              <a:ext uri="{FF2B5EF4-FFF2-40B4-BE49-F238E27FC236}">
                <a16:creationId xmlns:a16="http://schemas.microsoft.com/office/drawing/2014/main" id="{A1573DA1-4AA5-12EB-A950-51E5849A6A43}"/>
              </a:ext>
            </a:extLst>
          </p:cNvPr>
          <p:cNvPicPr>
            <a:picLocks noChangeAspect="1"/>
          </p:cNvPicPr>
          <p:nvPr/>
        </p:nvPicPr>
        <p:blipFill>
          <a:blip r:embed="rId3"/>
          <a:stretch>
            <a:fillRect/>
          </a:stretch>
        </p:blipFill>
        <p:spPr>
          <a:xfrm>
            <a:off x="6992911" y="2119321"/>
            <a:ext cx="1537429" cy="153742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8"/>
        <p:cNvGrpSpPr/>
        <p:nvPr/>
      </p:nvGrpSpPr>
      <p:grpSpPr>
        <a:xfrm>
          <a:off x="0" y="0"/>
          <a:ext cx="0" cy="0"/>
          <a:chOff x="0" y="0"/>
          <a:chExt cx="0" cy="0"/>
        </a:xfrm>
      </p:grpSpPr>
      <p:sp>
        <p:nvSpPr>
          <p:cNvPr id="1599" name="Google Shape;1599;p56"/>
          <p:cNvSpPr txBox="1">
            <a:spLocks noGrp="1"/>
          </p:cNvSpPr>
          <p:nvPr>
            <p:ph type="subTitle" idx="1"/>
          </p:nvPr>
        </p:nvSpPr>
        <p:spPr>
          <a:xfrm flipH="1">
            <a:off x="2144075" y="2211375"/>
            <a:ext cx="2767500" cy="7248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US" b="0" noProof="0" dirty="0"/>
              <a:t>Problem Analysis</a:t>
            </a:r>
          </a:p>
        </p:txBody>
      </p:sp>
      <p:sp>
        <p:nvSpPr>
          <p:cNvPr id="1600" name="Google Shape;1600;p56"/>
          <p:cNvSpPr txBox="1">
            <a:spLocks noGrp="1"/>
          </p:cNvSpPr>
          <p:nvPr>
            <p:ph type="title"/>
          </p:nvPr>
        </p:nvSpPr>
        <p:spPr>
          <a:xfrm>
            <a:off x="2143975" y="1562675"/>
            <a:ext cx="1529700" cy="7233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US" b="0" noProof="0" dirty="0"/>
              <a:t>01</a:t>
            </a:r>
          </a:p>
        </p:txBody>
      </p:sp>
      <p:sp>
        <p:nvSpPr>
          <p:cNvPr id="1601" name="Google Shape;1601;p56"/>
          <p:cNvSpPr txBox="1">
            <a:spLocks noGrp="1"/>
          </p:cNvSpPr>
          <p:nvPr>
            <p:ph type="subTitle" idx="2"/>
          </p:nvPr>
        </p:nvSpPr>
        <p:spPr>
          <a:xfrm flipH="1">
            <a:off x="5434825" y="2646968"/>
            <a:ext cx="2383500" cy="763800"/>
          </a:xfrm>
          <a:prstGeom prst="rect">
            <a:avLst/>
          </a:prstGeom>
        </p:spPr>
        <p:txBody>
          <a:bodyPr spcFirstLastPara="1" wrap="square" lIns="68575" tIns="34275" rIns="68575" bIns="34275" anchor="t" anchorCtr="0">
            <a:noAutofit/>
          </a:bodyPr>
          <a:lstStyle/>
          <a:p>
            <a:pPr marL="0" lvl="0" indent="0" algn="r" rtl="0">
              <a:spcBef>
                <a:spcPts val="800"/>
              </a:spcBef>
              <a:spcAft>
                <a:spcPts val="0"/>
              </a:spcAft>
              <a:buNone/>
            </a:pPr>
            <a:r>
              <a:rPr lang="en-US" noProof="0" dirty="0"/>
              <a:t>Let’s see the issues we have in our systems now</a:t>
            </a:r>
          </a:p>
        </p:txBody>
      </p:sp>
    </p:spTree>
    <p:extLst>
      <p:ext uri="{BB962C8B-B14F-4D97-AF65-F5344CB8AC3E}">
        <p14:creationId xmlns:p14="http://schemas.microsoft.com/office/powerpoint/2010/main" val="1508952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366"/>
        <p:cNvGrpSpPr/>
        <p:nvPr/>
      </p:nvGrpSpPr>
      <p:grpSpPr>
        <a:xfrm>
          <a:off x="0" y="0"/>
          <a:ext cx="0" cy="0"/>
          <a:chOff x="0" y="0"/>
          <a:chExt cx="0" cy="0"/>
        </a:xfrm>
      </p:grpSpPr>
      <p:sp>
        <p:nvSpPr>
          <p:cNvPr id="367" name="Google Shape;367;p38"/>
          <p:cNvSpPr txBox="1">
            <a:spLocks noGrp="1"/>
          </p:cNvSpPr>
          <p:nvPr>
            <p:ph type="ctrTitle"/>
          </p:nvPr>
        </p:nvSpPr>
        <p:spPr>
          <a:xfrm flipH="1">
            <a:off x="2211049" y="1950950"/>
            <a:ext cx="2066695" cy="1241400"/>
          </a:xfrm>
          <a:prstGeom prst="rect">
            <a:avLst/>
          </a:prstGeom>
          <a:noFill/>
          <a:ln>
            <a:noFill/>
          </a:ln>
        </p:spPr>
        <p:txBody>
          <a:bodyPr spcFirstLastPara="1" wrap="square" lIns="68575" tIns="34275" rIns="68575" bIns="34275" anchor="ctr" anchorCtr="0">
            <a:noAutofit/>
          </a:bodyPr>
          <a:lstStyle/>
          <a:p>
            <a:pPr marL="0" lvl="0" indent="0" algn="r" rtl="0">
              <a:lnSpc>
                <a:spcPct val="90000"/>
              </a:lnSpc>
              <a:spcBef>
                <a:spcPts val="0"/>
              </a:spcBef>
              <a:spcAft>
                <a:spcPts val="0"/>
              </a:spcAft>
              <a:buClr>
                <a:schemeClr val="dk1"/>
              </a:buClr>
              <a:buSzPts val="2100"/>
              <a:buFont typeface="Nunito Sans Black"/>
              <a:buNone/>
            </a:pPr>
            <a:r>
              <a:rPr lang="en-US" b="0" noProof="0" dirty="0">
                <a:solidFill>
                  <a:srgbClr val="FFFFFF"/>
                </a:solidFill>
              </a:rPr>
              <a:t>Current Implementations</a:t>
            </a:r>
          </a:p>
        </p:txBody>
      </p:sp>
      <p:sp>
        <p:nvSpPr>
          <p:cNvPr id="368" name="Google Shape;368;p38"/>
          <p:cNvSpPr txBox="1">
            <a:spLocks noGrp="1"/>
          </p:cNvSpPr>
          <p:nvPr>
            <p:ph type="subTitle" idx="1"/>
          </p:nvPr>
        </p:nvSpPr>
        <p:spPr>
          <a:xfrm>
            <a:off x="4670651" y="1815150"/>
            <a:ext cx="3498987" cy="1513200"/>
          </a:xfrm>
          <a:prstGeom prst="rect">
            <a:avLst/>
          </a:prstGeom>
        </p:spPr>
        <p:txBody>
          <a:bodyPr spcFirstLastPara="1" wrap="square" lIns="68575" tIns="34275" rIns="68575" bIns="34275" anchor="ctr" anchorCtr="0">
            <a:noAutofit/>
          </a:bodyPr>
          <a:lstStyle/>
          <a:p>
            <a:pPr marL="0" lvl="0" indent="0" algn="l" rtl="0">
              <a:spcBef>
                <a:spcPts val="800"/>
              </a:spcBef>
              <a:spcAft>
                <a:spcPts val="0"/>
              </a:spcAft>
              <a:buNone/>
            </a:pPr>
            <a:r>
              <a:rPr lang="en-US" noProof="0" dirty="0"/>
              <a:t>Several libraries are used throughout different services.</a:t>
            </a:r>
          </a:p>
          <a:p>
            <a:pPr marL="0" lvl="0" indent="0" algn="l" rtl="0">
              <a:spcBef>
                <a:spcPts val="800"/>
              </a:spcBef>
              <a:spcAft>
                <a:spcPts val="0"/>
              </a:spcAft>
              <a:buNone/>
            </a:pPr>
            <a:endParaRPr lang="en-US" dirty="0"/>
          </a:p>
          <a:p>
            <a:pPr marL="171450" lvl="0" indent="-171450" algn="l" rtl="0">
              <a:spcBef>
                <a:spcPts val="800"/>
              </a:spcBef>
              <a:spcAft>
                <a:spcPts val="0"/>
              </a:spcAft>
              <a:buFont typeface="Arial" panose="020B0604020202020204" pitchFamily="34" charset="0"/>
              <a:buChar char="•"/>
            </a:pPr>
            <a:r>
              <a:rPr lang="en-US" noProof="0" dirty="0"/>
              <a:t>Cookie and Highline uses </a:t>
            </a:r>
            <a:r>
              <a:rPr lang="en-US" b="1" noProof="0" dirty="0"/>
              <a:t>commons-messaging</a:t>
            </a:r>
          </a:p>
          <a:p>
            <a:pPr marL="171450" lvl="0" indent="-171450" algn="l" rtl="0">
              <a:spcBef>
                <a:spcPts val="800"/>
              </a:spcBef>
              <a:spcAft>
                <a:spcPts val="0"/>
              </a:spcAft>
              <a:buFont typeface="Arial" panose="020B0604020202020204" pitchFamily="34" charset="0"/>
              <a:buChar char="•"/>
            </a:pPr>
            <a:r>
              <a:rPr lang="en-US" dirty="0"/>
              <a:t>Some other microservices use </a:t>
            </a:r>
            <a:r>
              <a:rPr lang="en-US" b="1" dirty="0"/>
              <a:t>cft-kafka</a:t>
            </a:r>
            <a:endParaRPr lang="en-US" b="1" noProof="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46"/>
          <p:cNvSpPr txBox="1">
            <a:spLocks noGrp="1"/>
          </p:cNvSpPr>
          <p:nvPr>
            <p:ph type="ctrTitle"/>
          </p:nvPr>
        </p:nvSpPr>
        <p:spPr>
          <a:xfrm flipH="1">
            <a:off x="834225" y="827975"/>
            <a:ext cx="1741200" cy="34839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1800"/>
              <a:buFont typeface="Nunito Sans Black"/>
              <a:buNone/>
            </a:pPr>
            <a:r>
              <a:rPr lang="en-US" sz="3600" noProof="0" dirty="0"/>
              <a:t>Existing Issues in Kafka</a:t>
            </a:r>
          </a:p>
        </p:txBody>
      </p:sp>
      <p:sp>
        <p:nvSpPr>
          <p:cNvPr id="444" name="Google Shape;444;p46"/>
          <p:cNvSpPr txBox="1">
            <a:spLocks noGrp="1"/>
          </p:cNvSpPr>
          <p:nvPr>
            <p:ph type="subTitle" idx="1"/>
          </p:nvPr>
        </p:nvSpPr>
        <p:spPr>
          <a:xfrm flipH="1">
            <a:off x="3059201" y="1976346"/>
            <a:ext cx="1789200" cy="233700"/>
          </a:xfrm>
          <a:prstGeom prst="rect">
            <a:avLst/>
          </a:prstGeom>
        </p:spPr>
        <p:txBody>
          <a:bodyPr spcFirstLastPara="1" wrap="square" lIns="68575" tIns="34275" rIns="68575" bIns="34275" anchor="b" anchorCtr="0">
            <a:noAutofit/>
          </a:bodyPr>
          <a:lstStyle/>
          <a:p>
            <a:pPr marL="0" lvl="0" indent="0" algn="ctr" rtl="0">
              <a:spcBef>
                <a:spcPts val="800"/>
              </a:spcBef>
              <a:spcAft>
                <a:spcPts val="0"/>
              </a:spcAft>
              <a:buNone/>
            </a:pPr>
            <a:r>
              <a:rPr lang="en-US" sz="2000" noProof="0" dirty="0">
                <a:solidFill>
                  <a:srgbClr val="FFFFFF"/>
                </a:solidFill>
                <a:latin typeface="Squada One"/>
                <a:ea typeface="Squada One"/>
                <a:cs typeface="Squada One"/>
                <a:sym typeface="Squada One"/>
              </a:rPr>
              <a:t>Inadequate Throughput</a:t>
            </a:r>
          </a:p>
        </p:txBody>
      </p:sp>
      <p:sp>
        <p:nvSpPr>
          <p:cNvPr id="446" name="Google Shape;446;p46"/>
          <p:cNvSpPr txBox="1">
            <a:spLocks noGrp="1"/>
          </p:cNvSpPr>
          <p:nvPr>
            <p:ph type="subTitle" idx="3"/>
          </p:nvPr>
        </p:nvSpPr>
        <p:spPr>
          <a:xfrm flipH="1">
            <a:off x="5004802" y="1849829"/>
            <a:ext cx="1761900" cy="233700"/>
          </a:xfrm>
          <a:prstGeom prst="rect">
            <a:avLst/>
          </a:prstGeom>
        </p:spPr>
        <p:txBody>
          <a:bodyPr spcFirstLastPara="1" wrap="square" lIns="68575" tIns="34275" rIns="68575" bIns="34275" anchor="b" anchorCtr="0">
            <a:noAutofit/>
          </a:bodyPr>
          <a:lstStyle/>
          <a:p>
            <a:pPr marL="0" lvl="0" indent="0" algn="ctr" rtl="0">
              <a:spcBef>
                <a:spcPts val="800"/>
              </a:spcBef>
              <a:spcAft>
                <a:spcPts val="0"/>
              </a:spcAft>
              <a:buNone/>
            </a:pPr>
            <a:r>
              <a:rPr lang="en-US" sz="2000" noProof="0" dirty="0">
                <a:solidFill>
                  <a:srgbClr val="FFFFFF"/>
                </a:solidFill>
                <a:latin typeface="Squada One"/>
                <a:ea typeface="Squada One"/>
                <a:cs typeface="Squada One"/>
                <a:sym typeface="Squada One"/>
              </a:rPr>
              <a:t>Less Reliability</a:t>
            </a:r>
          </a:p>
        </p:txBody>
      </p:sp>
      <p:sp>
        <p:nvSpPr>
          <p:cNvPr id="448" name="Google Shape;448;p46"/>
          <p:cNvSpPr txBox="1">
            <a:spLocks noGrp="1"/>
          </p:cNvSpPr>
          <p:nvPr>
            <p:ph type="subTitle" idx="5"/>
          </p:nvPr>
        </p:nvSpPr>
        <p:spPr>
          <a:xfrm flipH="1">
            <a:off x="6954055" y="1849829"/>
            <a:ext cx="1789200" cy="233700"/>
          </a:xfrm>
          <a:prstGeom prst="rect">
            <a:avLst/>
          </a:prstGeom>
        </p:spPr>
        <p:txBody>
          <a:bodyPr spcFirstLastPara="1" wrap="square" lIns="68575" tIns="34275" rIns="68575" bIns="34275" anchor="b" anchorCtr="0">
            <a:noAutofit/>
          </a:bodyPr>
          <a:lstStyle/>
          <a:p>
            <a:pPr marL="0" lvl="0" indent="0" algn="ctr" rtl="0">
              <a:spcBef>
                <a:spcPts val="800"/>
              </a:spcBef>
              <a:spcAft>
                <a:spcPts val="0"/>
              </a:spcAft>
              <a:buNone/>
            </a:pPr>
            <a:r>
              <a:rPr lang="en-US" sz="2000" noProof="0" dirty="0">
                <a:solidFill>
                  <a:srgbClr val="FFFFFF"/>
                </a:solidFill>
                <a:latin typeface="Squada One"/>
                <a:ea typeface="Squada One"/>
                <a:cs typeface="Squada One"/>
                <a:sym typeface="Squada One"/>
              </a:rPr>
              <a:t>Excessive Topics</a:t>
            </a:r>
          </a:p>
        </p:txBody>
      </p:sp>
      <p:sp>
        <p:nvSpPr>
          <p:cNvPr id="450" name="Google Shape;450;p46"/>
          <p:cNvSpPr txBox="1">
            <a:spLocks noGrp="1"/>
          </p:cNvSpPr>
          <p:nvPr>
            <p:ph type="subTitle" idx="7"/>
          </p:nvPr>
        </p:nvSpPr>
        <p:spPr>
          <a:xfrm flipH="1">
            <a:off x="3059178" y="4026679"/>
            <a:ext cx="1789200" cy="233700"/>
          </a:xfrm>
          <a:prstGeom prst="rect">
            <a:avLst/>
          </a:prstGeom>
        </p:spPr>
        <p:txBody>
          <a:bodyPr spcFirstLastPara="1" wrap="square" lIns="68575" tIns="34275" rIns="68575" bIns="34275" anchor="b" anchorCtr="0">
            <a:noAutofit/>
          </a:bodyPr>
          <a:lstStyle/>
          <a:p>
            <a:pPr marL="0" lvl="0" indent="0" algn="ctr" rtl="0">
              <a:spcBef>
                <a:spcPts val="800"/>
              </a:spcBef>
              <a:spcAft>
                <a:spcPts val="0"/>
              </a:spcAft>
              <a:buNone/>
            </a:pPr>
            <a:r>
              <a:rPr lang="en-US" sz="2000" noProof="0" dirty="0">
                <a:solidFill>
                  <a:srgbClr val="FFFFFF"/>
                </a:solidFill>
                <a:latin typeface="Squada One"/>
                <a:ea typeface="Squada One"/>
                <a:cs typeface="Squada One"/>
                <a:sym typeface="Squada One"/>
              </a:rPr>
              <a:t>Excessive Partitions</a:t>
            </a:r>
          </a:p>
        </p:txBody>
      </p:sp>
      <p:sp>
        <p:nvSpPr>
          <p:cNvPr id="452" name="Google Shape;452;p46"/>
          <p:cNvSpPr txBox="1">
            <a:spLocks noGrp="1"/>
          </p:cNvSpPr>
          <p:nvPr>
            <p:ph type="subTitle" idx="9"/>
          </p:nvPr>
        </p:nvSpPr>
        <p:spPr>
          <a:xfrm flipH="1">
            <a:off x="5020343" y="4026679"/>
            <a:ext cx="1789200" cy="233700"/>
          </a:xfrm>
          <a:prstGeom prst="rect">
            <a:avLst/>
          </a:prstGeom>
        </p:spPr>
        <p:txBody>
          <a:bodyPr spcFirstLastPara="1" wrap="square" lIns="68575" tIns="34275" rIns="68575" bIns="34275" anchor="b" anchorCtr="0">
            <a:noAutofit/>
          </a:bodyPr>
          <a:lstStyle/>
          <a:p>
            <a:pPr marL="0" lvl="0" indent="0" algn="ctr" rtl="0">
              <a:spcBef>
                <a:spcPts val="800"/>
              </a:spcBef>
              <a:spcAft>
                <a:spcPts val="0"/>
              </a:spcAft>
              <a:buNone/>
            </a:pPr>
            <a:r>
              <a:rPr lang="en-US" sz="2000" noProof="0" dirty="0">
                <a:solidFill>
                  <a:srgbClr val="FFFFFF"/>
                </a:solidFill>
                <a:latin typeface="Squada One"/>
                <a:ea typeface="Squada One"/>
                <a:cs typeface="Squada One"/>
                <a:sym typeface="Squada One"/>
              </a:rPr>
              <a:t>Low Observability</a:t>
            </a:r>
          </a:p>
        </p:txBody>
      </p:sp>
      <p:sp>
        <p:nvSpPr>
          <p:cNvPr id="454" name="Google Shape;454;p46"/>
          <p:cNvSpPr txBox="1">
            <a:spLocks noGrp="1"/>
          </p:cNvSpPr>
          <p:nvPr>
            <p:ph type="subTitle" idx="14"/>
          </p:nvPr>
        </p:nvSpPr>
        <p:spPr>
          <a:xfrm flipH="1">
            <a:off x="6924771" y="4026679"/>
            <a:ext cx="1786800" cy="233700"/>
          </a:xfrm>
          <a:prstGeom prst="rect">
            <a:avLst/>
          </a:prstGeom>
        </p:spPr>
        <p:txBody>
          <a:bodyPr spcFirstLastPara="1" wrap="square" lIns="68575" tIns="34275" rIns="68575" bIns="34275" anchor="b" anchorCtr="0">
            <a:noAutofit/>
          </a:bodyPr>
          <a:lstStyle/>
          <a:p>
            <a:pPr marL="0" lvl="0" indent="0" algn="ctr" rtl="0">
              <a:spcBef>
                <a:spcPts val="800"/>
              </a:spcBef>
              <a:spcAft>
                <a:spcPts val="0"/>
              </a:spcAft>
              <a:buNone/>
            </a:pPr>
            <a:r>
              <a:rPr lang="en-US" sz="2000" noProof="0" dirty="0">
                <a:solidFill>
                  <a:srgbClr val="FFFFFF"/>
                </a:solidFill>
                <a:latin typeface="Squada One"/>
                <a:ea typeface="Squada One"/>
                <a:cs typeface="Squada One"/>
                <a:sym typeface="Squada One"/>
              </a:rPr>
              <a:t>Slow Service Startup</a:t>
            </a:r>
          </a:p>
        </p:txBody>
      </p:sp>
      <p:grpSp>
        <p:nvGrpSpPr>
          <p:cNvPr id="456" name="Google Shape;456;p46"/>
          <p:cNvGrpSpPr/>
          <p:nvPr/>
        </p:nvGrpSpPr>
        <p:grpSpPr>
          <a:xfrm>
            <a:off x="3787442" y="1116361"/>
            <a:ext cx="4197075" cy="2265773"/>
            <a:chOff x="3787442" y="1116361"/>
            <a:chExt cx="4197075" cy="2265773"/>
          </a:xfrm>
        </p:grpSpPr>
        <p:grpSp>
          <p:nvGrpSpPr>
            <p:cNvPr id="457" name="Google Shape;457;p46"/>
            <p:cNvGrpSpPr/>
            <p:nvPr/>
          </p:nvGrpSpPr>
          <p:grpSpPr>
            <a:xfrm>
              <a:off x="5720289" y="1116790"/>
              <a:ext cx="331821" cy="331848"/>
              <a:chOff x="-50154850" y="2316775"/>
              <a:chExt cx="300100" cy="300125"/>
            </a:xfrm>
          </p:grpSpPr>
          <p:sp>
            <p:nvSpPr>
              <p:cNvPr id="458" name="Google Shape;458;p46"/>
              <p:cNvSpPr/>
              <p:nvPr/>
            </p:nvSpPr>
            <p:spPr>
              <a:xfrm>
                <a:off x="-50154850" y="2316775"/>
                <a:ext cx="300100" cy="300125"/>
              </a:xfrm>
              <a:custGeom>
                <a:avLst/>
                <a:gdLst/>
                <a:ahLst/>
                <a:cxnLst/>
                <a:rect l="l" t="t" r="r" b="b"/>
                <a:pathLst>
                  <a:path w="12004" h="12005" extrusionOk="0">
                    <a:moveTo>
                      <a:pt x="1418" y="694"/>
                    </a:moveTo>
                    <a:lnTo>
                      <a:pt x="1418" y="1419"/>
                    </a:lnTo>
                    <a:lnTo>
                      <a:pt x="693" y="1419"/>
                    </a:lnTo>
                    <a:lnTo>
                      <a:pt x="693" y="694"/>
                    </a:lnTo>
                    <a:close/>
                    <a:moveTo>
                      <a:pt x="11279" y="694"/>
                    </a:moveTo>
                    <a:lnTo>
                      <a:pt x="11279" y="1419"/>
                    </a:lnTo>
                    <a:lnTo>
                      <a:pt x="10586" y="1419"/>
                    </a:lnTo>
                    <a:lnTo>
                      <a:pt x="10586" y="694"/>
                    </a:lnTo>
                    <a:close/>
                    <a:moveTo>
                      <a:pt x="9893" y="1419"/>
                    </a:moveTo>
                    <a:lnTo>
                      <a:pt x="9893" y="1765"/>
                    </a:lnTo>
                    <a:cubicBezTo>
                      <a:pt x="9893" y="1954"/>
                      <a:pt x="10019" y="2112"/>
                      <a:pt x="10239" y="2112"/>
                    </a:cubicBezTo>
                    <a:lnTo>
                      <a:pt x="10586" y="2112"/>
                    </a:lnTo>
                    <a:lnTo>
                      <a:pt x="10586" y="9893"/>
                    </a:lnTo>
                    <a:lnTo>
                      <a:pt x="10239" y="9893"/>
                    </a:lnTo>
                    <a:cubicBezTo>
                      <a:pt x="10019" y="9893"/>
                      <a:pt x="9893" y="10051"/>
                      <a:pt x="9893" y="10240"/>
                    </a:cubicBezTo>
                    <a:lnTo>
                      <a:pt x="9893" y="10587"/>
                    </a:lnTo>
                    <a:lnTo>
                      <a:pt x="2111" y="10587"/>
                    </a:lnTo>
                    <a:lnTo>
                      <a:pt x="2111" y="10240"/>
                    </a:lnTo>
                    <a:cubicBezTo>
                      <a:pt x="2111" y="10051"/>
                      <a:pt x="1953" y="9893"/>
                      <a:pt x="1764" y="9893"/>
                    </a:cubicBezTo>
                    <a:lnTo>
                      <a:pt x="1418" y="9893"/>
                    </a:lnTo>
                    <a:lnTo>
                      <a:pt x="1418" y="2112"/>
                    </a:lnTo>
                    <a:lnTo>
                      <a:pt x="1764" y="2112"/>
                    </a:lnTo>
                    <a:cubicBezTo>
                      <a:pt x="1953" y="2112"/>
                      <a:pt x="2111" y="1954"/>
                      <a:pt x="2111" y="1765"/>
                    </a:cubicBezTo>
                    <a:lnTo>
                      <a:pt x="2111" y="1419"/>
                    </a:lnTo>
                    <a:close/>
                    <a:moveTo>
                      <a:pt x="1418" y="10555"/>
                    </a:moveTo>
                    <a:lnTo>
                      <a:pt x="1418" y="11248"/>
                    </a:lnTo>
                    <a:lnTo>
                      <a:pt x="693" y="11248"/>
                    </a:lnTo>
                    <a:lnTo>
                      <a:pt x="693" y="10555"/>
                    </a:lnTo>
                    <a:close/>
                    <a:moveTo>
                      <a:pt x="11279" y="10555"/>
                    </a:moveTo>
                    <a:lnTo>
                      <a:pt x="11279" y="11248"/>
                    </a:lnTo>
                    <a:lnTo>
                      <a:pt x="10586" y="11248"/>
                    </a:lnTo>
                    <a:lnTo>
                      <a:pt x="10586" y="10555"/>
                    </a:lnTo>
                    <a:close/>
                    <a:moveTo>
                      <a:pt x="347" y="1"/>
                    </a:moveTo>
                    <a:cubicBezTo>
                      <a:pt x="158" y="1"/>
                      <a:pt x="0" y="158"/>
                      <a:pt x="0" y="348"/>
                    </a:cubicBezTo>
                    <a:lnTo>
                      <a:pt x="0" y="1765"/>
                    </a:lnTo>
                    <a:cubicBezTo>
                      <a:pt x="0" y="1954"/>
                      <a:pt x="158" y="2112"/>
                      <a:pt x="347" y="2112"/>
                    </a:cubicBezTo>
                    <a:lnTo>
                      <a:pt x="693" y="2112"/>
                    </a:lnTo>
                    <a:lnTo>
                      <a:pt x="693" y="9893"/>
                    </a:lnTo>
                    <a:lnTo>
                      <a:pt x="347" y="9893"/>
                    </a:lnTo>
                    <a:cubicBezTo>
                      <a:pt x="158" y="9893"/>
                      <a:pt x="0" y="10051"/>
                      <a:pt x="0" y="10240"/>
                    </a:cubicBezTo>
                    <a:lnTo>
                      <a:pt x="0" y="11658"/>
                    </a:lnTo>
                    <a:cubicBezTo>
                      <a:pt x="0" y="11847"/>
                      <a:pt x="158" y="12004"/>
                      <a:pt x="347" y="12004"/>
                    </a:cubicBezTo>
                    <a:lnTo>
                      <a:pt x="1764" y="12004"/>
                    </a:lnTo>
                    <a:cubicBezTo>
                      <a:pt x="1953" y="12004"/>
                      <a:pt x="2111" y="11847"/>
                      <a:pt x="2111" y="11658"/>
                    </a:cubicBezTo>
                    <a:lnTo>
                      <a:pt x="2111" y="11311"/>
                    </a:lnTo>
                    <a:lnTo>
                      <a:pt x="9893" y="11311"/>
                    </a:lnTo>
                    <a:lnTo>
                      <a:pt x="9893" y="11658"/>
                    </a:lnTo>
                    <a:cubicBezTo>
                      <a:pt x="9893" y="11847"/>
                      <a:pt x="10019" y="12004"/>
                      <a:pt x="10239" y="12004"/>
                    </a:cubicBezTo>
                    <a:lnTo>
                      <a:pt x="11657" y="12004"/>
                    </a:lnTo>
                    <a:cubicBezTo>
                      <a:pt x="11846" y="12004"/>
                      <a:pt x="12004" y="11847"/>
                      <a:pt x="12004" y="11658"/>
                    </a:cubicBezTo>
                    <a:lnTo>
                      <a:pt x="12004" y="10240"/>
                    </a:lnTo>
                    <a:cubicBezTo>
                      <a:pt x="12004" y="10051"/>
                      <a:pt x="11846" y="9893"/>
                      <a:pt x="11657" y="9893"/>
                    </a:cubicBezTo>
                    <a:lnTo>
                      <a:pt x="11310" y="9893"/>
                    </a:lnTo>
                    <a:lnTo>
                      <a:pt x="11310" y="2112"/>
                    </a:lnTo>
                    <a:lnTo>
                      <a:pt x="11657" y="2112"/>
                    </a:lnTo>
                    <a:lnTo>
                      <a:pt x="11657" y="2080"/>
                    </a:lnTo>
                    <a:cubicBezTo>
                      <a:pt x="11846" y="2080"/>
                      <a:pt x="12004" y="1923"/>
                      <a:pt x="12004" y="1734"/>
                    </a:cubicBezTo>
                    <a:lnTo>
                      <a:pt x="12004" y="348"/>
                    </a:lnTo>
                    <a:cubicBezTo>
                      <a:pt x="12004" y="158"/>
                      <a:pt x="11846" y="1"/>
                      <a:pt x="11657" y="1"/>
                    </a:cubicBezTo>
                    <a:lnTo>
                      <a:pt x="10239" y="1"/>
                    </a:lnTo>
                    <a:cubicBezTo>
                      <a:pt x="10019" y="1"/>
                      <a:pt x="9893" y="158"/>
                      <a:pt x="9893" y="348"/>
                    </a:cubicBezTo>
                    <a:lnTo>
                      <a:pt x="9893" y="694"/>
                    </a:lnTo>
                    <a:lnTo>
                      <a:pt x="2111" y="694"/>
                    </a:lnTo>
                    <a:lnTo>
                      <a:pt x="2111" y="348"/>
                    </a:lnTo>
                    <a:cubicBezTo>
                      <a:pt x="2111" y="158"/>
                      <a:pt x="1953" y="1"/>
                      <a:pt x="17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6"/>
              <p:cNvSpPr/>
              <p:nvPr/>
            </p:nvSpPr>
            <p:spPr>
              <a:xfrm>
                <a:off x="-50083975" y="2368775"/>
                <a:ext cx="158325" cy="193775"/>
              </a:xfrm>
              <a:custGeom>
                <a:avLst/>
                <a:gdLst/>
                <a:ahLst/>
                <a:cxnLst/>
                <a:rect l="l" t="t" r="r" b="b"/>
                <a:pathLst>
                  <a:path w="6333" h="7751" extrusionOk="0">
                    <a:moveTo>
                      <a:pt x="5577" y="693"/>
                    </a:moveTo>
                    <a:lnTo>
                      <a:pt x="5577" y="1567"/>
                    </a:lnTo>
                    <a:lnTo>
                      <a:pt x="5577" y="1567"/>
                    </a:lnTo>
                    <a:cubicBezTo>
                      <a:pt x="5492" y="1468"/>
                      <a:pt x="5402" y="1418"/>
                      <a:pt x="5262" y="1418"/>
                    </a:cubicBezTo>
                    <a:lnTo>
                      <a:pt x="3844" y="1418"/>
                    </a:lnTo>
                    <a:cubicBezTo>
                      <a:pt x="3655" y="1418"/>
                      <a:pt x="3498" y="1576"/>
                      <a:pt x="3498" y="1765"/>
                    </a:cubicBezTo>
                    <a:lnTo>
                      <a:pt x="3498" y="6742"/>
                    </a:lnTo>
                    <a:cubicBezTo>
                      <a:pt x="3498" y="6900"/>
                      <a:pt x="3624" y="6963"/>
                      <a:pt x="3687" y="7089"/>
                    </a:cubicBezTo>
                    <a:lnTo>
                      <a:pt x="2584" y="7089"/>
                    </a:lnTo>
                    <a:cubicBezTo>
                      <a:pt x="2710" y="6963"/>
                      <a:pt x="2773" y="6900"/>
                      <a:pt x="2773" y="6742"/>
                    </a:cubicBezTo>
                    <a:lnTo>
                      <a:pt x="2773" y="1765"/>
                    </a:lnTo>
                    <a:cubicBezTo>
                      <a:pt x="2773" y="1576"/>
                      <a:pt x="2647" y="1418"/>
                      <a:pt x="2426" y="1418"/>
                    </a:cubicBezTo>
                    <a:lnTo>
                      <a:pt x="1009" y="1418"/>
                    </a:lnTo>
                    <a:cubicBezTo>
                      <a:pt x="851" y="1418"/>
                      <a:pt x="788" y="1544"/>
                      <a:pt x="662" y="1607"/>
                    </a:cubicBezTo>
                    <a:lnTo>
                      <a:pt x="662" y="693"/>
                    </a:lnTo>
                    <a:close/>
                    <a:moveTo>
                      <a:pt x="347" y="0"/>
                    </a:moveTo>
                    <a:cubicBezTo>
                      <a:pt x="158" y="0"/>
                      <a:pt x="1" y="158"/>
                      <a:pt x="1" y="347"/>
                    </a:cubicBezTo>
                    <a:lnTo>
                      <a:pt x="1" y="2489"/>
                    </a:lnTo>
                    <a:cubicBezTo>
                      <a:pt x="1" y="2696"/>
                      <a:pt x="163" y="2835"/>
                      <a:pt x="328" y="2835"/>
                    </a:cubicBezTo>
                    <a:cubicBezTo>
                      <a:pt x="415" y="2835"/>
                      <a:pt x="503" y="2796"/>
                      <a:pt x="568" y="2710"/>
                    </a:cubicBezTo>
                    <a:lnTo>
                      <a:pt x="1166" y="2143"/>
                    </a:lnTo>
                    <a:lnTo>
                      <a:pt x="2080" y="2143"/>
                    </a:lnTo>
                    <a:lnTo>
                      <a:pt x="2080" y="6585"/>
                    </a:lnTo>
                    <a:lnTo>
                      <a:pt x="1481" y="7183"/>
                    </a:lnTo>
                    <a:cubicBezTo>
                      <a:pt x="1261" y="7404"/>
                      <a:pt x="1418" y="7750"/>
                      <a:pt x="1733" y="7750"/>
                    </a:cubicBezTo>
                    <a:lnTo>
                      <a:pt x="4537" y="7750"/>
                    </a:lnTo>
                    <a:cubicBezTo>
                      <a:pt x="4852" y="7750"/>
                      <a:pt x="5010" y="7372"/>
                      <a:pt x="4758" y="7183"/>
                    </a:cubicBezTo>
                    <a:lnTo>
                      <a:pt x="4159" y="6585"/>
                    </a:lnTo>
                    <a:lnTo>
                      <a:pt x="4159" y="2143"/>
                    </a:lnTo>
                    <a:lnTo>
                      <a:pt x="5073" y="2143"/>
                    </a:lnTo>
                    <a:lnTo>
                      <a:pt x="5671" y="2710"/>
                    </a:lnTo>
                    <a:cubicBezTo>
                      <a:pt x="5747" y="2796"/>
                      <a:pt x="5842" y="2835"/>
                      <a:pt x="5933" y="2835"/>
                    </a:cubicBezTo>
                    <a:cubicBezTo>
                      <a:pt x="6107" y="2835"/>
                      <a:pt x="6270" y="2696"/>
                      <a:pt x="6270" y="2489"/>
                    </a:cubicBezTo>
                    <a:lnTo>
                      <a:pt x="6270" y="347"/>
                    </a:lnTo>
                    <a:cubicBezTo>
                      <a:pt x="6333" y="158"/>
                      <a:pt x="6176" y="0"/>
                      <a:pt x="59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 name="Google Shape;460;p46"/>
            <p:cNvGrpSpPr/>
            <p:nvPr/>
          </p:nvGrpSpPr>
          <p:grpSpPr>
            <a:xfrm>
              <a:off x="3787442" y="1116361"/>
              <a:ext cx="4197075" cy="2265773"/>
              <a:chOff x="3787442" y="1116361"/>
              <a:chExt cx="4197075" cy="2265773"/>
            </a:xfrm>
          </p:grpSpPr>
          <p:grpSp>
            <p:nvGrpSpPr>
              <p:cNvPr id="461" name="Google Shape;461;p46"/>
              <p:cNvGrpSpPr/>
              <p:nvPr/>
            </p:nvGrpSpPr>
            <p:grpSpPr>
              <a:xfrm>
                <a:off x="3788724" y="1116821"/>
                <a:ext cx="330964" cy="331821"/>
                <a:chOff x="-50523475" y="2316000"/>
                <a:chExt cx="299325" cy="300100"/>
              </a:xfrm>
            </p:grpSpPr>
            <p:sp>
              <p:nvSpPr>
                <p:cNvPr id="462" name="Google Shape;462;p46"/>
                <p:cNvSpPr/>
                <p:nvPr/>
              </p:nvSpPr>
              <p:spPr>
                <a:xfrm>
                  <a:off x="-50453375" y="2387675"/>
                  <a:ext cx="158350" cy="228425"/>
                </a:xfrm>
                <a:custGeom>
                  <a:avLst/>
                  <a:gdLst/>
                  <a:ahLst/>
                  <a:cxnLst/>
                  <a:rect l="l" t="t" r="r" b="b"/>
                  <a:pathLst>
                    <a:path w="6334" h="9137" extrusionOk="0">
                      <a:moveTo>
                        <a:pt x="3183" y="4222"/>
                      </a:moveTo>
                      <a:cubicBezTo>
                        <a:pt x="3372" y="4222"/>
                        <a:pt x="3529" y="4380"/>
                        <a:pt x="3529" y="4569"/>
                      </a:cubicBezTo>
                      <a:cubicBezTo>
                        <a:pt x="3529" y="4758"/>
                        <a:pt x="3372" y="4915"/>
                        <a:pt x="3183" y="4915"/>
                      </a:cubicBezTo>
                      <a:cubicBezTo>
                        <a:pt x="2994" y="4915"/>
                        <a:pt x="2836" y="4758"/>
                        <a:pt x="2836" y="4569"/>
                      </a:cubicBezTo>
                      <a:cubicBezTo>
                        <a:pt x="2836" y="4380"/>
                        <a:pt x="2994" y="4222"/>
                        <a:pt x="3183" y="4222"/>
                      </a:cubicBezTo>
                      <a:close/>
                      <a:moveTo>
                        <a:pt x="3183" y="1009"/>
                      </a:moveTo>
                      <a:lnTo>
                        <a:pt x="5609" y="5230"/>
                      </a:lnTo>
                      <a:lnTo>
                        <a:pt x="4411" y="6994"/>
                      </a:lnTo>
                      <a:lnTo>
                        <a:pt x="3529" y="6994"/>
                      </a:lnTo>
                      <a:lnTo>
                        <a:pt x="3529" y="5545"/>
                      </a:lnTo>
                      <a:cubicBezTo>
                        <a:pt x="3939" y="5388"/>
                        <a:pt x="4254" y="5010"/>
                        <a:pt x="4254" y="4569"/>
                      </a:cubicBezTo>
                      <a:cubicBezTo>
                        <a:pt x="4254" y="3970"/>
                        <a:pt x="3781" y="3497"/>
                        <a:pt x="3183" y="3497"/>
                      </a:cubicBezTo>
                      <a:cubicBezTo>
                        <a:pt x="2584" y="3497"/>
                        <a:pt x="2143" y="3970"/>
                        <a:pt x="2143" y="4569"/>
                      </a:cubicBezTo>
                      <a:cubicBezTo>
                        <a:pt x="2143" y="5041"/>
                        <a:pt x="2395" y="5419"/>
                        <a:pt x="2836" y="5545"/>
                      </a:cubicBezTo>
                      <a:lnTo>
                        <a:pt x="2836" y="6994"/>
                      </a:lnTo>
                      <a:lnTo>
                        <a:pt x="1986" y="6994"/>
                      </a:lnTo>
                      <a:lnTo>
                        <a:pt x="788" y="5230"/>
                      </a:lnTo>
                      <a:lnTo>
                        <a:pt x="3183" y="1009"/>
                      </a:lnTo>
                      <a:close/>
                      <a:moveTo>
                        <a:pt x="4600" y="7688"/>
                      </a:moveTo>
                      <a:cubicBezTo>
                        <a:pt x="4821" y="7688"/>
                        <a:pt x="4947" y="7845"/>
                        <a:pt x="4947" y="8034"/>
                      </a:cubicBezTo>
                      <a:lnTo>
                        <a:pt x="4947" y="8412"/>
                      </a:lnTo>
                      <a:lnTo>
                        <a:pt x="1450" y="8412"/>
                      </a:lnTo>
                      <a:lnTo>
                        <a:pt x="1450" y="8034"/>
                      </a:lnTo>
                      <a:cubicBezTo>
                        <a:pt x="1450" y="7845"/>
                        <a:pt x="1607" y="7688"/>
                        <a:pt x="1797" y="7688"/>
                      </a:cubicBezTo>
                      <a:close/>
                      <a:moveTo>
                        <a:pt x="3183" y="0"/>
                      </a:moveTo>
                      <a:cubicBezTo>
                        <a:pt x="3057" y="0"/>
                        <a:pt x="2962" y="63"/>
                        <a:pt x="2868" y="158"/>
                      </a:cubicBezTo>
                      <a:lnTo>
                        <a:pt x="64" y="5073"/>
                      </a:lnTo>
                      <a:cubicBezTo>
                        <a:pt x="1" y="5199"/>
                        <a:pt x="1" y="5356"/>
                        <a:pt x="64" y="5419"/>
                      </a:cubicBezTo>
                      <a:lnTo>
                        <a:pt x="1229" y="7152"/>
                      </a:lnTo>
                      <a:cubicBezTo>
                        <a:pt x="914" y="7373"/>
                        <a:pt x="694" y="7688"/>
                        <a:pt x="694" y="8066"/>
                      </a:cubicBezTo>
                      <a:lnTo>
                        <a:pt x="694" y="8790"/>
                      </a:lnTo>
                      <a:cubicBezTo>
                        <a:pt x="694" y="8979"/>
                        <a:pt x="851" y="9137"/>
                        <a:pt x="1072" y="9137"/>
                      </a:cubicBezTo>
                      <a:lnTo>
                        <a:pt x="5262" y="9137"/>
                      </a:lnTo>
                      <a:cubicBezTo>
                        <a:pt x="5483" y="9137"/>
                        <a:pt x="5640" y="8979"/>
                        <a:pt x="5640" y="8790"/>
                      </a:cubicBezTo>
                      <a:lnTo>
                        <a:pt x="5640" y="8066"/>
                      </a:lnTo>
                      <a:cubicBezTo>
                        <a:pt x="5640" y="7688"/>
                        <a:pt x="5420" y="7373"/>
                        <a:pt x="5105" y="7152"/>
                      </a:cubicBezTo>
                      <a:lnTo>
                        <a:pt x="6270" y="5419"/>
                      </a:lnTo>
                      <a:cubicBezTo>
                        <a:pt x="6333" y="5325"/>
                        <a:pt x="6333" y="5199"/>
                        <a:pt x="6270" y="5073"/>
                      </a:cubicBezTo>
                      <a:lnTo>
                        <a:pt x="3498" y="158"/>
                      </a:lnTo>
                      <a:cubicBezTo>
                        <a:pt x="3435" y="32"/>
                        <a:pt x="3309"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6"/>
                <p:cNvSpPr/>
                <p:nvPr/>
              </p:nvSpPr>
              <p:spPr>
                <a:xfrm>
                  <a:off x="-50523475" y="2316000"/>
                  <a:ext cx="299325" cy="178025"/>
                </a:xfrm>
                <a:custGeom>
                  <a:avLst/>
                  <a:gdLst/>
                  <a:ahLst/>
                  <a:cxnLst/>
                  <a:rect l="l" t="t" r="r" b="b"/>
                  <a:pathLst>
                    <a:path w="11973" h="7121" extrusionOk="0">
                      <a:moveTo>
                        <a:pt x="1072" y="694"/>
                      </a:moveTo>
                      <a:cubicBezTo>
                        <a:pt x="1261" y="694"/>
                        <a:pt x="1419" y="851"/>
                        <a:pt x="1419" y="1040"/>
                      </a:cubicBezTo>
                      <a:cubicBezTo>
                        <a:pt x="1419" y="1229"/>
                        <a:pt x="1261" y="1418"/>
                        <a:pt x="1072" y="1418"/>
                      </a:cubicBezTo>
                      <a:cubicBezTo>
                        <a:pt x="883" y="1418"/>
                        <a:pt x="725" y="1229"/>
                        <a:pt x="725" y="1040"/>
                      </a:cubicBezTo>
                      <a:cubicBezTo>
                        <a:pt x="725" y="851"/>
                        <a:pt x="883" y="694"/>
                        <a:pt x="1072" y="694"/>
                      </a:cubicBezTo>
                      <a:close/>
                      <a:moveTo>
                        <a:pt x="6333" y="694"/>
                      </a:moveTo>
                      <a:lnTo>
                        <a:pt x="6333" y="1418"/>
                      </a:lnTo>
                      <a:lnTo>
                        <a:pt x="5640" y="1418"/>
                      </a:lnTo>
                      <a:lnTo>
                        <a:pt x="5640" y="694"/>
                      </a:lnTo>
                      <a:close/>
                      <a:moveTo>
                        <a:pt x="10902" y="725"/>
                      </a:moveTo>
                      <a:cubicBezTo>
                        <a:pt x="11122" y="725"/>
                        <a:pt x="11280" y="883"/>
                        <a:pt x="11280" y="1103"/>
                      </a:cubicBezTo>
                      <a:cubicBezTo>
                        <a:pt x="11280" y="1292"/>
                        <a:pt x="11122" y="1450"/>
                        <a:pt x="10902" y="1450"/>
                      </a:cubicBezTo>
                      <a:cubicBezTo>
                        <a:pt x="10712" y="1450"/>
                        <a:pt x="10555" y="1292"/>
                        <a:pt x="10555" y="1103"/>
                      </a:cubicBezTo>
                      <a:cubicBezTo>
                        <a:pt x="10586" y="883"/>
                        <a:pt x="10744" y="725"/>
                        <a:pt x="10902" y="725"/>
                      </a:cubicBezTo>
                      <a:close/>
                      <a:moveTo>
                        <a:pt x="2143" y="5640"/>
                      </a:moveTo>
                      <a:lnTo>
                        <a:pt x="2143" y="6364"/>
                      </a:lnTo>
                      <a:lnTo>
                        <a:pt x="1419" y="6364"/>
                      </a:lnTo>
                      <a:lnTo>
                        <a:pt x="1419" y="5640"/>
                      </a:lnTo>
                      <a:close/>
                      <a:moveTo>
                        <a:pt x="10555" y="5640"/>
                      </a:moveTo>
                      <a:lnTo>
                        <a:pt x="10555" y="6364"/>
                      </a:lnTo>
                      <a:lnTo>
                        <a:pt x="9862" y="6364"/>
                      </a:lnTo>
                      <a:lnTo>
                        <a:pt x="9862" y="5640"/>
                      </a:lnTo>
                      <a:close/>
                      <a:moveTo>
                        <a:pt x="10902" y="0"/>
                      </a:moveTo>
                      <a:cubicBezTo>
                        <a:pt x="10460" y="0"/>
                        <a:pt x="10051" y="252"/>
                        <a:pt x="9925" y="694"/>
                      </a:cubicBezTo>
                      <a:lnTo>
                        <a:pt x="7058" y="694"/>
                      </a:lnTo>
                      <a:lnTo>
                        <a:pt x="7058" y="379"/>
                      </a:lnTo>
                      <a:cubicBezTo>
                        <a:pt x="7058" y="189"/>
                        <a:pt x="6900" y="32"/>
                        <a:pt x="6711" y="32"/>
                      </a:cubicBezTo>
                      <a:lnTo>
                        <a:pt x="5294" y="32"/>
                      </a:lnTo>
                      <a:cubicBezTo>
                        <a:pt x="5073" y="32"/>
                        <a:pt x="4947" y="189"/>
                        <a:pt x="4947" y="379"/>
                      </a:cubicBezTo>
                      <a:lnTo>
                        <a:pt x="4947" y="725"/>
                      </a:lnTo>
                      <a:lnTo>
                        <a:pt x="2049" y="725"/>
                      </a:lnTo>
                      <a:cubicBezTo>
                        <a:pt x="1891" y="347"/>
                        <a:pt x="1513" y="32"/>
                        <a:pt x="1072" y="32"/>
                      </a:cubicBezTo>
                      <a:cubicBezTo>
                        <a:pt x="473" y="32"/>
                        <a:pt x="1" y="505"/>
                        <a:pt x="1" y="1072"/>
                      </a:cubicBezTo>
                      <a:cubicBezTo>
                        <a:pt x="1" y="1670"/>
                        <a:pt x="473" y="2143"/>
                        <a:pt x="1072" y="2143"/>
                      </a:cubicBezTo>
                      <a:cubicBezTo>
                        <a:pt x="1545" y="2143"/>
                        <a:pt x="1923" y="1828"/>
                        <a:pt x="2049" y="1450"/>
                      </a:cubicBezTo>
                      <a:lnTo>
                        <a:pt x="3592" y="1450"/>
                      </a:lnTo>
                      <a:cubicBezTo>
                        <a:pt x="3183" y="1670"/>
                        <a:pt x="2836" y="1985"/>
                        <a:pt x="2521" y="2332"/>
                      </a:cubicBezTo>
                      <a:cubicBezTo>
                        <a:pt x="1891" y="3088"/>
                        <a:pt x="1545" y="4002"/>
                        <a:pt x="1450" y="4978"/>
                      </a:cubicBezTo>
                      <a:lnTo>
                        <a:pt x="1103" y="4978"/>
                      </a:lnTo>
                      <a:cubicBezTo>
                        <a:pt x="914" y="4978"/>
                        <a:pt x="757" y="5136"/>
                        <a:pt x="757" y="5325"/>
                      </a:cubicBezTo>
                      <a:lnTo>
                        <a:pt x="757" y="6742"/>
                      </a:lnTo>
                      <a:cubicBezTo>
                        <a:pt x="757" y="6963"/>
                        <a:pt x="914" y="7121"/>
                        <a:pt x="1103" y="7121"/>
                      </a:cubicBezTo>
                      <a:lnTo>
                        <a:pt x="2521" y="7121"/>
                      </a:lnTo>
                      <a:cubicBezTo>
                        <a:pt x="2742" y="7121"/>
                        <a:pt x="2899" y="6963"/>
                        <a:pt x="2899" y="6742"/>
                      </a:cubicBezTo>
                      <a:lnTo>
                        <a:pt x="2899" y="5325"/>
                      </a:lnTo>
                      <a:cubicBezTo>
                        <a:pt x="2899" y="5136"/>
                        <a:pt x="2742" y="4978"/>
                        <a:pt x="2521" y="4978"/>
                      </a:cubicBezTo>
                      <a:lnTo>
                        <a:pt x="2175" y="4978"/>
                      </a:lnTo>
                      <a:cubicBezTo>
                        <a:pt x="2332" y="3403"/>
                        <a:pt x="3435" y="2017"/>
                        <a:pt x="4979" y="1607"/>
                      </a:cubicBezTo>
                      <a:lnTo>
                        <a:pt x="4979" y="1796"/>
                      </a:lnTo>
                      <a:cubicBezTo>
                        <a:pt x="4979" y="1985"/>
                        <a:pt x="5136" y="2143"/>
                        <a:pt x="5325" y="2143"/>
                      </a:cubicBezTo>
                      <a:lnTo>
                        <a:pt x="6743" y="2143"/>
                      </a:lnTo>
                      <a:cubicBezTo>
                        <a:pt x="6932" y="2143"/>
                        <a:pt x="7089" y="1985"/>
                        <a:pt x="7089" y="1796"/>
                      </a:cubicBezTo>
                      <a:lnTo>
                        <a:pt x="7089" y="1576"/>
                      </a:lnTo>
                      <a:cubicBezTo>
                        <a:pt x="8633" y="1985"/>
                        <a:pt x="9736" y="3371"/>
                        <a:pt x="9893" y="4947"/>
                      </a:cubicBezTo>
                      <a:lnTo>
                        <a:pt x="9547" y="4947"/>
                      </a:lnTo>
                      <a:cubicBezTo>
                        <a:pt x="9358" y="4947"/>
                        <a:pt x="9200" y="5104"/>
                        <a:pt x="9200" y="5293"/>
                      </a:cubicBezTo>
                      <a:lnTo>
                        <a:pt x="9200" y="6711"/>
                      </a:lnTo>
                      <a:cubicBezTo>
                        <a:pt x="9200" y="6932"/>
                        <a:pt x="9358" y="7089"/>
                        <a:pt x="9547" y="7089"/>
                      </a:cubicBezTo>
                      <a:lnTo>
                        <a:pt x="10965" y="7089"/>
                      </a:lnTo>
                      <a:cubicBezTo>
                        <a:pt x="11154" y="7089"/>
                        <a:pt x="11311" y="6932"/>
                        <a:pt x="11311" y="6711"/>
                      </a:cubicBezTo>
                      <a:lnTo>
                        <a:pt x="11311" y="5293"/>
                      </a:lnTo>
                      <a:cubicBezTo>
                        <a:pt x="11311" y="5104"/>
                        <a:pt x="11154" y="4947"/>
                        <a:pt x="10965" y="4947"/>
                      </a:cubicBezTo>
                      <a:lnTo>
                        <a:pt x="10618" y="4947"/>
                      </a:lnTo>
                      <a:cubicBezTo>
                        <a:pt x="10523" y="4002"/>
                        <a:pt x="10177" y="3056"/>
                        <a:pt x="9547" y="2300"/>
                      </a:cubicBezTo>
                      <a:cubicBezTo>
                        <a:pt x="9232" y="1954"/>
                        <a:pt x="8885" y="1639"/>
                        <a:pt x="8476" y="1418"/>
                      </a:cubicBezTo>
                      <a:lnTo>
                        <a:pt x="10019" y="1418"/>
                      </a:lnTo>
                      <a:cubicBezTo>
                        <a:pt x="10082" y="1828"/>
                        <a:pt x="10492" y="2111"/>
                        <a:pt x="10902" y="2111"/>
                      </a:cubicBezTo>
                      <a:cubicBezTo>
                        <a:pt x="11500" y="2111"/>
                        <a:pt x="11973" y="1639"/>
                        <a:pt x="11973" y="1040"/>
                      </a:cubicBezTo>
                      <a:cubicBezTo>
                        <a:pt x="11973" y="473"/>
                        <a:pt x="11500" y="0"/>
                        <a:pt x="109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4" name="Google Shape;464;p46"/>
              <p:cNvGrpSpPr/>
              <p:nvPr/>
            </p:nvGrpSpPr>
            <p:grpSpPr>
              <a:xfrm>
                <a:off x="7652697" y="1116361"/>
                <a:ext cx="331821" cy="332705"/>
                <a:chOff x="-48633950" y="1972600"/>
                <a:chExt cx="300100" cy="300900"/>
              </a:xfrm>
            </p:grpSpPr>
            <p:sp>
              <p:nvSpPr>
                <p:cNvPr id="465" name="Google Shape;465;p46"/>
                <p:cNvSpPr/>
                <p:nvPr/>
              </p:nvSpPr>
              <p:spPr>
                <a:xfrm>
                  <a:off x="-48633950" y="1972600"/>
                  <a:ext cx="300100" cy="300900"/>
                </a:xfrm>
                <a:custGeom>
                  <a:avLst/>
                  <a:gdLst/>
                  <a:ahLst/>
                  <a:cxnLst/>
                  <a:rect l="l" t="t" r="r" b="b"/>
                  <a:pathLst>
                    <a:path w="12004" h="12036" extrusionOk="0">
                      <a:moveTo>
                        <a:pt x="1418" y="756"/>
                      </a:moveTo>
                      <a:lnTo>
                        <a:pt x="1418" y="1481"/>
                      </a:lnTo>
                      <a:lnTo>
                        <a:pt x="693" y="1481"/>
                      </a:lnTo>
                      <a:lnTo>
                        <a:pt x="693" y="756"/>
                      </a:lnTo>
                      <a:close/>
                      <a:moveTo>
                        <a:pt x="11310" y="756"/>
                      </a:moveTo>
                      <a:lnTo>
                        <a:pt x="11310" y="1481"/>
                      </a:lnTo>
                      <a:lnTo>
                        <a:pt x="10586" y="1481"/>
                      </a:lnTo>
                      <a:lnTo>
                        <a:pt x="10586" y="756"/>
                      </a:lnTo>
                      <a:close/>
                      <a:moveTo>
                        <a:pt x="9893" y="1418"/>
                      </a:moveTo>
                      <a:lnTo>
                        <a:pt x="9893" y="1796"/>
                      </a:lnTo>
                      <a:cubicBezTo>
                        <a:pt x="9893" y="1985"/>
                        <a:pt x="10050" y="2143"/>
                        <a:pt x="10239" y="2143"/>
                      </a:cubicBezTo>
                      <a:lnTo>
                        <a:pt x="10586" y="2143"/>
                      </a:lnTo>
                      <a:lnTo>
                        <a:pt x="10586" y="5293"/>
                      </a:lnTo>
                      <a:cubicBezTo>
                        <a:pt x="10365" y="5104"/>
                        <a:pt x="10050" y="4915"/>
                        <a:pt x="9672" y="4663"/>
                      </a:cubicBezTo>
                      <a:cubicBezTo>
                        <a:pt x="8822" y="4159"/>
                        <a:pt x="7530" y="3560"/>
                        <a:pt x="6018" y="3560"/>
                      </a:cubicBezTo>
                      <a:cubicBezTo>
                        <a:pt x="4537" y="3560"/>
                        <a:pt x="3214" y="4159"/>
                        <a:pt x="2363" y="4663"/>
                      </a:cubicBezTo>
                      <a:cubicBezTo>
                        <a:pt x="2017" y="4852"/>
                        <a:pt x="1701" y="5104"/>
                        <a:pt x="1449" y="5293"/>
                      </a:cubicBezTo>
                      <a:lnTo>
                        <a:pt x="1449" y="2143"/>
                      </a:lnTo>
                      <a:lnTo>
                        <a:pt x="1764" y="2143"/>
                      </a:lnTo>
                      <a:cubicBezTo>
                        <a:pt x="1954" y="2143"/>
                        <a:pt x="2111" y="1985"/>
                        <a:pt x="2111" y="1796"/>
                      </a:cubicBezTo>
                      <a:lnTo>
                        <a:pt x="2111" y="1418"/>
                      </a:lnTo>
                      <a:close/>
                      <a:moveTo>
                        <a:pt x="8065" y="4695"/>
                      </a:moveTo>
                      <a:cubicBezTo>
                        <a:pt x="8538" y="4915"/>
                        <a:pt x="8979" y="5104"/>
                        <a:pt x="9326" y="5293"/>
                      </a:cubicBezTo>
                      <a:cubicBezTo>
                        <a:pt x="9798" y="5577"/>
                        <a:pt x="10208" y="5860"/>
                        <a:pt x="10428" y="6049"/>
                      </a:cubicBezTo>
                      <a:cubicBezTo>
                        <a:pt x="10208" y="6238"/>
                        <a:pt x="9798" y="6522"/>
                        <a:pt x="9326" y="6805"/>
                      </a:cubicBezTo>
                      <a:cubicBezTo>
                        <a:pt x="8979" y="6994"/>
                        <a:pt x="8570" y="7215"/>
                        <a:pt x="8065" y="7372"/>
                      </a:cubicBezTo>
                      <a:cubicBezTo>
                        <a:pt x="8349" y="6994"/>
                        <a:pt x="8475" y="6522"/>
                        <a:pt x="8475" y="6049"/>
                      </a:cubicBezTo>
                      <a:cubicBezTo>
                        <a:pt x="8475" y="5514"/>
                        <a:pt x="8318" y="5104"/>
                        <a:pt x="8065" y="4695"/>
                      </a:cubicBezTo>
                      <a:close/>
                      <a:moveTo>
                        <a:pt x="3970" y="4726"/>
                      </a:moveTo>
                      <a:cubicBezTo>
                        <a:pt x="3718" y="5136"/>
                        <a:pt x="3592" y="5608"/>
                        <a:pt x="3592" y="6081"/>
                      </a:cubicBezTo>
                      <a:cubicBezTo>
                        <a:pt x="3529" y="6553"/>
                        <a:pt x="3686" y="7026"/>
                        <a:pt x="3970" y="7435"/>
                      </a:cubicBezTo>
                      <a:cubicBezTo>
                        <a:pt x="3497" y="7215"/>
                        <a:pt x="3056" y="7026"/>
                        <a:pt x="2710" y="6837"/>
                      </a:cubicBezTo>
                      <a:cubicBezTo>
                        <a:pt x="2237" y="6553"/>
                        <a:pt x="1859" y="6270"/>
                        <a:pt x="1607" y="6081"/>
                      </a:cubicBezTo>
                      <a:cubicBezTo>
                        <a:pt x="1859" y="5892"/>
                        <a:pt x="2237" y="5608"/>
                        <a:pt x="2710" y="5325"/>
                      </a:cubicBezTo>
                      <a:cubicBezTo>
                        <a:pt x="3056" y="5136"/>
                        <a:pt x="3466" y="4915"/>
                        <a:pt x="3970" y="4726"/>
                      </a:cubicBezTo>
                      <a:close/>
                      <a:moveTo>
                        <a:pt x="6018" y="4285"/>
                      </a:moveTo>
                      <a:cubicBezTo>
                        <a:pt x="6994" y="4285"/>
                        <a:pt x="7782" y="5073"/>
                        <a:pt x="7782" y="6049"/>
                      </a:cubicBezTo>
                      <a:cubicBezTo>
                        <a:pt x="7782" y="7026"/>
                        <a:pt x="6994" y="7814"/>
                        <a:pt x="6018" y="7814"/>
                      </a:cubicBezTo>
                      <a:cubicBezTo>
                        <a:pt x="5041" y="7814"/>
                        <a:pt x="4253" y="7026"/>
                        <a:pt x="4253" y="6049"/>
                      </a:cubicBezTo>
                      <a:cubicBezTo>
                        <a:pt x="4253" y="5073"/>
                        <a:pt x="5041" y="4285"/>
                        <a:pt x="6018" y="4285"/>
                      </a:cubicBezTo>
                      <a:close/>
                      <a:moveTo>
                        <a:pt x="10554" y="6805"/>
                      </a:moveTo>
                      <a:lnTo>
                        <a:pt x="10554" y="9956"/>
                      </a:lnTo>
                      <a:lnTo>
                        <a:pt x="10239" y="9956"/>
                      </a:lnTo>
                      <a:cubicBezTo>
                        <a:pt x="10050" y="9956"/>
                        <a:pt x="9893" y="10113"/>
                        <a:pt x="9893" y="10302"/>
                      </a:cubicBezTo>
                      <a:lnTo>
                        <a:pt x="9893" y="10649"/>
                      </a:lnTo>
                      <a:lnTo>
                        <a:pt x="2143" y="10649"/>
                      </a:lnTo>
                      <a:lnTo>
                        <a:pt x="2143" y="10302"/>
                      </a:lnTo>
                      <a:cubicBezTo>
                        <a:pt x="2143" y="10113"/>
                        <a:pt x="1985" y="9956"/>
                        <a:pt x="1764" y="9956"/>
                      </a:cubicBezTo>
                      <a:lnTo>
                        <a:pt x="1418" y="9956"/>
                      </a:lnTo>
                      <a:lnTo>
                        <a:pt x="1418" y="6805"/>
                      </a:lnTo>
                      <a:cubicBezTo>
                        <a:pt x="1670" y="6994"/>
                        <a:pt x="1985" y="7183"/>
                        <a:pt x="2332" y="7435"/>
                      </a:cubicBezTo>
                      <a:cubicBezTo>
                        <a:pt x="3182" y="7940"/>
                        <a:pt x="4505" y="8538"/>
                        <a:pt x="5986" y="8538"/>
                      </a:cubicBezTo>
                      <a:cubicBezTo>
                        <a:pt x="7498" y="8538"/>
                        <a:pt x="8790" y="7940"/>
                        <a:pt x="9641" y="7435"/>
                      </a:cubicBezTo>
                      <a:cubicBezTo>
                        <a:pt x="10019" y="7215"/>
                        <a:pt x="10334" y="6994"/>
                        <a:pt x="10554" y="6805"/>
                      </a:cubicBezTo>
                      <a:close/>
                      <a:moveTo>
                        <a:pt x="1418" y="10617"/>
                      </a:moveTo>
                      <a:lnTo>
                        <a:pt x="1418" y="11311"/>
                      </a:lnTo>
                      <a:lnTo>
                        <a:pt x="693" y="11311"/>
                      </a:lnTo>
                      <a:lnTo>
                        <a:pt x="693" y="10617"/>
                      </a:lnTo>
                      <a:close/>
                      <a:moveTo>
                        <a:pt x="11310" y="10617"/>
                      </a:moveTo>
                      <a:lnTo>
                        <a:pt x="11310" y="11311"/>
                      </a:lnTo>
                      <a:lnTo>
                        <a:pt x="10586" y="11311"/>
                      </a:lnTo>
                      <a:lnTo>
                        <a:pt x="10586" y="10617"/>
                      </a:lnTo>
                      <a:close/>
                      <a:moveTo>
                        <a:pt x="347" y="0"/>
                      </a:moveTo>
                      <a:cubicBezTo>
                        <a:pt x="158" y="0"/>
                        <a:pt x="0" y="189"/>
                        <a:pt x="0" y="378"/>
                      </a:cubicBezTo>
                      <a:lnTo>
                        <a:pt x="0" y="1796"/>
                      </a:lnTo>
                      <a:cubicBezTo>
                        <a:pt x="0" y="1985"/>
                        <a:pt x="158" y="2143"/>
                        <a:pt x="347" y="2143"/>
                      </a:cubicBezTo>
                      <a:lnTo>
                        <a:pt x="693" y="2143"/>
                      </a:lnTo>
                      <a:lnTo>
                        <a:pt x="693" y="9893"/>
                      </a:lnTo>
                      <a:lnTo>
                        <a:pt x="347" y="9893"/>
                      </a:lnTo>
                      <a:cubicBezTo>
                        <a:pt x="158" y="9893"/>
                        <a:pt x="0" y="10050"/>
                        <a:pt x="0" y="10239"/>
                      </a:cubicBezTo>
                      <a:lnTo>
                        <a:pt x="0" y="11657"/>
                      </a:lnTo>
                      <a:cubicBezTo>
                        <a:pt x="0" y="11878"/>
                        <a:pt x="158" y="12035"/>
                        <a:pt x="347" y="12035"/>
                      </a:cubicBezTo>
                      <a:lnTo>
                        <a:pt x="1764" y="12035"/>
                      </a:lnTo>
                      <a:cubicBezTo>
                        <a:pt x="1954" y="12035"/>
                        <a:pt x="2111" y="11878"/>
                        <a:pt x="2111" y="11657"/>
                      </a:cubicBezTo>
                      <a:lnTo>
                        <a:pt x="2111" y="11311"/>
                      </a:lnTo>
                      <a:lnTo>
                        <a:pt x="9893" y="11311"/>
                      </a:lnTo>
                      <a:lnTo>
                        <a:pt x="9893" y="11657"/>
                      </a:lnTo>
                      <a:cubicBezTo>
                        <a:pt x="9893" y="11878"/>
                        <a:pt x="10050" y="12035"/>
                        <a:pt x="10239" y="12035"/>
                      </a:cubicBezTo>
                      <a:lnTo>
                        <a:pt x="11657" y="12035"/>
                      </a:lnTo>
                      <a:cubicBezTo>
                        <a:pt x="11846" y="12035"/>
                        <a:pt x="12004" y="11878"/>
                        <a:pt x="12004" y="11657"/>
                      </a:cubicBezTo>
                      <a:lnTo>
                        <a:pt x="12004" y="10239"/>
                      </a:lnTo>
                      <a:cubicBezTo>
                        <a:pt x="12004" y="10050"/>
                        <a:pt x="11846" y="9893"/>
                        <a:pt x="11657" y="9893"/>
                      </a:cubicBezTo>
                      <a:lnTo>
                        <a:pt x="11310" y="9893"/>
                      </a:lnTo>
                      <a:lnTo>
                        <a:pt x="11310" y="2143"/>
                      </a:lnTo>
                      <a:lnTo>
                        <a:pt x="11657" y="2143"/>
                      </a:lnTo>
                      <a:cubicBezTo>
                        <a:pt x="11846" y="2143"/>
                        <a:pt x="12004" y="1985"/>
                        <a:pt x="12004" y="1796"/>
                      </a:cubicBezTo>
                      <a:lnTo>
                        <a:pt x="12004" y="378"/>
                      </a:lnTo>
                      <a:cubicBezTo>
                        <a:pt x="12004" y="189"/>
                        <a:pt x="11846" y="0"/>
                        <a:pt x="11657" y="0"/>
                      </a:cubicBezTo>
                      <a:lnTo>
                        <a:pt x="10239" y="0"/>
                      </a:lnTo>
                      <a:cubicBezTo>
                        <a:pt x="10050" y="0"/>
                        <a:pt x="9893" y="189"/>
                        <a:pt x="9893" y="378"/>
                      </a:cubicBezTo>
                      <a:lnTo>
                        <a:pt x="9893" y="725"/>
                      </a:lnTo>
                      <a:lnTo>
                        <a:pt x="2111" y="725"/>
                      </a:lnTo>
                      <a:lnTo>
                        <a:pt x="2111" y="378"/>
                      </a:lnTo>
                      <a:cubicBezTo>
                        <a:pt x="2111" y="189"/>
                        <a:pt x="1954" y="0"/>
                        <a:pt x="1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6"/>
                <p:cNvSpPr/>
                <p:nvPr/>
              </p:nvSpPr>
              <p:spPr>
                <a:xfrm>
                  <a:off x="-48509525" y="2097050"/>
                  <a:ext cx="52800" cy="52775"/>
                </a:xfrm>
                <a:custGeom>
                  <a:avLst/>
                  <a:gdLst/>
                  <a:ahLst/>
                  <a:cxnLst/>
                  <a:rect l="l" t="t" r="r" b="b"/>
                  <a:pathLst>
                    <a:path w="2112" h="2111" extrusionOk="0">
                      <a:moveTo>
                        <a:pt x="1041" y="725"/>
                      </a:moveTo>
                      <a:cubicBezTo>
                        <a:pt x="1230" y="725"/>
                        <a:pt x="1387" y="882"/>
                        <a:pt x="1387" y="1071"/>
                      </a:cubicBezTo>
                      <a:cubicBezTo>
                        <a:pt x="1387" y="1260"/>
                        <a:pt x="1230" y="1418"/>
                        <a:pt x="1041" y="1418"/>
                      </a:cubicBezTo>
                      <a:cubicBezTo>
                        <a:pt x="852" y="1418"/>
                        <a:pt x="694" y="1260"/>
                        <a:pt x="694" y="1071"/>
                      </a:cubicBezTo>
                      <a:cubicBezTo>
                        <a:pt x="694" y="882"/>
                        <a:pt x="852" y="725"/>
                        <a:pt x="1041" y="725"/>
                      </a:cubicBezTo>
                      <a:close/>
                      <a:moveTo>
                        <a:pt x="1041" y="0"/>
                      </a:moveTo>
                      <a:cubicBezTo>
                        <a:pt x="442" y="0"/>
                        <a:pt x="1" y="473"/>
                        <a:pt x="1" y="1071"/>
                      </a:cubicBezTo>
                      <a:cubicBezTo>
                        <a:pt x="1" y="1670"/>
                        <a:pt x="442" y="2111"/>
                        <a:pt x="1041" y="2111"/>
                      </a:cubicBezTo>
                      <a:cubicBezTo>
                        <a:pt x="1639" y="2111"/>
                        <a:pt x="2112" y="1670"/>
                        <a:pt x="2112" y="1071"/>
                      </a:cubicBezTo>
                      <a:cubicBezTo>
                        <a:pt x="2112" y="473"/>
                        <a:pt x="1639" y="0"/>
                        <a:pt x="10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46"/>
              <p:cNvGrpSpPr/>
              <p:nvPr/>
            </p:nvGrpSpPr>
            <p:grpSpPr>
              <a:xfrm>
                <a:off x="5719842" y="3049456"/>
                <a:ext cx="332705" cy="332677"/>
                <a:chOff x="-44914800" y="2342000"/>
                <a:chExt cx="300900" cy="300875"/>
              </a:xfrm>
            </p:grpSpPr>
            <p:sp>
              <p:nvSpPr>
                <p:cNvPr id="468" name="Google Shape;468;p46"/>
                <p:cNvSpPr/>
                <p:nvPr/>
              </p:nvSpPr>
              <p:spPr>
                <a:xfrm>
                  <a:off x="-44914800" y="2342000"/>
                  <a:ext cx="300900" cy="300875"/>
                </a:xfrm>
                <a:custGeom>
                  <a:avLst/>
                  <a:gdLst/>
                  <a:ahLst/>
                  <a:cxnLst/>
                  <a:rect l="l" t="t" r="r" b="b"/>
                  <a:pathLst>
                    <a:path w="12036" h="12035" extrusionOk="0">
                      <a:moveTo>
                        <a:pt x="1450" y="725"/>
                      </a:moveTo>
                      <a:lnTo>
                        <a:pt x="1450" y="1418"/>
                      </a:lnTo>
                      <a:lnTo>
                        <a:pt x="725" y="1418"/>
                      </a:lnTo>
                      <a:lnTo>
                        <a:pt x="725" y="725"/>
                      </a:lnTo>
                      <a:close/>
                      <a:moveTo>
                        <a:pt x="11311" y="725"/>
                      </a:moveTo>
                      <a:lnTo>
                        <a:pt x="11311" y="1418"/>
                      </a:lnTo>
                      <a:lnTo>
                        <a:pt x="10618" y="1418"/>
                      </a:lnTo>
                      <a:lnTo>
                        <a:pt x="10618" y="725"/>
                      </a:lnTo>
                      <a:close/>
                      <a:moveTo>
                        <a:pt x="9893" y="1418"/>
                      </a:moveTo>
                      <a:lnTo>
                        <a:pt x="9893" y="1796"/>
                      </a:lnTo>
                      <a:cubicBezTo>
                        <a:pt x="9893" y="1985"/>
                        <a:pt x="10051" y="2142"/>
                        <a:pt x="10240" y="2142"/>
                      </a:cubicBezTo>
                      <a:lnTo>
                        <a:pt x="10618" y="2142"/>
                      </a:lnTo>
                      <a:lnTo>
                        <a:pt x="10618" y="9893"/>
                      </a:lnTo>
                      <a:lnTo>
                        <a:pt x="10240" y="9893"/>
                      </a:lnTo>
                      <a:cubicBezTo>
                        <a:pt x="10051" y="9893"/>
                        <a:pt x="9893" y="10050"/>
                        <a:pt x="9893" y="10239"/>
                      </a:cubicBezTo>
                      <a:lnTo>
                        <a:pt x="9893" y="10617"/>
                      </a:lnTo>
                      <a:lnTo>
                        <a:pt x="2143" y="10617"/>
                      </a:lnTo>
                      <a:lnTo>
                        <a:pt x="2143" y="10239"/>
                      </a:lnTo>
                      <a:cubicBezTo>
                        <a:pt x="2143" y="10050"/>
                        <a:pt x="1985" y="9893"/>
                        <a:pt x="1796" y="9893"/>
                      </a:cubicBezTo>
                      <a:lnTo>
                        <a:pt x="1450" y="9893"/>
                      </a:lnTo>
                      <a:lnTo>
                        <a:pt x="1450" y="2142"/>
                      </a:lnTo>
                      <a:lnTo>
                        <a:pt x="1796" y="2142"/>
                      </a:lnTo>
                      <a:cubicBezTo>
                        <a:pt x="1985" y="2142"/>
                        <a:pt x="2143" y="1985"/>
                        <a:pt x="2143" y="1796"/>
                      </a:cubicBezTo>
                      <a:lnTo>
                        <a:pt x="2143" y="1418"/>
                      </a:lnTo>
                      <a:close/>
                      <a:moveTo>
                        <a:pt x="1418" y="10617"/>
                      </a:moveTo>
                      <a:lnTo>
                        <a:pt x="1418" y="11310"/>
                      </a:lnTo>
                      <a:lnTo>
                        <a:pt x="725" y="11310"/>
                      </a:lnTo>
                      <a:lnTo>
                        <a:pt x="725" y="10617"/>
                      </a:lnTo>
                      <a:close/>
                      <a:moveTo>
                        <a:pt x="11311" y="10617"/>
                      </a:moveTo>
                      <a:lnTo>
                        <a:pt x="11311" y="11310"/>
                      </a:lnTo>
                      <a:lnTo>
                        <a:pt x="10618" y="11310"/>
                      </a:lnTo>
                      <a:lnTo>
                        <a:pt x="10618" y="10617"/>
                      </a:lnTo>
                      <a:close/>
                      <a:moveTo>
                        <a:pt x="379" y="0"/>
                      </a:moveTo>
                      <a:cubicBezTo>
                        <a:pt x="158" y="0"/>
                        <a:pt x="1" y="158"/>
                        <a:pt x="1" y="378"/>
                      </a:cubicBezTo>
                      <a:lnTo>
                        <a:pt x="1" y="1764"/>
                      </a:lnTo>
                      <a:cubicBezTo>
                        <a:pt x="1" y="1985"/>
                        <a:pt x="158" y="2142"/>
                        <a:pt x="379" y="2142"/>
                      </a:cubicBezTo>
                      <a:lnTo>
                        <a:pt x="725" y="2142"/>
                      </a:lnTo>
                      <a:lnTo>
                        <a:pt x="725" y="9893"/>
                      </a:lnTo>
                      <a:lnTo>
                        <a:pt x="379" y="9893"/>
                      </a:lnTo>
                      <a:cubicBezTo>
                        <a:pt x="158" y="9893"/>
                        <a:pt x="1" y="10050"/>
                        <a:pt x="1" y="10239"/>
                      </a:cubicBezTo>
                      <a:lnTo>
                        <a:pt x="1" y="11657"/>
                      </a:lnTo>
                      <a:cubicBezTo>
                        <a:pt x="1" y="11877"/>
                        <a:pt x="158" y="12035"/>
                        <a:pt x="379" y="12035"/>
                      </a:cubicBezTo>
                      <a:lnTo>
                        <a:pt x="1796" y="12035"/>
                      </a:lnTo>
                      <a:cubicBezTo>
                        <a:pt x="1985" y="12035"/>
                        <a:pt x="2143" y="11877"/>
                        <a:pt x="2143" y="11657"/>
                      </a:cubicBezTo>
                      <a:lnTo>
                        <a:pt x="2143" y="11310"/>
                      </a:lnTo>
                      <a:lnTo>
                        <a:pt x="9893" y="11310"/>
                      </a:lnTo>
                      <a:lnTo>
                        <a:pt x="9893" y="11657"/>
                      </a:lnTo>
                      <a:cubicBezTo>
                        <a:pt x="9893" y="11877"/>
                        <a:pt x="10051" y="12035"/>
                        <a:pt x="10240" y="12035"/>
                      </a:cubicBezTo>
                      <a:lnTo>
                        <a:pt x="11657" y="12035"/>
                      </a:lnTo>
                      <a:cubicBezTo>
                        <a:pt x="11878" y="12035"/>
                        <a:pt x="12036" y="11877"/>
                        <a:pt x="12036" y="11657"/>
                      </a:cubicBezTo>
                      <a:lnTo>
                        <a:pt x="12036" y="10239"/>
                      </a:lnTo>
                      <a:cubicBezTo>
                        <a:pt x="12036" y="10050"/>
                        <a:pt x="11878" y="9893"/>
                        <a:pt x="11657" y="9893"/>
                      </a:cubicBezTo>
                      <a:lnTo>
                        <a:pt x="11311" y="9893"/>
                      </a:lnTo>
                      <a:lnTo>
                        <a:pt x="11311" y="2142"/>
                      </a:lnTo>
                      <a:lnTo>
                        <a:pt x="11657" y="2142"/>
                      </a:lnTo>
                      <a:cubicBezTo>
                        <a:pt x="11878" y="2142"/>
                        <a:pt x="12036" y="1985"/>
                        <a:pt x="12036" y="1764"/>
                      </a:cubicBezTo>
                      <a:lnTo>
                        <a:pt x="12036" y="378"/>
                      </a:lnTo>
                      <a:cubicBezTo>
                        <a:pt x="12036" y="158"/>
                        <a:pt x="11878" y="0"/>
                        <a:pt x="11657" y="0"/>
                      </a:cubicBezTo>
                      <a:lnTo>
                        <a:pt x="10240" y="0"/>
                      </a:lnTo>
                      <a:cubicBezTo>
                        <a:pt x="10051" y="0"/>
                        <a:pt x="9893" y="158"/>
                        <a:pt x="9893" y="378"/>
                      </a:cubicBezTo>
                      <a:lnTo>
                        <a:pt x="9893" y="725"/>
                      </a:lnTo>
                      <a:lnTo>
                        <a:pt x="2143" y="725"/>
                      </a:lnTo>
                      <a:lnTo>
                        <a:pt x="2143" y="378"/>
                      </a:lnTo>
                      <a:cubicBezTo>
                        <a:pt x="2143" y="158"/>
                        <a:pt x="1985" y="0"/>
                        <a:pt x="17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6"/>
                <p:cNvSpPr/>
                <p:nvPr/>
              </p:nvSpPr>
              <p:spPr>
                <a:xfrm>
                  <a:off x="-44860450" y="2412875"/>
                  <a:ext cx="193000" cy="159125"/>
                </a:xfrm>
                <a:custGeom>
                  <a:avLst/>
                  <a:gdLst/>
                  <a:ahLst/>
                  <a:cxnLst/>
                  <a:rect l="l" t="t" r="r" b="b"/>
                  <a:pathLst>
                    <a:path w="7720" h="6365" extrusionOk="0">
                      <a:moveTo>
                        <a:pt x="7026" y="694"/>
                      </a:moveTo>
                      <a:lnTo>
                        <a:pt x="7026" y="725"/>
                      </a:lnTo>
                      <a:lnTo>
                        <a:pt x="7026" y="5136"/>
                      </a:lnTo>
                      <a:lnTo>
                        <a:pt x="5514" y="3624"/>
                      </a:lnTo>
                      <a:cubicBezTo>
                        <a:pt x="5451" y="3561"/>
                        <a:pt x="5356" y="3498"/>
                        <a:pt x="5262" y="3498"/>
                      </a:cubicBezTo>
                      <a:cubicBezTo>
                        <a:pt x="5167" y="3498"/>
                        <a:pt x="5041" y="3561"/>
                        <a:pt x="5010" y="3624"/>
                      </a:cubicBezTo>
                      <a:lnTo>
                        <a:pt x="3907" y="4821"/>
                      </a:lnTo>
                      <a:lnTo>
                        <a:pt x="2678" y="3592"/>
                      </a:lnTo>
                      <a:cubicBezTo>
                        <a:pt x="2615" y="3529"/>
                        <a:pt x="2529" y="3498"/>
                        <a:pt x="2438" y="3498"/>
                      </a:cubicBezTo>
                      <a:cubicBezTo>
                        <a:pt x="2348" y="3498"/>
                        <a:pt x="2253" y="3529"/>
                        <a:pt x="2174" y="3592"/>
                      </a:cubicBezTo>
                      <a:lnTo>
                        <a:pt x="662" y="5104"/>
                      </a:lnTo>
                      <a:lnTo>
                        <a:pt x="662" y="694"/>
                      </a:lnTo>
                      <a:close/>
                      <a:moveTo>
                        <a:pt x="2458" y="4380"/>
                      </a:moveTo>
                      <a:lnTo>
                        <a:pt x="3718" y="5640"/>
                      </a:lnTo>
                      <a:lnTo>
                        <a:pt x="1198" y="5640"/>
                      </a:lnTo>
                      <a:lnTo>
                        <a:pt x="2458" y="4380"/>
                      </a:lnTo>
                      <a:close/>
                      <a:moveTo>
                        <a:pt x="5293" y="4411"/>
                      </a:moveTo>
                      <a:lnTo>
                        <a:pt x="6554" y="5671"/>
                      </a:lnTo>
                      <a:lnTo>
                        <a:pt x="4695" y="5671"/>
                      </a:lnTo>
                      <a:lnTo>
                        <a:pt x="4695" y="5640"/>
                      </a:lnTo>
                      <a:lnTo>
                        <a:pt x="4411" y="5356"/>
                      </a:lnTo>
                      <a:lnTo>
                        <a:pt x="5293" y="4411"/>
                      </a:lnTo>
                      <a:close/>
                      <a:moveTo>
                        <a:pt x="347" y="1"/>
                      </a:moveTo>
                      <a:cubicBezTo>
                        <a:pt x="158" y="1"/>
                        <a:pt x="0" y="158"/>
                        <a:pt x="0" y="379"/>
                      </a:cubicBezTo>
                      <a:lnTo>
                        <a:pt x="0" y="5986"/>
                      </a:lnTo>
                      <a:cubicBezTo>
                        <a:pt x="0" y="6207"/>
                        <a:pt x="158" y="6365"/>
                        <a:pt x="347" y="6365"/>
                      </a:cubicBezTo>
                      <a:lnTo>
                        <a:pt x="7373" y="6365"/>
                      </a:lnTo>
                      <a:cubicBezTo>
                        <a:pt x="7562" y="6365"/>
                        <a:pt x="7719" y="6207"/>
                        <a:pt x="7719" y="5986"/>
                      </a:cubicBezTo>
                      <a:lnTo>
                        <a:pt x="7719" y="379"/>
                      </a:lnTo>
                      <a:cubicBezTo>
                        <a:pt x="7719" y="158"/>
                        <a:pt x="7562" y="1"/>
                        <a:pt x="73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6"/>
                <p:cNvSpPr/>
                <p:nvPr/>
              </p:nvSpPr>
              <p:spPr>
                <a:xfrm>
                  <a:off x="-44791150" y="2439650"/>
                  <a:ext cx="52800" cy="53600"/>
                </a:xfrm>
                <a:custGeom>
                  <a:avLst/>
                  <a:gdLst/>
                  <a:ahLst/>
                  <a:cxnLst/>
                  <a:rect l="l" t="t" r="r" b="b"/>
                  <a:pathLst>
                    <a:path w="2112" h="2144" extrusionOk="0">
                      <a:moveTo>
                        <a:pt x="1041" y="725"/>
                      </a:moveTo>
                      <a:cubicBezTo>
                        <a:pt x="1261" y="725"/>
                        <a:pt x="1419" y="883"/>
                        <a:pt x="1419" y="1072"/>
                      </a:cubicBezTo>
                      <a:cubicBezTo>
                        <a:pt x="1419" y="1261"/>
                        <a:pt x="1261" y="1418"/>
                        <a:pt x="1041" y="1418"/>
                      </a:cubicBezTo>
                      <a:cubicBezTo>
                        <a:pt x="852" y="1418"/>
                        <a:pt x="694" y="1261"/>
                        <a:pt x="694" y="1072"/>
                      </a:cubicBezTo>
                      <a:cubicBezTo>
                        <a:pt x="694" y="883"/>
                        <a:pt x="852" y="725"/>
                        <a:pt x="1041" y="725"/>
                      </a:cubicBezTo>
                      <a:close/>
                      <a:moveTo>
                        <a:pt x="1041" y="1"/>
                      </a:moveTo>
                      <a:cubicBezTo>
                        <a:pt x="473" y="1"/>
                        <a:pt x="1" y="473"/>
                        <a:pt x="1" y="1072"/>
                      </a:cubicBezTo>
                      <a:cubicBezTo>
                        <a:pt x="32" y="1670"/>
                        <a:pt x="505" y="2143"/>
                        <a:pt x="1041" y="2143"/>
                      </a:cubicBezTo>
                      <a:cubicBezTo>
                        <a:pt x="1639" y="2143"/>
                        <a:pt x="2112" y="1670"/>
                        <a:pt x="2112" y="1072"/>
                      </a:cubicBezTo>
                      <a:cubicBezTo>
                        <a:pt x="2112" y="473"/>
                        <a:pt x="1639" y="1"/>
                        <a:pt x="10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 name="Google Shape;471;p46"/>
              <p:cNvSpPr/>
              <p:nvPr/>
            </p:nvSpPr>
            <p:spPr>
              <a:xfrm>
                <a:off x="3787442" y="3050304"/>
                <a:ext cx="332705" cy="331821"/>
              </a:xfrm>
              <a:custGeom>
                <a:avLst/>
                <a:gdLst/>
                <a:ahLst/>
                <a:cxnLst/>
                <a:rect l="l" t="t" r="r" b="b"/>
                <a:pathLst>
                  <a:path w="12036" h="12004" extrusionOk="0">
                    <a:moveTo>
                      <a:pt x="1450" y="693"/>
                    </a:moveTo>
                    <a:lnTo>
                      <a:pt x="1450" y="1418"/>
                    </a:lnTo>
                    <a:lnTo>
                      <a:pt x="756" y="1418"/>
                    </a:lnTo>
                    <a:lnTo>
                      <a:pt x="756" y="693"/>
                    </a:lnTo>
                    <a:close/>
                    <a:moveTo>
                      <a:pt x="11342" y="693"/>
                    </a:moveTo>
                    <a:lnTo>
                      <a:pt x="11342" y="1418"/>
                    </a:lnTo>
                    <a:lnTo>
                      <a:pt x="10618" y="1418"/>
                    </a:lnTo>
                    <a:lnTo>
                      <a:pt x="10618" y="693"/>
                    </a:lnTo>
                    <a:close/>
                    <a:moveTo>
                      <a:pt x="6049" y="4191"/>
                    </a:moveTo>
                    <a:cubicBezTo>
                      <a:pt x="6270" y="4191"/>
                      <a:pt x="6427" y="4380"/>
                      <a:pt x="6427" y="4569"/>
                    </a:cubicBezTo>
                    <a:cubicBezTo>
                      <a:pt x="6427" y="4758"/>
                      <a:pt x="6270" y="4915"/>
                      <a:pt x="6049" y="4915"/>
                    </a:cubicBezTo>
                    <a:cubicBezTo>
                      <a:pt x="5860" y="4915"/>
                      <a:pt x="5703" y="4758"/>
                      <a:pt x="5703" y="4569"/>
                    </a:cubicBezTo>
                    <a:cubicBezTo>
                      <a:pt x="5703" y="4380"/>
                      <a:pt x="5860" y="4191"/>
                      <a:pt x="6049" y="4191"/>
                    </a:cubicBezTo>
                    <a:close/>
                    <a:moveTo>
                      <a:pt x="6081" y="1040"/>
                    </a:moveTo>
                    <a:cubicBezTo>
                      <a:pt x="6144" y="1166"/>
                      <a:pt x="8381" y="5167"/>
                      <a:pt x="8475" y="5262"/>
                    </a:cubicBezTo>
                    <a:lnTo>
                      <a:pt x="7278" y="7026"/>
                    </a:lnTo>
                    <a:lnTo>
                      <a:pt x="6427" y="7026"/>
                    </a:lnTo>
                    <a:lnTo>
                      <a:pt x="6427" y="5577"/>
                    </a:lnTo>
                    <a:cubicBezTo>
                      <a:pt x="6805" y="5419"/>
                      <a:pt x="7120" y="5041"/>
                      <a:pt x="7120" y="4600"/>
                    </a:cubicBezTo>
                    <a:cubicBezTo>
                      <a:pt x="7120" y="4001"/>
                      <a:pt x="6648" y="3529"/>
                      <a:pt x="6081" y="3529"/>
                    </a:cubicBezTo>
                    <a:cubicBezTo>
                      <a:pt x="5482" y="3529"/>
                      <a:pt x="5010" y="4001"/>
                      <a:pt x="5010" y="4600"/>
                    </a:cubicBezTo>
                    <a:cubicBezTo>
                      <a:pt x="5010" y="5073"/>
                      <a:pt x="5293" y="5451"/>
                      <a:pt x="5703" y="5577"/>
                    </a:cubicBezTo>
                    <a:lnTo>
                      <a:pt x="5703" y="7026"/>
                    </a:lnTo>
                    <a:lnTo>
                      <a:pt x="4852" y="7026"/>
                    </a:lnTo>
                    <a:lnTo>
                      <a:pt x="3655" y="5262"/>
                    </a:lnTo>
                    <a:cubicBezTo>
                      <a:pt x="3749" y="5167"/>
                      <a:pt x="5986" y="1166"/>
                      <a:pt x="6081" y="1040"/>
                    </a:cubicBezTo>
                    <a:close/>
                    <a:moveTo>
                      <a:pt x="3812" y="3529"/>
                    </a:moveTo>
                    <a:lnTo>
                      <a:pt x="2899" y="5104"/>
                    </a:lnTo>
                    <a:cubicBezTo>
                      <a:pt x="2836" y="5230"/>
                      <a:pt x="2836" y="5388"/>
                      <a:pt x="2899" y="5451"/>
                    </a:cubicBezTo>
                    <a:lnTo>
                      <a:pt x="4064" y="7215"/>
                    </a:lnTo>
                    <a:cubicBezTo>
                      <a:pt x="3749" y="7404"/>
                      <a:pt x="3529" y="7719"/>
                      <a:pt x="3529" y="8097"/>
                    </a:cubicBezTo>
                    <a:lnTo>
                      <a:pt x="3529" y="8475"/>
                    </a:lnTo>
                    <a:lnTo>
                      <a:pt x="693" y="8475"/>
                    </a:lnTo>
                    <a:lnTo>
                      <a:pt x="693" y="3907"/>
                    </a:lnTo>
                    <a:cubicBezTo>
                      <a:pt x="788" y="3686"/>
                      <a:pt x="945" y="3529"/>
                      <a:pt x="1103" y="3529"/>
                    </a:cubicBezTo>
                    <a:close/>
                    <a:moveTo>
                      <a:pt x="7436" y="7751"/>
                    </a:moveTo>
                    <a:cubicBezTo>
                      <a:pt x="7625" y="7751"/>
                      <a:pt x="7782" y="7908"/>
                      <a:pt x="7782" y="8097"/>
                    </a:cubicBezTo>
                    <a:lnTo>
                      <a:pt x="7782" y="8475"/>
                    </a:lnTo>
                    <a:lnTo>
                      <a:pt x="4285" y="8475"/>
                    </a:lnTo>
                    <a:lnTo>
                      <a:pt x="4285" y="8097"/>
                    </a:lnTo>
                    <a:cubicBezTo>
                      <a:pt x="4285" y="7908"/>
                      <a:pt x="4443" y="7751"/>
                      <a:pt x="4632" y="7751"/>
                    </a:cubicBezTo>
                    <a:close/>
                    <a:moveTo>
                      <a:pt x="10996" y="3529"/>
                    </a:moveTo>
                    <a:cubicBezTo>
                      <a:pt x="11185" y="3529"/>
                      <a:pt x="11342" y="3686"/>
                      <a:pt x="11342" y="3907"/>
                    </a:cubicBezTo>
                    <a:lnTo>
                      <a:pt x="11342" y="8475"/>
                    </a:lnTo>
                    <a:lnTo>
                      <a:pt x="8507" y="8475"/>
                    </a:lnTo>
                    <a:lnTo>
                      <a:pt x="8507" y="8097"/>
                    </a:lnTo>
                    <a:cubicBezTo>
                      <a:pt x="8507" y="7719"/>
                      <a:pt x="8318" y="7404"/>
                      <a:pt x="8003" y="7215"/>
                    </a:cubicBezTo>
                    <a:lnTo>
                      <a:pt x="9137" y="5451"/>
                    </a:lnTo>
                    <a:cubicBezTo>
                      <a:pt x="9200" y="5356"/>
                      <a:pt x="9200" y="5230"/>
                      <a:pt x="9137" y="5104"/>
                    </a:cubicBezTo>
                    <a:lnTo>
                      <a:pt x="8223" y="3529"/>
                    </a:lnTo>
                    <a:close/>
                    <a:moveTo>
                      <a:pt x="11342" y="9137"/>
                    </a:moveTo>
                    <a:lnTo>
                      <a:pt x="11342" y="9483"/>
                    </a:lnTo>
                    <a:cubicBezTo>
                      <a:pt x="11342" y="9672"/>
                      <a:pt x="11185" y="9830"/>
                      <a:pt x="10996" y="9830"/>
                    </a:cubicBezTo>
                    <a:lnTo>
                      <a:pt x="1103" y="9830"/>
                    </a:lnTo>
                    <a:cubicBezTo>
                      <a:pt x="914" y="9830"/>
                      <a:pt x="756" y="9672"/>
                      <a:pt x="756" y="9483"/>
                    </a:cubicBezTo>
                    <a:lnTo>
                      <a:pt x="756" y="9137"/>
                    </a:lnTo>
                    <a:close/>
                    <a:moveTo>
                      <a:pt x="6427" y="10554"/>
                    </a:moveTo>
                    <a:lnTo>
                      <a:pt x="6427" y="11248"/>
                    </a:lnTo>
                    <a:lnTo>
                      <a:pt x="5703" y="11248"/>
                    </a:lnTo>
                    <a:lnTo>
                      <a:pt x="5703" y="10554"/>
                    </a:lnTo>
                    <a:close/>
                    <a:moveTo>
                      <a:pt x="347" y="0"/>
                    </a:moveTo>
                    <a:cubicBezTo>
                      <a:pt x="158" y="0"/>
                      <a:pt x="0" y="158"/>
                      <a:pt x="0" y="347"/>
                    </a:cubicBezTo>
                    <a:lnTo>
                      <a:pt x="0" y="1765"/>
                    </a:lnTo>
                    <a:cubicBezTo>
                      <a:pt x="0" y="1954"/>
                      <a:pt x="158" y="2111"/>
                      <a:pt x="347" y="2111"/>
                    </a:cubicBezTo>
                    <a:lnTo>
                      <a:pt x="1765" y="2111"/>
                    </a:lnTo>
                    <a:cubicBezTo>
                      <a:pt x="1954" y="2111"/>
                      <a:pt x="2111" y="1954"/>
                      <a:pt x="2111" y="1765"/>
                    </a:cubicBezTo>
                    <a:lnTo>
                      <a:pt x="2111" y="1418"/>
                    </a:lnTo>
                    <a:lnTo>
                      <a:pt x="5010" y="1418"/>
                    </a:lnTo>
                    <a:lnTo>
                      <a:pt x="4159" y="2836"/>
                    </a:lnTo>
                    <a:lnTo>
                      <a:pt x="1072" y="2836"/>
                    </a:lnTo>
                    <a:cubicBezTo>
                      <a:pt x="473" y="2836"/>
                      <a:pt x="0" y="3308"/>
                      <a:pt x="0" y="3907"/>
                    </a:cubicBezTo>
                    <a:lnTo>
                      <a:pt x="0" y="9515"/>
                    </a:lnTo>
                    <a:cubicBezTo>
                      <a:pt x="0" y="10113"/>
                      <a:pt x="473" y="10586"/>
                      <a:pt x="1072" y="10586"/>
                    </a:cubicBezTo>
                    <a:lnTo>
                      <a:pt x="4947" y="10586"/>
                    </a:lnTo>
                    <a:lnTo>
                      <a:pt x="4947" y="11311"/>
                    </a:lnTo>
                    <a:lnTo>
                      <a:pt x="3907" y="11311"/>
                    </a:lnTo>
                    <a:cubicBezTo>
                      <a:pt x="3686" y="11311"/>
                      <a:pt x="3529" y="11468"/>
                      <a:pt x="3529" y="11657"/>
                    </a:cubicBezTo>
                    <a:cubicBezTo>
                      <a:pt x="3529" y="11846"/>
                      <a:pt x="3686" y="12004"/>
                      <a:pt x="3907" y="12004"/>
                    </a:cubicBezTo>
                    <a:lnTo>
                      <a:pt x="8097" y="12004"/>
                    </a:lnTo>
                    <a:cubicBezTo>
                      <a:pt x="8318" y="12004"/>
                      <a:pt x="8475" y="11846"/>
                      <a:pt x="8475" y="11657"/>
                    </a:cubicBezTo>
                    <a:cubicBezTo>
                      <a:pt x="8475" y="11468"/>
                      <a:pt x="8318" y="11311"/>
                      <a:pt x="8097" y="11311"/>
                    </a:cubicBezTo>
                    <a:lnTo>
                      <a:pt x="7057" y="11311"/>
                    </a:lnTo>
                    <a:lnTo>
                      <a:pt x="7057" y="10586"/>
                    </a:lnTo>
                    <a:lnTo>
                      <a:pt x="10933" y="10586"/>
                    </a:lnTo>
                    <a:cubicBezTo>
                      <a:pt x="11531" y="10586"/>
                      <a:pt x="12004" y="10113"/>
                      <a:pt x="12004" y="9515"/>
                    </a:cubicBezTo>
                    <a:lnTo>
                      <a:pt x="12004" y="3907"/>
                    </a:lnTo>
                    <a:cubicBezTo>
                      <a:pt x="12035" y="3308"/>
                      <a:pt x="11563" y="2836"/>
                      <a:pt x="10996" y="2836"/>
                    </a:cubicBezTo>
                    <a:lnTo>
                      <a:pt x="7877" y="2836"/>
                    </a:lnTo>
                    <a:lnTo>
                      <a:pt x="7057" y="1418"/>
                    </a:lnTo>
                    <a:lnTo>
                      <a:pt x="9924" y="1418"/>
                    </a:lnTo>
                    <a:lnTo>
                      <a:pt x="9924" y="1765"/>
                    </a:lnTo>
                    <a:cubicBezTo>
                      <a:pt x="9924" y="1954"/>
                      <a:pt x="10082" y="2111"/>
                      <a:pt x="10271" y="2111"/>
                    </a:cubicBezTo>
                    <a:lnTo>
                      <a:pt x="11689" y="2111"/>
                    </a:lnTo>
                    <a:cubicBezTo>
                      <a:pt x="11878" y="2111"/>
                      <a:pt x="12035" y="1954"/>
                      <a:pt x="12035" y="1765"/>
                    </a:cubicBezTo>
                    <a:lnTo>
                      <a:pt x="12035" y="347"/>
                    </a:lnTo>
                    <a:cubicBezTo>
                      <a:pt x="12035" y="158"/>
                      <a:pt x="11878" y="0"/>
                      <a:pt x="11689" y="0"/>
                    </a:cubicBezTo>
                    <a:lnTo>
                      <a:pt x="10271" y="0"/>
                    </a:lnTo>
                    <a:cubicBezTo>
                      <a:pt x="10082" y="0"/>
                      <a:pt x="9924" y="158"/>
                      <a:pt x="9924" y="347"/>
                    </a:cubicBezTo>
                    <a:lnTo>
                      <a:pt x="9924" y="693"/>
                    </a:lnTo>
                    <a:lnTo>
                      <a:pt x="6648" y="693"/>
                    </a:lnTo>
                    <a:lnTo>
                      <a:pt x="6333" y="189"/>
                    </a:lnTo>
                    <a:cubicBezTo>
                      <a:pt x="6270" y="63"/>
                      <a:pt x="6144" y="0"/>
                      <a:pt x="6018" y="0"/>
                    </a:cubicBezTo>
                    <a:cubicBezTo>
                      <a:pt x="5892" y="0"/>
                      <a:pt x="5797" y="63"/>
                      <a:pt x="5703" y="189"/>
                    </a:cubicBezTo>
                    <a:lnTo>
                      <a:pt x="5388" y="693"/>
                    </a:lnTo>
                    <a:lnTo>
                      <a:pt x="2111" y="693"/>
                    </a:lnTo>
                    <a:lnTo>
                      <a:pt x="2111" y="347"/>
                    </a:lnTo>
                    <a:cubicBezTo>
                      <a:pt x="2111" y="158"/>
                      <a:pt x="1954" y="0"/>
                      <a:pt x="17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6"/>
              <p:cNvSpPr/>
              <p:nvPr/>
            </p:nvSpPr>
            <p:spPr>
              <a:xfrm>
                <a:off x="7652261" y="3050305"/>
                <a:ext cx="331821" cy="331821"/>
              </a:xfrm>
              <a:custGeom>
                <a:avLst/>
                <a:gdLst/>
                <a:ahLst/>
                <a:cxnLst/>
                <a:rect l="l" t="t" r="r" b="b"/>
                <a:pathLst>
                  <a:path w="12004" h="12004" extrusionOk="0">
                    <a:moveTo>
                      <a:pt x="2867" y="725"/>
                    </a:moveTo>
                    <a:lnTo>
                      <a:pt x="2867" y="1449"/>
                    </a:lnTo>
                    <a:lnTo>
                      <a:pt x="2174" y="1449"/>
                    </a:lnTo>
                    <a:lnTo>
                      <a:pt x="2174" y="725"/>
                    </a:lnTo>
                    <a:close/>
                    <a:moveTo>
                      <a:pt x="7971" y="3592"/>
                    </a:moveTo>
                    <a:lnTo>
                      <a:pt x="3560" y="8002"/>
                    </a:lnTo>
                    <a:lnTo>
                      <a:pt x="3560" y="3592"/>
                    </a:lnTo>
                    <a:close/>
                    <a:moveTo>
                      <a:pt x="8506" y="4064"/>
                    </a:moveTo>
                    <a:lnTo>
                      <a:pt x="8506" y="8475"/>
                    </a:lnTo>
                    <a:lnTo>
                      <a:pt x="4096" y="8475"/>
                    </a:lnTo>
                    <a:lnTo>
                      <a:pt x="8506" y="4064"/>
                    </a:lnTo>
                    <a:close/>
                    <a:moveTo>
                      <a:pt x="2867" y="3529"/>
                    </a:moveTo>
                    <a:lnTo>
                      <a:pt x="2867" y="8821"/>
                    </a:lnTo>
                    <a:cubicBezTo>
                      <a:pt x="2867" y="9011"/>
                      <a:pt x="3025" y="9168"/>
                      <a:pt x="3214" y="9168"/>
                    </a:cubicBezTo>
                    <a:lnTo>
                      <a:pt x="8506" y="9168"/>
                    </a:lnTo>
                    <a:lnTo>
                      <a:pt x="8506" y="9893"/>
                    </a:lnTo>
                    <a:lnTo>
                      <a:pt x="2174" y="9893"/>
                    </a:lnTo>
                    <a:lnTo>
                      <a:pt x="2174" y="3529"/>
                    </a:lnTo>
                    <a:close/>
                    <a:moveTo>
                      <a:pt x="11342" y="9168"/>
                    </a:moveTo>
                    <a:lnTo>
                      <a:pt x="11342" y="9893"/>
                    </a:lnTo>
                    <a:lnTo>
                      <a:pt x="10617" y="9893"/>
                    </a:lnTo>
                    <a:lnTo>
                      <a:pt x="10617" y="9168"/>
                    </a:lnTo>
                    <a:close/>
                    <a:moveTo>
                      <a:pt x="9830" y="2111"/>
                    </a:moveTo>
                    <a:lnTo>
                      <a:pt x="9830" y="11310"/>
                    </a:lnTo>
                    <a:lnTo>
                      <a:pt x="9168" y="11310"/>
                    </a:lnTo>
                    <a:lnTo>
                      <a:pt x="9168" y="3182"/>
                    </a:lnTo>
                    <a:lnTo>
                      <a:pt x="9168" y="3151"/>
                    </a:lnTo>
                    <a:cubicBezTo>
                      <a:pt x="9168" y="2993"/>
                      <a:pt x="9010" y="2836"/>
                      <a:pt x="8821" y="2836"/>
                    </a:cubicBezTo>
                    <a:lnTo>
                      <a:pt x="693" y="2836"/>
                    </a:lnTo>
                    <a:lnTo>
                      <a:pt x="693" y="2111"/>
                    </a:lnTo>
                    <a:close/>
                    <a:moveTo>
                      <a:pt x="1764" y="0"/>
                    </a:moveTo>
                    <a:cubicBezTo>
                      <a:pt x="1575" y="0"/>
                      <a:pt x="1418" y="158"/>
                      <a:pt x="1418" y="347"/>
                    </a:cubicBezTo>
                    <a:lnTo>
                      <a:pt x="1418" y="1418"/>
                    </a:lnTo>
                    <a:lnTo>
                      <a:pt x="347" y="1418"/>
                    </a:lnTo>
                    <a:cubicBezTo>
                      <a:pt x="158" y="1418"/>
                      <a:pt x="0" y="1575"/>
                      <a:pt x="0" y="1764"/>
                    </a:cubicBezTo>
                    <a:lnTo>
                      <a:pt x="0" y="3182"/>
                    </a:lnTo>
                    <a:cubicBezTo>
                      <a:pt x="0" y="3371"/>
                      <a:pt x="158" y="3529"/>
                      <a:pt x="347" y="3529"/>
                    </a:cubicBezTo>
                    <a:lnTo>
                      <a:pt x="1418" y="3529"/>
                    </a:lnTo>
                    <a:lnTo>
                      <a:pt x="1418" y="10082"/>
                    </a:lnTo>
                    <a:lnTo>
                      <a:pt x="819" y="10680"/>
                    </a:lnTo>
                    <a:cubicBezTo>
                      <a:pt x="693" y="10775"/>
                      <a:pt x="693" y="11027"/>
                      <a:pt x="819" y="11184"/>
                    </a:cubicBezTo>
                    <a:cubicBezTo>
                      <a:pt x="882" y="11247"/>
                      <a:pt x="969" y="11279"/>
                      <a:pt x="1059" y="11279"/>
                    </a:cubicBezTo>
                    <a:cubicBezTo>
                      <a:pt x="1150" y="11279"/>
                      <a:pt x="1245" y="11247"/>
                      <a:pt x="1323" y="11184"/>
                    </a:cubicBezTo>
                    <a:lnTo>
                      <a:pt x="1922" y="10586"/>
                    </a:lnTo>
                    <a:lnTo>
                      <a:pt x="8475" y="10586"/>
                    </a:lnTo>
                    <a:lnTo>
                      <a:pt x="8475" y="11657"/>
                    </a:lnTo>
                    <a:cubicBezTo>
                      <a:pt x="8475" y="11846"/>
                      <a:pt x="8601" y="12003"/>
                      <a:pt x="8821" y="12003"/>
                    </a:cubicBezTo>
                    <a:lnTo>
                      <a:pt x="10239" y="12003"/>
                    </a:lnTo>
                    <a:cubicBezTo>
                      <a:pt x="10428" y="12003"/>
                      <a:pt x="10586" y="11846"/>
                      <a:pt x="10586" y="11657"/>
                    </a:cubicBezTo>
                    <a:lnTo>
                      <a:pt x="10586" y="10586"/>
                    </a:lnTo>
                    <a:lnTo>
                      <a:pt x="11657" y="10586"/>
                    </a:lnTo>
                    <a:cubicBezTo>
                      <a:pt x="11846" y="10586"/>
                      <a:pt x="12003" y="10428"/>
                      <a:pt x="12003" y="10239"/>
                    </a:cubicBezTo>
                    <a:lnTo>
                      <a:pt x="12003" y="8821"/>
                    </a:lnTo>
                    <a:cubicBezTo>
                      <a:pt x="12003" y="8632"/>
                      <a:pt x="11846" y="8475"/>
                      <a:pt x="11657" y="8475"/>
                    </a:cubicBezTo>
                    <a:lnTo>
                      <a:pt x="10586" y="8475"/>
                    </a:lnTo>
                    <a:lnTo>
                      <a:pt x="10586" y="1922"/>
                    </a:lnTo>
                    <a:lnTo>
                      <a:pt x="11184" y="1323"/>
                    </a:lnTo>
                    <a:cubicBezTo>
                      <a:pt x="11279" y="1229"/>
                      <a:pt x="11279" y="977"/>
                      <a:pt x="11184" y="819"/>
                    </a:cubicBezTo>
                    <a:cubicBezTo>
                      <a:pt x="11121" y="756"/>
                      <a:pt x="11035" y="725"/>
                      <a:pt x="10940" y="725"/>
                    </a:cubicBezTo>
                    <a:cubicBezTo>
                      <a:pt x="10846" y="725"/>
                      <a:pt x="10743" y="756"/>
                      <a:pt x="10649" y="819"/>
                    </a:cubicBezTo>
                    <a:lnTo>
                      <a:pt x="10082" y="1418"/>
                    </a:lnTo>
                    <a:lnTo>
                      <a:pt x="3529" y="1418"/>
                    </a:lnTo>
                    <a:lnTo>
                      <a:pt x="3529" y="347"/>
                    </a:lnTo>
                    <a:cubicBezTo>
                      <a:pt x="3529" y="158"/>
                      <a:pt x="3371" y="0"/>
                      <a:pt x="31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8"/>
        <p:cNvGrpSpPr/>
        <p:nvPr/>
      </p:nvGrpSpPr>
      <p:grpSpPr>
        <a:xfrm>
          <a:off x="0" y="0"/>
          <a:ext cx="0" cy="0"/>
          <a:chOff x="0" y="0"/>
          <a:chExt cx="0" cy="0"/>
        </a:xfrm>
      </p:grpSpPr>
      <p:sp>
        <p:nvSpPr>
          <p:cNvPr id="1599" name="Google Shape;1599;p56"/>
          <p:cNvSpPr txBox="1">
            <a:spLocks noGrp="1"/>
          </p:cNvSpPr>
          <p:nvPr>
            <p:ph type="subTitle" idx="1"/>
          </p:nvPr>
        </p:nvSpPr>
        <p:spPr>
          <a:xfrm flipH="1">
            <a:off x="2144074" y="2211375"/>
            <a:ext cx="2885125" cy="7248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US" b="0" noProof="0" dirty="0"/>
              <a:t>Implemented Solution</a:t>
            </a:r>
          </a:p>
        </p:txBody>
      </p:sp>
      <p:sp>
        <p:nvSpPr>
          <p:cNvPr id="1600" name="Google Shape;1600;p56"/>
          <p:cNvSpPr txBox="1">
            <a:spLocks noGrp="1"/>
          </p:cNvSpPr>
          <p:nvPr>
            <p:ph type="title"/>
          </p:nvPr>
        </p:nvSpPr>
        <p:spPr>
          <a:xfrm>
            <a:off x="2143975" y="1562675"/>
            <a:ext cx="1529700" cy="7233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US" b="0" noProof="0" dirty="0"/>
              <a:t>02</a:t>
            </a:r>
          </a:p>
        </p:txBody>
      </p:sp>
      <p:sp>
        <p:nvSpPr>
          <p:cNvPr id="1601" name="Google Shape;1601;p56"/>
          <p:cNvSpPr txBox="1">
            <a:spLocks noGrp="1"/>
          </p:cNvSpPr>
          <p:nvPr>
            <p:ph type="subTitle" idx="2"/>
          </p:nvPr>
        </p:nvSpPr>
        <p:spPr>
          <a:xfrm flipH="1">
            <a:off x="5434825" y="2646968"/>
            <a:ext cx="2383500" cy="763800"/>
          </a:xfrm>
          <a:prstGeom prst="rect">
            <a:avLst/>
          </a:prstGeom>
        </p:spPr>
        <p:txBody>
          <a:bodyPr spcFirstLastPara="1" wrap="square" lIns="68575" tIns="34275" rIns="68575" bIns="34275" anchor="t" anchorCtr="0">
            <a:noAutofit/>
          </a:bodyPr>
          <a:lstStyle/>
          <a:p>
            <a:pPr marL="0" lvl="0" indent="0" algn="r" rtl="0">
              <a:spcBef>
                <a:spcPts val="800"/>
              </a:spcBef>
              <a:spcAft>
                <a:spcPts val="0"/>
              </a:spcAft>
              <a:buNone/>
            </a:pPr>
            <a:r>
              <a:rPr lang="en-US" noProof="0" dirty="0"/>
              <a:t>What I did to address the issues</a:t>
            </a:r>
          </a:p>
        </p:txBody>
      </p:sp>
    </p:spTree>
    <p:extLst>
      <p:ext uri="{BB962C8B-B14F-4D97-AF65-F5344CB8AC3E}">
        <p14:creationId xmlns:p14="http://schemas.microsoft.com/office/powerpoint/2010/main" val="3693140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1554"/>
        <p:cNvGrpSpPr/>
        <p:nvPr/>
      </p:nvGrpSpPr>
      <p:grpSpPr>
        <a:xfrm>
          <a:off x="0" y="0"/>
          <a:ext cx="0" cy="0"/>
          <a:chOff x="0" y="0"/>
          <a:chExt cx="0" cy="0"/>
        </a:xfrm>
      </p:grpSpPr>
      <p:sp>
        <p:nvSpPr>
          <p:cNvPr id="1555" name="Google Shape;1555;p52"/>
          <p:cNvSpPr txBox="1">
            <a:spLocks noGrp="1"/>
          </p:cNvSpPr>
          <p:nvPr>
            <p:ph type="subTitle" idx="4294967295"/>
          </p:nvPr>
        </p:nvSpPr>
        <p:spPr>
          <a:xfrm flipH="1">
            <a:off x="4645631" y="2534077"/>
            <a:ext cx="2383500" cy="380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US" noProof="0" dirty="0"/>
              <a:t>03</a:t>
            </a:r>
          </a:p>
        </p:txBody>
      </p:sp>
      <p:sp>
        <p:nvSpPr>
          <p:cNvPr id="1557" name="Google Shape;1557;p52"/>
          <p:cNvSpPr txBox="1">
            <a:spLocks noGrp="1"/>
          </p:cNvSpPr>
          <p:nvPr>
            <p:ph type="subTitle" idx="1"/>
          </p:nvPr>
        </p:nvSpPr>
        <p:spPr>
          <a:xfrm>
            <a:off x="2487365" y="2724277"/>
            <a:ext cx="4263532" cy="792600"/>
          </a:xfrm>
          <a:prstGeom prst="rect">
            <a:avLst/>
          </a:prstGeom>
        </p:spPr>
        <p:txBody>
          <a:bodyPr spcFirstLastPara="1" wrap="square" lIns="68575" tIns="34275" rIns="68575" bIns="34275" anchor="t" anchorCtr="0">
            <a:noAutofit/>
          </a:bodyPr>
          <a:lstStyle/>
          <a:p>
            <a:pPr marL="0" lvl="0" indent="0" algn="ctr" rtl="0">
              <a:lnSpc>
                <a:spcPct val="200000"/>
              </a:lnSpc>
              <a:spcBef>
                <a:spcPts val="800"/>
              </a:spcBef>
              <a:spcAft>
                <a:spcPts val="0"/>
              </a:spcAft>
              <a:buNone/>
            </a:pPr>
            <a:r>
              <a:rPr lang="en-US" noProof="0" dirty="0"/>
              <a:t>Commons-Events allows services to consume from/produce to Kafka in a reliable and scalable manner using multi threading architecture</a:t>
            </a:r>
          </a:p>
        </p:txBody>
      </p:sp>
      <p:sp>
        <p:nvSpPr>
          <p:cNvPr id="1558" name="Google Shape;1558;p52"/>
          <p:cNvSpPr txBox="1">
            <a:spLocks noGrp="1"/>
          </p:cNvSpPr>
          <p:nvPr>
            <p:ph type="ctrTitle" idx="2"/>
          </p:nvPr>
        </p:nvSpPr>
        <p:spPr>
          <a:xfrm>
            <a:off x="2487365" y="1850875"/>
            <a:ext cx="4263532" cy="4644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None/>
            </a:pPr>
            <a:r>
              <a:rPr lang="en-US" b="0" noProof="0" dirty="0"/>
              <a:t>Commons-Events</a:t>
            </a:r>
          </a:p>
        </p:txBody>
      </p:sp>
    </p:spTree>
  </p:cSld>
  <p:clrMapOvr>
    <a:masterClrMapping/>
  </p:clrMapOvr>
</p:sld>
</file>

<file path=ppt/theme/theme1.xml><?xml version="1.0" encoding="utf-8"?>
<a:theme xmlns:a="http://schemas.openxmlformats.org/drawingml/2006/main" name="Elegant waves by slidesgo">
  <a:themeElements>
    <a:clrScheme name="Personalizado 1">
      <a:dk1>
        <a:srgbClr val="00072D"/>
      </a:dk1>
      <a:lt1>
        <a:srgbClr val="FFFFFF"/>
      </a:lt1>
      <a:dk2>
        <a:srgbClr val="FFFFFF"/>
      </a:dk2>
      <a:lt2>
        <a:srgbClr val="FFFFFF"/>
      </a:lt2>
      <a:accent1>
        <a:srgbClr val="0C2E3A"/>
      </a:accent1>
      <a:accent2>
        <a:srgbClr val="110F16"/>
      </a:accent2>
      <a:accent3>
        <a:srgbClr val="0A2472"/>
      </a:accent3>
      <a:accent4>
        <a:srgbClr val="001C55"/>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800</Words>
  <Application>Microsoft Macintosh PowerPoint</Application>
  <PresentationFormat>On-screen Show (16:9)</PresentationFormat>
  <Paragraphs>94</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Squada One</vt:lpstr>
      <vt:lpstr>Calibri</vt:lpstr>
      <vt:lpstr>Montserrat Medium</vt:lpstr>
      <vt:lpstr>Nunito Sans Black</vt:lpstr>
      <vt:lpstr>Roboto Slab Light</vt:lpstr>
      <vt:lpstr>Arial</vt:lpstr>
      <vt:lpstr>Nunito Sans SemiBold</vt:lpstr>
      <vt:lpstr>Elegant waves by slidesgo</vt:lpstr>
      <vt:lpstr>Integration of Commons-Events Library Into OPS</vt:lpstr>
      <vt:lpstr>Md Atiab Jobayer Purno</vt:lpstr>
      <vt:lpstr>TABLE OF CONTENTS</vt:lpstr>
      <vt:lpstr>What is Kafka?</vt:lpstr>
      <vt:lpstr>01</vt:lpstr>
      <vt:lpstr>Current Implementations</vt:lpstr>
      <vt:lpstr>Existing Issues in Kafka</vt:lpstr>
      <vt:lpstr>02</vt:lpstr>
      <vt:lpstr>Commons-Events</vt:lpstr>
      <vt:lpstr>Commons-Messaging Approach</vt:lpstr>
      <vt:lpstr>Commons-Events Approach</vt:lpstr>
      <vt:lpstr>Integration Steps in Outgoing Payment Service</vt:lpstr>
      <vt:lpstr>03</vt:lpstr>
      <vt:lpstr>PowerPoint Presentation</vt:lpstr>
      <vt:lpstr>14x Less Time</vt:lpstr>
      <vt:lpstr>04</vt:lpstr>
      <vt:lpstr>Config Insights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Integration of Commons-Events Library Into OPS</dc:title>
  <cp:lastModifiedBy>Atiab Jobayer</cp:lastModifiedBy>
  <cp:revision>1</cp:revision>
  <dcterms:modified xsi:type="dcterms:W3CDTF">2023-07-24T11:15:55Z</dcterms:modified>
</cp:coreProperties>
</file>