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7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F514-D5FA-B8C8-FFBE-23689D2B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C2A3B-D453-5CE2-13B6-12D55E07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BCD9-F99F-F5BE-67AA-43ED6AEF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5CF7-E7DA-615F-40A5-4DC491C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3346-1CA2-C949-2A6F-94FB320B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13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743-29FC-AD11-CFE3-F1499CFE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25AF-F60B-A5D6-DEDB-C9513A54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AE16-C16C-09D9-687B-A7AD75B9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DCD0-8E2B-AFE5-76CA-6A40A81A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C32B-9984-682B-DB7F-5B9755B7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719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F3331-E144-8653-CAA8-5160B57A6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9AE01-9C8F-83D1-8191-4F5E0910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646CF-5BE4-EDD8-C5BD-8C6CB7A1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3853-980C-727C-589C-D4C08AB8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2452-9F72-4911-D2FD-889CE8C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28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8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825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41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4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693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96CC-B1B8-7C5A-4494-23A4B47C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33CD-AD10-5CBA-CBD6-B0CF2C43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61AC-8C91-99E9-407E-5C31BE49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9A82-0987-987E-E119-6A936270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E374-346A-034F-3F7C-3F54DD5E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4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361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38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07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81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32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5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25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57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735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DE8-F5F6-F381-3DA3-50EFD731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2DF7-38BD-EEFD-9E01-FDC9C28E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F048-1819-6BE5-39CD-51FBFBB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A9EB-DE64-B943-280C-AB1BB516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7DEC-25AC-CF44-750D-543A9067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736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56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9C92-59B5-4A69-0CA6-852542C4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660E-EF97-6BEC-56E0-653884B0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3D73-9D27-2850-D224-4EB30085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673A4-D059-179A-0889-C92BF7C3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5818C-EE93-0AA0-6653-916DC70B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ED4E-CB8B-5383-427B-E1F945A9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0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CD6A-7979-809F-B115-52026A3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690A-029B-8EB3-CDAD-6174EB35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E0E3-74D7-5A9A-1130-F91B1727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D345E-1084-5581-B8C2-A3F28FC77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AEB6B-03A8-DD9D-08BD-69D3C50C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9D70-497F-4B0F-88A1-9212666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1B02B-3DAF-5EA1-0C94-393C04AA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FEA9-7B3A-B1CA-3EF7-B34A8A7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8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9EF6-7512-71DA-9E64-CA937C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94C3D-C451-EE13-3978-DB7CDCE7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B5F9A-7207-8954-4840-9741D7C2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A321A-FA8E-5C55-A649-8297557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7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52CAB-80B7-370E-0A26-74D0D6CD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7404A-F34A-E13E-5740-775F6F8E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DEC5-3DFC-C508-FE6B-2210FC91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91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9BBB-D53F-F9B6-D197-62995E5D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FE3E-A07F-9595-0A20-A777421F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3918B-0E1D-C62A-B148-1218976A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E086-5A16-3638-AFE1-A563FF3B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F52B-F1DF-A9B2-7CDE-55B45885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337E-5803-1B10-8319-167354DA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798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9FFF-80E2-7C36-6A8C-8A2220B6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B48E1-DEAF-19DF-F235-6803262DB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BE8C0-F518-1454-D872-51FA352F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E29E-93E6-2858-DACA-9FBB329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E6FA-8121-91BE-0860-7433E57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4050-1541-50A5-9CDC-E1FBF26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D97DE-6FB1-EB89-1370-EC326F2D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806C-503D-20D8-E0C8-44A51038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0AEB-CE66-4899-3580-359D0B57C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659E-A0F6-482C-86DC-AE9267AFB4DA}" type="datetimeFigureOut">
              <a:rPr lang="en-ID" smtClean="0"/>
              <a:t>24/11/2022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7247-366A-3031-A22A-88B4D7750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6A40-AEC7-97BC-26BF-50946B705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C994-BB64-47CA-B701-BA0D128FA2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Sample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Atiah Khoirunnisa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Monitoring through social media tracking.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2441-3911-D7D9-A46B-46B8603F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8" y="-11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Official Account Performance Dashboard</a:t>
            </a:r>
            <a:endParaRPr lang="en-ID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EE79E-D3E1-28E3-1357-B1356C04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3" y="1059784"/>
            <a:ext cx="5634319" cy="2500632"/>
          </a:xfrm>
          <a:prstGeom prst="rect">
            <a:avLst/>
          </a:prstGeom>
        </p:spPr>
      </p:pic>
      <p:pic>
        <p:nvPicPr>
          <p:cNvPr id="7" name="slide2" descr="Official Account Profile">
            <a:extLst>
              <a:ext uri="{FF2B5EF4-FFF2-40B4-BE49-F238E27FC236}">
                <a16:creationId xmlns:a16="http://schemas.microsoft.com/office/drawing/2014/main" id="{71148225-F77C-4CD1-ADD7-F93F03BE0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4" b="46019"/>
          <a:stretch>
            <a:fillRect/>
          </a:stretch>
        </p:blipFill>
        <p:spPr>
          <a:xfrm>
            <a:off x="300316" y="3681593"/>
            <a:ext cx="5571566" cy="3000032"/>
          </a:xfrm>
          <a:prstGeom prst="rect">
            <a:avLst/>
          </a:prstGeom>
        </p:spPr>
      </p:pic>
      <p:pic>
        <p:nvPicPr>
          <p:cNvPr id="8" name="slide2" descr="Official Account Profile">
            <a:extLst>
              <a:ext uri="{FF2B5EF4-FFF2-40B4-BE49-F238E27FC236}">
                <a16:creationId xmlns:a16="http://schemas.microsoft.com/office/drawing/2014/main" id="{E099077E-EF07-A887-2E6F-AC59A607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8"/>
          <a:stretch>
            <a:fillRect/>
          </a:stretch>
        </p:blipFill>
        <p:spPr>
          <a:xfrm>
            <a:off x="6122483" y="1162548"/>
            <a:ext cx="5589905" cy="50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775854-1A1D-6452-C2DD-9B13A651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3" y="1011750"/>
            <a:ext cx="6020562" cy="3039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FE1DC-F9B1-6254-2543-FA8C0851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3" y="4139874"/>
            <a:ext cx="6020562" cy="25070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CF8B9E-28DA-6688-73BF-FBA10770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8" y="-11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Sentiment Analysis and Association Mapping Dashboard</a:t>
            </a:r>
            <a:endParaRPr lang="en-ID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ABF898-7CCC-17ED-36DD-136281E6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466" y="1613246"/>
            <a:ext cx="5559876" cy="3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8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F8B9E-28DA-6688-73BF-FBA10770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8" y="-11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Key Opinion Leader</a:t>
            </a:r>
            <a:endParaRPr lang="en-ID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8B5B3-CD98-0B54-8E7F-2D9EA999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" y="1313679"/>
            <a:ext cx="6220825" cy="3616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6C719-6BF3-B261-C4D7-435757FC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78" y="3044247"/>
            <a:ext cx="6432280" cy="33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CF8B9E-28DA-6688-73BF-FBA10770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8" y="-11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Segoe UI" panose="020B0502040204020203" charset="0"/>
                <a:cs typeface="Segoe UI" panose="020B0502040204020203" charset="0"/>
                <a:sym typeface="+mn-ea"/>
              </a:rPr>
              <a:t>Competitive Landscape</a:t>
            </a:r>
            <a:endParaRPr lang="en-ID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8806E-B648-785A-7723-CAEE714C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3" y="1423558"/>
            <a:ext cx="6293224" cy="439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734B1-C5EF-4C3B-3514-EE360C1C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38" y="1623216"/>
            <a:ext cx="5642962" cy="39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6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Sabon Next LT</vt:lpstr>
      <vt:lpstr>Segoe UI</vt:lpstr>
      <vt:lpstr>Office Theme</vt:lpstr>
      <vt:lpstr>1_Office Theme</vt:lpstr>
      <vt:lpstr>Work Sample </vt:lpstr>
      <vt:lpstr>Brand Monitoring</vt:lpstr>
      <vt:lpstr>Official Account Performance Dashboard</vt:lpstr>
      <vt:lpstr>Sentiment Analysis and Association Mapping Dashboard</vt:lpstr>
      <vt:lpstr>Key Opinion Leader</vt:lpstr>
      <vt:lpstr>Competitive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Sample</dc:title>
  <dc:creator>Atiah Khoirunnisa</dc:creator>
  <cp:lastModifiedBy>Atiah Khoirunnisa</cp:lastModifiedBy>
  <cp:revision>10</cp:revision>
  <dcterms:created xsi:type="dcterms:W3CDTF">2022-11-24T02:50:15Z</dcterms:created>
  <dcterms:modified xsi:type="dcterms:W3CDTF">2022-11-24T04:11:18Z</dcterms:modified>
</cp:coreProperties>
</file>