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41f7ac9ed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41f7ac9ed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C4043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41f7ac9ed_3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41f7ac9ed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C4043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41f7ac9ed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41f7ac9ed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0e51afba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0e51afba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41f7ac9ed_3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41f7ac9ed_3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fef9f16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fef9f16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41f7ac9ed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41f7ac9ed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41f7ac9ed_3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41f7ac9ed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41f7ac9ed_3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41f7ac9ed_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41f7ac9ed_3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41f7ac9ed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bda8ced3e_1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bda8ced3e_1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41f7ac9ed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41f7ac9ed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fef9f16c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fef9f16c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0e51afba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0e51afba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bda8ced3e_1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bda8ced3e_1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41f7ac9ed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41f7ac9ed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41f7ac9ed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41f7ac9ed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0e51afba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0e51afb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41f7ac9ed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41f7ac9ed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41f7ac9ed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41f7ac9ed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41f7ac9ed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41f7ac9ed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DED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Implementing RNN to Generate Words</a:t>
            </a:r>
            <a:r>
              <a:rPr lang="en" sz="3180"/>
              <a:t> </a:t>
            </a:r>
            <a:endParaRPr sz="31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48202" y="27716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Atieh Armin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Implementation</a:t>
            </a:r>
            <a:endParaRPr sz="2340"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7650" y="1993750"/>
            <a:ext cx="76887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The input layer takes in a one-hot encoded vector representing a character in the input sequence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The input vector is multiplied by a weight matrix  to produce a hidden state vector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The hidden state vector is passed through the hyperbolic tangent function and updated for each time step of the input sequence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The updated hidden state will be multiplied by another weight matrix to produce the output probability </a:t>
            </a:r>
            <a:r>
              <a:rPr lang="en" sz="1600"/>
              <a:t>distribution</a:t>
            </a:r>
            <a:r>
              <a:rPr lang="en" sz="1600"/>
              <a:t> over the next character in the sequence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The true next character is then compared to the predicted probability distribution, and the parameters of the network are updated to minimize the cross-entropy loss.</a:t>
            </a:r>
            <a:endParaRPr sz="1600"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Implementation</a:t>
            </a:r>
            <a:endParaRPr sz="2340"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7650" y="1993750"/>
            <a:ext cx="76887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the Adagrad algorithm to update the weights of the network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L2 regularization to improve the model's performance and generalization capability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Print progress every 500 iterations by generating a sample of text and printing the loss.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Repeat steps  until the loss is less than the threshold value</a:t>
            </a:r>
            <a:endParaRPr sz="1600"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Table of Contents</a:t>
            </a:r>
            <a:endParaRPr sz="2640"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Generating Text with Recurrent Neural Networks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Data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References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English Word Frequency Dataset from kaggle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Contains more than 333K  most commonly-used single words on the English language web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Derived from the Google Web Trillion Word Corpus</a:t>
            </a:r>
            <a:endParaRPr sz="1700"/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Data </a:t>
            </a:r>
            <a:endParaRPr sz="2600"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Table of Contents</a:t>
            </a:r>
            <a:endParaRPr sz="2640"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Generating Text with Recurrent Neural Networks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References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1853850"/>
            <a:ext cx="78675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After trying several values of hyperparameters: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Loss threshold = 3.46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Hidden nodes = 100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Sequence length = 25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Learning rate = 1e-3</a:t>
            </a:r>
            <a:endParaRPr sz="1700"/>
          </a:p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Implemented predict </a:t>
            </a:r>
            <a:r>
              <a:rPr lang="en" sz="1700"/>
              <a:t>function</a:t>
            </a:r>
            <a:r>
              <a:rPr lang="en" sz="1700"/>
              <a:t> which Generate a sequence of characters using the trained model, starting from the given start sequence:</a:t>
            </a:r>
            <a:endParaRPr sz="1700"/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425" y="152400"/>
            <a:ext cx="15216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Table of Contents</a:t>
            </a:r>
            <a:endParaRPr sz="2640"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Generating Text with Recurrent Neural Networks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Future Work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References</a:t>
            </a:r>
            <a:endParaRPr sz="1600"/>
          </a:p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729450" y="1853850"/>
            <a:ext cx="78675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RNNs are powerful models for handling sequential data. However, they come with several disadvantages that can limit their effectiveness :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Vanishing Gradient Problem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Exploding Gradient Problem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Difficulty Handling Long-Term Dependencies</a:t>
            </a:r>
            <a:endParaRPr sz="1700"/>
          </a:p>
        </p:txBody>
      </p:sp>
      <p:sp>
        <p:nvSpPr>
          <p:cNvPr id="207" name="Google Shape;20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729450" y="1853850"/>
            <a:ext cx="78675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More advanced models have been developed: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Long Short Term Memory ( LSTM) Networks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Gated Recurrent Units (GRUs)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Transformers</a:t>
            </a:r>
            <a:endParaRPr sz="1700"/>
          </a:p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Introduction</a:t>
            </a:r>
            <a:r>
              <a:rPr lang="en" sz="1600">
                <a:solidFill>
                  <a:schemeClr val="accent3"/>
                </a:solidFill>
              </a:rPr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Generating Text with Recurrent Neural Networks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References</a:t>
            </a:r>
            <a:endParaRPr sz="16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Table of Contents</a:t>
            </a:r>
            <a:endParaRPr sz="2640"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Generating Text with Recurrent Neural Networks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References</a:t>
            </a:r>
            <a:endParaRPr sz="1600"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	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https://www.kaggle.com/datasets/rtatman/english-word-frequency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https://medium.com/@adria.cabello/the-evolution-of-language-models-a-journey-through-time-3179f72ae7eb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Yoshua Bengio, Réjean Ducharme, and Pascal Vincent. 2000. A Neural Probabilistic Language Model. In Advances in Neural Information Processing Systems, T. Leen, T. Dietterich, and V. Tresp (Eds.), Vol. 13. MIT Press. https://proceedings.neurips.cc/paper_files/paper/2000/file/728f206c2a01bf572b5940d7d9a8fa4c-Paper.pdf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Ian Goodfellow, Yoshua Bengio, and Aaron Courville. 2016. Deep Learning. MIT Press. http://www.deeplearningbook.org.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Tomas Mikolov, Martin Karafiát, Luká Burget, Jan Honza ernocký, and Sanjeev Khudanpur. 2010. Recurrent neural network based language model. In Interspeech. Https: //api.semanticscholar.org/CorpusID:17048224 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Martin Sundermeyer, Ralf Schlüter, and Hermann Ney. 2012. LSTM Neural Networks for Language Modeling. In Interspeech. https://api.semanticscholar.org/CorpusID:18939716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Liu Z Pang Y Wang Y Zhai C Peng F Wang Y, Huang H. 2019. Improving N-gram language models with pre-trained deep transformer. (2019). https://arxiv.org/pdf/1911.10235.pdf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Wenpeng Yin, Katharina Kann, Mo Yu, and Hinrich Schütze. 2017. Comparative study of CNN and RNN for natural language processing. arXiv preprint arXiv:1702.01923 (2017).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727650" y="2484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Thank </a:t>
            </a:r>
            <a:r>
              <a:rPr lang="en" sz="2940"/>
              <a:t>y</a:t>
            </a:r>
            <a:r>
              <a:rPr lang="en" sz="2940"/>
              <a:t>ou for </a:t>
            </a:r>
            <a:r>
              <a:rPr lang="en" sz="2940"/>
              <a:t>y</a:t>
            </a:r>
            <a:r>
              <a:rPr lang="en" sz="2940"/>
              <a:t>our </a:t>
            </a:r>
            <a:r>
              <a:rPr lang="en" sz="2940"/>
              <a:t>attention!</a:t>
            </a:r>
            <a:endParaRPr sz="2940"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 the 1990s and early 2000s, N-gram models made a significant contribution to statistical language modeling.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Estimated the likelihood of a word appearing by looking at the words that came before it in a sequence.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Helped in understanding the context of language.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However, N-gram LMs suffer from performance bottleneck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</a:t>
            </a:r>
            <a:r>
              <a:rPr lang="en" sz="1700"/>
              <a:t>he poor generalization to unseen N-grams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</a:t>
            </a:r>
            <a:r>
              <a:rPr lang="en" sz="1700"/>
              <a:t>lack of ability to capture long range dependencies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Neural language models have overcome such deficiencies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Words are projected into low dimensional space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Similar words are automatically clustered together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However, in feedforward networks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History is represented by context of N − 1 words (Like N-gram models)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Just a single word is compressed.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Table of Contents</a:t>
            </a:r>
            <a:endParaRPr sz="2640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Generating Text with Recurrent Neural Networks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References</a:t>
            </a:r>
            <a:endParaRPr sz="1600"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Generating Text with Recurrent Neural Networks </a:t>
            </a:r>
            <a:endParaRPr sz="2340"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7650" y="1993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 1986, Recurrent Neural Networks (RNNs) enabled capturing sequential dependencies in language.</a:t>
            </a:r>
            <a:endParaRPr sz="1700"/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They are a type of neural network that are designed to handle sequential data, such as time series or natural language text. </a:t>
            </a:r>
            <a:endParaRPr sz="17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History is represented by neurons with recurrent connections</a:t>
            </a:r>
            <a:endParaRPr sz="17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Can learn to compress whole history in low dimensional space</a:t>
            </a:r>
            <a:endParaRPr sz="17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Have possibility to form short term memory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They achieve this by using a hidden state that is updated for each time step of the input sequence, allowing the network to maintain a memory of previous inputs.</a:t>
            </a:r>
            <a:endParaRPr sz="1600"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Table of Contents</a:t>
            </a:r>
            <a:endParaRPr sz="2640"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Generating Text with Recurrent Neural Networks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Implementation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References</a:t>
            </a:r>
            <a:endParaRPr sz="1600"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Implementation</a:t>
            </a:r>
            <a:endParaRPr sz="2340"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7650" y="1993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implemented RNN is a basic one-layer RNN: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 Layer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Hidden Layer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Output Layer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Used Xavier Initialization to initialize the weights.</a:t>
            </a:r>
            <a:endParaRPr sz="1600"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