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98"/>
  </p:normalViewPr>
  <p:slideViewPr>
    <p:cSldViewPr snapToGrid="0">
      <p:cViewPr varScale="1">
        <p:scale>
          <a:sx n="88" d="100"/>
          <a:sy n="88" d="100"/>
        </p:scale>
        <p:origin x="17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B6C0-0BDE-8BFD-29B7-CBD8CF230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97AB7-E41E-4F1C-00C4-2580ADF1A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A11A1-766F-E856-D79B-49DA2B7F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B295-48CA-3A4D-AE3F-987AC291DB6B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B3F1D-31D4-5509-619C-6B38BAC3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96A67-11BC-F7FE-283F-D18500858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F7EA-1BA2-4840-A0B5-82106A52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9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211F-9D0A-CC5E-A321-0B9515B1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886B8-E06B-9925-3D09-6919B331D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3CA38-686D-7B72-A1C0-A03145A90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B295-48CA-3A4D-AE3F-987AC291DB6B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1ECF6-6226-7AD4-F699-6E865404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53026-B707-69D8-AA60-4BA62F002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F7EA-1BA2-4840-A0B5-82106A52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6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8C630F-A0BB-0D85-171F-59803A591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A2DA4-C044-977D-52FD-17EF19D79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8AE06-0937-94D4-391D-53B10BEC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B295-48CA-3A4D-AE3F-987AC291DB6B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29876-60B9-E790-4AA7-6DC3B384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F03A2-113F-DA80-05C2-DB739999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F7EA-1BA2-4840-A0B5-82106A52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6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172A-FE94-BC2E-E044-E812127D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F8F2A-B979-7EB3-B1E1-F96E64398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A634F-6142-AAC7-4065-5CB8A6BEF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B295-48CA-3A4D-AE3F-987AC291DB6B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E1CAE-CAF5-FA3B-D847-7BCB6B30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5EA35-1013-5CB5-F4B2-4267DF906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F7EA-1BA2-4840-A0B5-82106A52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2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7286C-3C67-4AAE-C740-AA21BB86B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51AD9-A35D-99A7-13D3-9E71B3E79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2467B-08CD-0CCD-1D5A-E4052D43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B295-48CA-3A4D-AE3F-987AC291DB6B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F6E1F-B245-F203-9AE3-9719CE7AA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8CB8F-FC32-DE65-C682-778A1BF2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F7EA-1BA2-4840-A0B5-82106A52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8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2B95-512E-4543-9837-49DCB45A6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DEDAB-C2D0-CCFC-B36E-0903404FB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F6E03-5F1F-F987-F402-E75CDBD4E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7C6BB-F476-CE73-3AF1-A87E4633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B295-48CA-3A4D-AE3F-987AC291DB6B}" type="datetimeFigureOut">
              <a:rPr lang="en-US" smtClean="0"/>
              <a:t>7/14/25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C3952-0C99-6ABD-FE30-063DBBFB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0F907-3794-99C0-8AC2-3D9CB5F2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F7EA-1BA2-4840-A0B5-82106A52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4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1750-FCA0-17A5-FA86-E4B89CC47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63BAC-B819-7BC9-32E1-E8F7937ED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74B32-A230-93BF-A17A-1F2813B6F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1BDE9-615F-D0AA-97AE-5BADC60BA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B61A8-F51A-73C9-EFF8-4EA5753FC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E75866-CD69-BE7A-408B-B6564EEAF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B295-48CA-3A4D-AE3F-987AC291DB6B}" type="datetimeFigureOut">
              <a:rPr lang="en-US" smtClean="0"/>
              <a:t>7/14/25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8CF3C9-A273-7BF5-3CDA-1F2384D2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3C256D-4416-408F-B4C8-9F775C0F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F7EA-1BA2-4840-A0B5-82106A52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2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079EE-6377-7CED-0910-9E7F809B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EAB969-D063-85C2-A1DD-4C1D73A6C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B295-48CA-3A4D-AE3F-987AC291DB6B}" type="datetimeFigureOut">
              <a:rPr lang="en-US" smtClean="0"/>
              <a:t>7/14/25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812B4-219E-8830-504C-70D08DCA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385B7-5931-A81A-6126-ACF40138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F7EA-1BA2-4840-A0B5-82106A52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7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04079A-7A4A-2DF7-43A7-8F8562F7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B295-48CA-3A4D-AE3F-987AC291DB6B}" type="datetimeFigureOut">
              <a:rPr lang="en-US" smtClean="0"/>
              <a:t>7/14/25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F50D0-8DD2-CE1B-C2A9-810313EA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B4921-4B9E-5458-ACD1-0167C33E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F7EA-1BA2-4840-A0B5-82106A52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8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99AC1-E1E1-0C95-5831-518978BDA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82B32-914D-E02D-28C6-460BA76FE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C952A-DE0D-4193-2574-DAB9CFA0F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48315-0911-7A85-1CAD-3D518E95C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B295-48CA-3A4D-AE3F-987AC291DB6B}" type="datetimeFigureOut">
              <a:rPr lang="en-US" smtClean="0"/>
              <a:t>7/14/25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787A9-E349-158B-C3DA-6712CB74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D928C-7B06-171A-7906-EF626A47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F7EA-1BA2-4840-A0B5-82106A52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1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6A89-28B5-CE40-5DFA-2D3E002F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1E358-A92B-0371-0AA5-0D80B8761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1FA6F-FA99-9B8B-E068-198E83DE8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73320-3D81-90A3-AA09-928A0A44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B295-48CA-3A4D-AE3F-987AC291DB6B}" type="datetimeFigureOut">
              <a:rPr lang="en-US" smtClean="0"/>
              <a:t>7/14/25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33A60-E353-105A-3B4C-10DD2E36D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7AA84-053D-7377-C264-DD5EC7DC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F7EA-1BA2-4840-A0B5-82106A52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8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93EF1F-5AB3-42B8-95B3-B681019C4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5F7A9-D311-6E65-D451-5AD460CCA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188A5-B6B0-C308-FC0A-0AFB98218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2B295-48CA-3A4D-AE3F-987AC291DB6B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26374-0F4E-9BB5-01CA-18D0F23F2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D289D-4E24-C3C3-2B91-C87DA1873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4F7EA-1BA2-4840-A0B5-82106A52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0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 outline">
            <a:extLst>
              <a:ext uri="{FF2B5EF4-FFF2-40B4-BE49-F238E27FC236}">
                <a16:creationId xmlns:a16="http://schemas.microsoft.com/office/drawing/2014/main" id="{49A421A7-EA7D-9ABE-2622-3278F7657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257" y="2362200"/>
            <a:ext cx="1226457" cy="1226457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4474FAC-869F-E425-C041-CE5C8ABA2DCA}"/>
              </a:ext>
            </a:extLst>
          </p:cNvPr>
          <p:cNvSpPr/>
          <p:nvPr/>
        </p:nvSpPr>
        <p:spPr>
          <a:xfrm>
            <a:off x="3672114" y="2217057"/>
            <a:ext cx="1785257" cy="1509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  <a:br>
              <a:rPr lang="en-US" dirty="0"/>
            </a:br>
            <a:r>
              <a:rPr lang="en-US" dirty="0"/>
              <a:t>(React)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701A758A-4401-5E82-A77A-85B64B375697}"/>
              </a:ext>
            </a:extLst>
          </p:cNvPr>
          <p:cNvSpPr/>
          <p:nvPr/>
        </p:nvSpPr>
        <p:spPr>
          <a:xfrm>
            <a:off x="1995714" y="2729484"/>
            <a:ext cx="167639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Request:plot</a:t>
            </a:r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9BE0BF8-DDC3-1A54-79C4-7EB7A6B3BFAD}"/>
              </a:ext>
            </a:extLst>
          </p:cNvPr>
          <p:cNvSpPr/>
          <p:nvPr/>
        </p:nvSpPr>
        <p:spPr>
          <a:xfrm>
            <a:off x="6545943" y="2217057"/>
            <a:ext cx="1785257" cy="1509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End</a:t>
            </a:r>
            <a:br>
              <a:rPr lang="en-US" dirty="0"/>
            </a:br>
            <a:r>
              <a:rPr lang="en-US" dirty="0"/>
              <a:t>(Flask/python)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B32E9E-F1FF-665E-27FA-0F4C87EA94EA}"/>
              </a:ext>
            </a:extLst>
          </p:cNvPr>
          <p:cNvSpPr txBox="1"/>
          <p:nvPr/>
        </p:nvSpPr>
        <p:spPr>
          <a:xfrm>
            <a:off x="5423649" y="2602468"/>
            <a:ext cx="10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paths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2E38CAA-6249-3B5F-1261-E5BEE2A0E024}"/>
              </a:ext>
            </a:extLst>
          </p:cNvPr>
          <p:cNvSpPr/>
          <p:nvPr/>
        </p:nvSpPr>
        <p:spPr>
          <a:xfrm>
            <a:off x="6553200" y="4484914"/>
            <a:ext cx="1785257" cy="1509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br>
              <a:rPr lang="en-US" dirty="0"/>
            </a:br>
            <a:r>
              <a:rPr lang="en-US" dirty="0"/>
              <a:t>(R)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DCE94F-9C8D-B68F-4351-11531483F181}"/>
              </a:ext>
            </a:extLst>
          </p:cNvPr>
          <p:cNvCxnSpPr>
            <a:stCxn id="13" idx="2"/>
            <a:endCxn id="20" idx="0"/>
          </p:cNvCxnSpPr>
          <p:nvPr/>
        </p:nvCxnSpPr>
        <p:spPr>
          <a:xfrm>
            <a:off x="7438572" y="3726543"/>
            <a:ext cx="7257" cy="7583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-Right Arrow 22">
            <a:extLst>
              <a:ext uri="{FF2B5EF4-FFF2-40B4-BE49-F238E27FC236}">
                <a16:creationId xmlns:a16="http://schemas.microsoft.com/office/drawing/2014/main" id="{90DCF536-C0B9-C6DC-01F6-9BB8E318C311}"/>
              </a:ext>
            </a:extLst>
          </p:cNvPr>
          <p:cNvSpPr/>
          <p:nvPr/>
        </p:nvSpPr>
        <p:spPr>
          <a:xfrm>
            <a:off x="5457371" y="2971800"/>
            <a:ext cx="1095829" cy="2423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0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FE039-ABB7-7546-2903-B39AEFC50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Enrichment.Go</a:t>
            </a:r>
            <a:r>
              <a:rPr lang="en-US" dirty="0"/>
              <a:t> &amp; KEGG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5BAFE1-0BE9-98D8-8C76-7B0166463925}"/>
              </a:ext>
            </a:extLst>
          </p:cNvPr>
          <p:cNvSpPr txBox="1"/>
          <p:nvPr/>
        </p:nvSpPr>
        <p:spPr>
          <a:xfrm>
            <a:off x="7053944" y="12243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backend/</a:t>
            </a:r>
          </a:p>
          <a:p>
            <a:r>
              <a:rPr lang="en-US" dirty="0"/>
              <a:t>├── </a:t>
            </a:r>
            <a:r>
              <a:rPr lang="en-US" dirty="0" err="1"/>
              <a:t>app.py</a:t>
            </a:r>
            <a:endParaRPr lang="en-US" dirty="0"/>
          </a:p>
          <a:p>
            <a:r>
              <a:rPr lang="en-US" dirty="0"/>
              <a:t>├── routes/</a:t>
            </a:r>
          </a:p>
          <a:p>
            <a:r>
              <a:rPr lang="en-US" dirty="0"/>
              <a:t>│   ├── </a:t>
            </a:r>
            <a:r>
              <a:rPr lang="en-US" dirty="0" err="1"/>
              <a:t>pca.py</a:t>
            </a:r>
            <a:endParaRPr lang="en-US" dirty="0"/>
          </a:p>
          <a:p>
            <a:r>
              <a:rPr lang="en-US" dirty="0"/>
              <a:t>│   ├── </a:t>
            </a:r>
            <a:r>
              <a:rPr lang="en-US" dirty="0" err="1"/>
              <a:t>venn_upset.py</a:t>
            </a:r>
            <a:endParaRPr lang="en-US" dirty="0"/>
          </a:p>
          <a:p>
            <a:r>
              <a:rPr lang="en-US" dirty="0"/>
              <a:t>│   ├── </a:t>
            </a:r>
            <a:r>
              <a:rPr lang="en-US" dirty="0" err="1"/>
              <a:t>enrichment.py</a:t>
            </a:r>
            <a:r>
              <a:rPr lang="en-US" dirty="0"/>
              <a:t>   ✅ NEW</a:t>
            </a:r>
          </a:p>
          <a:p>
            <a:r>
              <a:rPr lang="en-US" dirty="0"/>
              <a:t>└── </a:t>
            </a:r>
            <a:r>
              <a:rPr lang="en-US" dirty="0" err="1"/>
              <a:t>run_enrichment_analysis.R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0729E-FE39-7D3A-B0F3-9F4B92E23C31}"/>
              </a:ext>
            </a:extLst>
          </p:cNvPr>
          <p:cNvSpPr txBox="1"/>
          <p:nvPr/>
        </p:nvSpPr>
        <p:spPr>
          <a:xfrm>
            <a:off x="682172" y="144340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✅ </a:t>
            </a:r>
            <a:r>
              <a:rPr lang="en-US" b="1" dirty="0"/>
              <a:t>Create routes/</a:t>
            </a:r>
            <a:r>
              <a:rPr lang="en-US" b="1" dirty="0" err="1"/>
              <a:t>enrichment.py</a:t>
            </a:r>
            <a:r>
              <a:rPr lang="en-US" b="1" dirty="0"/>
              <a:t> as a new blueprint.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Register it in </a:t>
            </a:r>
            <a:r>
              <a:rPr lang="en-US" b="1" dirty="0" err="1"/>
              <a:t>app.py</a:t>
            </a:r>
            <a:r>
              <a:rPr lang="en-US" b="1" dirty="0"/>
              <a:t>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Keep your R script separate and call it from the enrichment route.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F3CDF6-850F-154B-C67C-7921AAE2A386}"/>
              </a:ext>
            </a:extLst>
          </p:cNvPr>
          <p:cNvSpPr txBox="1"/>
          <p:nvPr/>
        </p:nvSpPr>
        <p:spPr>
          <a:xfrm>
            <a:off x="522515" y="3121845"/>
            <a:ext cx="609600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🚀 How to run everything</a:t>
            </a:r>
          </a:p>
          <a:p>
            <a:r>
              <a:rPr lang="en-US" dirty="0"/>
              <a:t>✅ </a:t>
            </a:r>
            <a:r>
              <a:rPr lang="en-US" b="1" dirty="0"/>
              <a:t>Step 1:</a:t>
            </a:r>
            <a:r>
              <a:rPr lang="en-US" dirty="0"/>
              <a:t> Put your </a:t>
            </a:r>
            <a:r>
              <a:rPr lang="en-US" dirty="0" err="1"/>
              <a:t>run_enrichment_analysis.R</a:t>
            </a:r>
            <a:r>
              <a:rPr lang="en-US" dirty="0"/>
              <a:t> in the same folder as </a:t>
            </a:r>
            <a:r>
              <a:rPr lang="en-US" dirty="0" err="1"/>
              <a:t>app.py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Step 2:</a:t>
            </a:r>
            <a:r>
              <a:rPr lang="en-US" dirty="0"/>
              <a:t> Run Flask backend: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8CB4CD-17EC-61A7-FB6C-D1A60D1FFB61}"/>
              </a:ext>
            </a:extLst>
          </p:cNvPr>
          <p:cNvSpPr txBox="1"/>
          <p:nvPr/>
        </p:nvSpPr>
        <p:spPr>
          <a:xfrm>
            <a:off x="838200" y="4646398"/>
            <a:ext cx="6574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python </a:t>
            </a:r>
            <a:r>
              <a:rPr lang="en-US" dirty="0" err="1"/>
              <a:t>app.py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C45823-B2C9-A672-E51F-58DB2DCE2A6E}"/>
              </a:ext>
            </a:extLst>
          </p:cNvPr>
          <p:cNvSpPr txBox="1"/>
          <p:nvPr/>
        </p:nvSpPr>
        <p:spPr>
          <a:xfrm>
            <a:off x="478974" y="5246562"/>
            <a:ext cx="65749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✅ </a:t>
            </a:r>
            <a:r>
              <a:rPr lang="en-US" b="1" dirty="0"/>
              <a:t>Step 3:</a:t>
            </a:r>
            <a:r>
              <a:rPr lang="en-US" dirty="0"/>
              <a:t> Run React frontend (in your React project folder):</a:t>
            </a:r>
          </a:p>
          <a:p>
            <a:r>
              <a:rPr lang="en-US" dirty="0"/>
              <a:t>bash</a:t>
            </a:r>
          </a:p>
          <a:p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BFF27C-8CFC-B70B-10B7-65FF2CB0570B}"/>
              </a:ext>
            </a:extLst>
          </p:cNvPr>
          <p:cNvSpPr txBox="1"/>
          <p:nvPr/>
        </p:nvSpPr>
        <p:spPr>
          <a:xfrm>
            <a:off x="478974" y="6400056"/>
            <a:ext cx="6574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✅ </a:t>
            </a:r>
            <a:r>
              <a:rPr lang="en-US" b="1" dirty="0"/>
              <a:t>Step 4:</a:t>
            </a:r>
            <a:r>
              <a:rPr lang="en-US" dirty="0"/>
              <a:t> Open React in browser → upload gene list → get PDFs.</a:t>
            </a:r>
          </a:p>
        </p:txBody>
      </p:sp>
    </p:spTree>
    <p:extLst>
      <p:ext uri="{BB962C8B-B14F-4D97-AF65-F5344CB8AC3E}">
        <p14:creationId xmlns:p14="http://schemas.microsoft.com/office/powerpoint/2010/main" val="186998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843FE-23BF-65B0-1636-0BDD871C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9480-A572-27F1-A9E2-879B2EF2A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Routes to plumber</a:t>
            </a:r>
          </a:p>
          <a:p>
            <a:r>
              <a:rPr lang="en-US" dirty="0"/>
              <a:t>Function go </a:t>
            </a:r>
            <a:r>
              <a:rPr lang="en-US"/>
              <a:t>to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431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180</Words>
  <Application>Microsoft Macintosh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Enrichment.Go &amp; KEGG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Atefeh  Bagheri</dc:creator>
  <cp:lastModifiedBy>Atefeh  Bagheri</cp:lastModifiedBy>
  <cp:revision>2</cp:revision>
  <dcterms:created xsi:type="dcterms:W3CDTF">2025-07-14T18:20:54Z</dcterms:created>
  <dcterms:modified xsi:type="dcterms:W3CDTF">2025-07-15T16:35:54Z</dcterms:modified>
</cp:coreProperties>
</file>