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D62D682-B4CE-E348-954C-690EBECA7ED3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B5F689-5DC5-2B4B-8AED-04F0859D39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349803096033944798" TargetMode="External"/><Relationship Id="rId4" Type="http://schemas.openxmlformats.org/officeDocument/2006/relationships/hyperlink" Target="https://www.flickr.com/photos/rexboggs5/6107704756/sizes/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8sheoGMsy3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Shape Shifting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Atibhav Mittal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CS 35L Assignment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started out by wooden tools</a:t>
            </a:r>
          </a:p>
          <a:p>
            <a:r>
              <a:rPr lang="en-US" dirty="0" smtClean="0"/>
              <a:t>Computers Developed</a:t>
            </a:r>
          </a:p>
          <a:p>
            <a:r>
              <a:rPr lang="en-US" dirty="0" smtClean="0"/>
              <a:t>Still not interact-able</a:t>
            </a:r>
          </a:p>
          <a:p>
            <a:r>
              <a:rPr lang="en-US" dirty="0" smtClean="0"/>
              <a:t>Still a 2D world that we experience on computers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40" y="567920"/>
            <a:ext cx="2338195" cy="3205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614" y="4189855"/>
            <a:ext cx="3927337" cy="24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6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496146"/>
          </a:xfrm>
        </p:spPr>
        <p:txBody>
          <a:bodyPr>
            <a:normAutofit/>
          </a:bodyPr>
          <a:lstStyle/>
          <a:p>
            <a:r>
              <a:rPr lang="en-US" dirty="0" smtClean="0"/>
              <a:t>What is Shape Shifting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3344"/>
            <a:ext cx="8229600" cy="4525963"/>
          </a:xfrm>
        </p:spPr>
        <p:txBody>
          <a:bodyPr/>
          <a:lstStyle/>
          <a:p>
            <a:r>
              <a:rPr lang="en-US" dirty="0" smtClean="0"/>
              <a:t>Gives us a completely new interface</a:t>
            </a:r>
          </a:p>
          <a:p>
            <a:r>
              <a:rPr lang="en-US" dirty="0" smtClean="0"/>
              <a:t>Ability to remotely interact with objects</a:t>
            </a:r>
          </a:p>
          <a:p>
            <a:r>
              <a:rPr lang="en-US" dirty="0" smtClean="0"/>
              <a:t>Uses an </a:t>
            </a:r>
            <a:r>
              <a:rPr lang="en-US" dirty="0" err="1" smtClean="0"/>
              <a:t>inFORM</a:t>
            </a:r>
            <a:r>
              <a:rPr lang="en-US" dirty="0" smtClean="0"/>
              <a:t> surface that can be interacted with by touch and various other ways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8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241"/>
            <a:ext cx="7024744" cy="1143000"/>
          </a:xfrm>
        </p:spPr>
        <p:txBody>
          <a:bodyPr/>
          <a:lstStyle/>
          <a:p>
            <a:r>
              <a:rPr lang="en-US" dirty="0" err="1" smtClean="0"/>
              <a:t>inFORM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14867"/>
            <a:ext cx="6777317" cy="3508977"/>
          </a:xfrm>
        </p:spPr>
        <p:txBody>
          <a:bodyPr/>
          <a:lstStyle/>
          <a:p>
            <a:r>
              <a:rPr lang="en-US" dirty="0" smtClean="0"/>
              <a:t>Being developed by Sean </a:t>
            </a:r>
            <a:r>
              <a:rPr lang="en-US" dirty="0" err="1" smtClean="0"/>
              <a:t>Follmer</a:t>
            </a:r>
            <a:r>
              <a:rPr lang="en-US" dirty="0" smtClean="0"/>
              <a:t> at </a:t>
            </a:r>
            <a:r>
              <a:rPr lang="en-US" dirty="0" smtClean="0"/>
              <a:t>Stanford</a:t>
            </a:r>
            <a:endParaRPr lang="en-US" dirty="0" smtClean="0"/>
          </a:p>
          <a:p>
            <a:r>
              <a:rPr lang="en-US" dirty="0" smtClean="0"/>
              <a:t>Made out of linear actuators</a:t>
            </a:r>
          </a:p>
          <a:p>
            <a:r>
              <a:rPr lang="en-US" dirty="0" smtClean="0"/>
              <a:t>Allows us to interact with objects in real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93" y="4078055"/>
            <a:ext cx="5080229" cy="23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Shifting Fluid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Newtonian Fluids: Viscosity Changes</a:t>
            </a:r>
          </a:p>
          <a:p>
            <a:r>
              <a:rPr lang="en-US" dirty="0" smtClean="0"/>
              <a:t>Carry Stuff up to 5 times their weight</a:t>
            </a:r>
          </a:p>
          <a:p>
            <a:r>
              <a:rPr lang="en-US" dirty="0" smtClean="0"/>
              <a:t>Can break down into smaller blobs</a:t>
            </a:r>
          </a:p>
          <a:p>
            <a:r>
              <a:rPr lang="en-US" dirty="0" smtClean="0"/>
              <a:t>Resistant to scratches</a:t>
            </a:r>
          </a:p>
          <a:p>
            <a:r>
              <a:rPr lang="en-US" dirty="0" smtClean="0"/>
              <a:t>Can do things that current robots cannot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60" y="4527153"/>
            <a:ext cx="3832336" cy="20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1466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Applications of Shape Shifting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61056"/>
            <a:ext cx="8229600" cy="4525963"/>
          </a:xfrm>
        </p:spPr>
        <p:txBody>
          <a:bodyPr/>
          <a:lstStyle/>
          <a:p>
            <a:r>
              <a:rPr lang="en-US" dirty="0" smtClean="0"/>
              <a:t>Urban Planning</a:t>
            </a:r>
          </a:p>
          <a:p>
            <a:r>
              <a:rPr lang="en-US" dirty="0" smtClean="0"/>
              <a:t>Robots using Shape-Shifting fluids</a:t>
            </a:r>
          </a:p>
          <a:p>
            <a:r>
              <a:rPr lang="en-US" dirty="0" smtClean="0"/>
              <a:t>Ability to control and interact with objects in real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380678"/>
          </a:xfrm>
        </p:spPr>
        <p:txBody>
          <a:bodyPr>
            <a:normAutofit/>
          </a:bodyPr>
          <a:lstStyle/>
          <a:p>
            <a:r>
              <a:rPr lang="en-US" dirty="0" smtClean="0"/>
              <a:t>Shortcomings of Current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670057"/>
            <a:ext cx="6777317" cy="3508977"/>
          </a:xfrm>
        </p:spPr>
        <p:txBody>
          <a:bodyPr/>
          <a:lstStyle/>
          <a:p>
            <a:r>
              <a:rPr lang="en-US" dirty="0" err="1" smtClean="0"/>
              <a:t>inFORM</a:t>
            </a:r>
            <a:r>
              <a:rPr lang="en-US" dirty="0" smtClean="0"/>
              <a:t> surface is clunky </a:t>
            </a:r>
          </a:p>
          <a:p>
            <a:r>
              <a:rPr lang="en-US" dirty="0" err="1" smtClean="0"/>
              <a:t>inFORM</a:t>
            </a:r>
            <a:r>
              <a:rPr lang="en-US" dirty="0" smtClean="0"/>
              <a:t> surface does not simulate real objects</a:t>
            </a:r>
          </a:p>
          <a:p>
            <a:r>
              <a:rPr lang="en-US" dirty="0" smtClean="0"/>
              <a:t>Fluid Robots can only be used on an “sound generating platforms”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5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"Shape-shifting Tech Will Change Work as We Know It | Sean </a:t>
            </a:r>
            <a:r>
              <a:rPr lang="en-US" sz="2000" dirty="0" err="1" smtClean="0"/>
              <a:t>Follmer</a:t>
            </a:r>
            <a:r>
              <a:rPr lang="en-US" sz="2000" dirty="0" smtClean="0"/>
              <a:t>." YouTube. YouTube, 01 Mar. 2016. Web. 17 May 2016 </a:t>
            </a:r>
            <a:r>
              <a:rPr lang="en-US" sz="2000" dirty="0" smtClean="0">
                <a:hlinkClick r:id="rId2"/>
              </a:rPr>
              <a:t>https://www.youtube.com/watch?v=8sheoGMsy3Q</a:t>
            </a:r>
            <a:endParaRPr lang="en-US" sz="2000" dirty="0" smtClean="0"/>
          </a:p>
          <a:p>
            <a:r>
              <a:rPr lang="en-US" sz="2000" dirty="0" smtClean="0"/>
              <a:t>"Researchers Are Developing Shape-Shifting Fluid Robots." Inside Science. </a:t>
            </a:r>
            <a:r>
              <a:rPr lang="en-US" sz="2000" dirty="0" err="1" smtClean="0"/>
              <a:t>N.p</a:t>
            </a:r>
            <a:r>
              <a:rPr lang="en-US" sz="2000" dirty="0" smtClean="0"/>
              <a:t>., 19 Feb. 2016. Web. 17 May 2016.   https://</a:t>
            </a:r>
            <a:r>
              <a:rPr lang="en-US" sz="2000" dirty="0" err="1" smtClean="0"/>
              <a:t>www.insidescience.org</a:t>
            </a:r>
            <a:r>
              <a:rPr lang="en-US" sz="2000" dirty="0" smtClean="0"/>
              <a:t>/content/researchers-are-developing-shape-shifting-fluid-robots/3686</a:t>
            </a:r>
          </a:p>
          <a:p>
            <a:r>
              <a:rPr lang="en-US" sz="2000" dirty="0" smtClean="0"/>
              <a:t>Images:</a:t>
            </a:r>
          </a:p>
          <a:p>
            <a:r>
              <a:rPr lang="en-US" sz="2000" dirty="0" smtClean="0"/>
              <a:t> </a:t>
            </a:r>
            <a:r>
              <a:rPr lang="pl-PL" sz="2000" dirty="0" smtClean="0">
                <a:hlinkClick r:id="rId3"/>
              </a:rPr>
              <a:t>https://www.pinterest.com/pin/349803096033944798</a:t>
            </a:r>
            <a:endParaRPr lang="pl-PL" sz="2000" dirty="0" smtClean="0"/>
          </a:p>
          <a:p>
            <a:r>
              <a:rPr lang="pl-PL" sz="2000" dirty="0" smtClean="0">
                <a:hlinkClick r:id="rId4"/>
              </a:rPr>
              <a:t>https://www.flickr.com/photos/rexboggs5/6107704756/sizes/l</a:t>
            </a:r>
            <a:endParaRPr lang="pl-PL" sz="2000" dirty="0" smtClean="0"/>
          </a:p>
          <a:p>
            <a:endParaRPr lang="pl-PL" sz="24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16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252</TotalTime>
  <Words>298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Shape Shifting Technology</vt:lpstr>
      <vt:lpstr>History of Tools </vt:lpstr>
      <vt:lpstr>What is Shape Shifting Technology?</vt:lpstr>
      <vt:lpstr>inFORM Platforms</vt:lpstr>
      <vt:lpstr>Shape Shifting Fluid Robots</vt:lpstr>
      <vt:lpstr>Applications of Shape Shifting Technology</vt:lpstr>
      <vt:lpstr>Shortcomings of Current Technology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Shifting Technology</dc:title>
  <dc:creator>Atibhav Mittal</dc:creator>
  <cp:lastModifiedBy>Atibhav Mittal</cp:lastModifiedBy>
  <cp:revision>11</cp:revision>
  <dcterms:created xsi:type="dcterms:W3CDTF">2016-05-17T23:44:38Z</dcterms:created>
  <dcterms:modified xsi:type="dcterms:W3CDTF">2016-06-03T09:46:03Z</dcterms:modified>
</cp:coreProperties>
</file>