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66" r:id="rId5"/>
    <p:sldId id="267" r:id="rId6"/>
    <p:sldId id="268" r:id="rId7"/>
    <p:sldId id="272" r:id="rId8"/>
    <p:sldId id="269" r:id="rId9"/>
    <p:sldId id="258" r:id="rId10"/>
    <p:sldId id="270" r:id="rId11"/>
    <p:sldId id="271" r:id="rId12"/>
    <p:sldId id="264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553DE-D44A-40CE-992A-E98A6768F98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9B3D8-D077-4865-9717-58561A57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want to motivate this presentation</a:t>
            </a:r>
            <a:r>
              <a:rPr lang="en-US" baseline="0" dirty="0" smtClean="0"/>
              <a:t> by asserting that writing an ad-hoc parser is usually a messy business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9B3D8-D077-4865-9717-58561A57F3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8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5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2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3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7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7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0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9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4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47A7-D0D1-4648-B033-5D0415D93F2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0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</a:t>
            </a:r>
            <a:r>
              <a:rPr lang="en-US" dirty="0" err="1" smtClean="0"/>
              <a:t>FParsec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36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r>
              <a:rPr lang="en-US" smtClean="0"/>
              <a:t>: examples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71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pint8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.&gt;&gt; (spaces &gt;&gt;.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&gt;&gt;. spaces) &gt;&gt;.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pJanuaryAndDay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.&gt;&gt;. (spaces &gt;&gt;.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 1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 2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pJanuaryAndDay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61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Value restriction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Unfortunately, sometimes, if type annotation is omitted in parser definitions results in compilation error</a:t>
            </a:r>
            <a:r>
              <a:rPr lang="en-US" dirty="0"/>
              <a:t>: error FS0030: Value restriction.</a:t>
            </a:r>
          </a:p>
        </p:txBody>
      </p:sp>
    </p:spTree>
    <p:extLst>
      <p:ext uri="{BB962C8B-B14F-4D97-AF65-F5344CB8AC3E}">
        <p14:creationId xmlns:p14="http://schemas.microsoft.com/office/powerpoint/2010/main" val="252185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Choices: the (&lt;|&gt;) </a:t>
            </a:r>
            <a:r>
              <a:rPr lang="en-US" dirty="0" err="1" smtClean="0"/>
              <a:t>combinator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90" y="1825625"/>
            <a:ext cx="11461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"JUL"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"AUG"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"SEP"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"OCT"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"NOV"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DEC“</a:t>
            </a:r>
          </a:p>
          <a:p>
            <a:pPr marL="0" indent="0">
              <a:buNone/>
            </a:pPr>
            <a:endParaRPr lang="en-US" sz="24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32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261099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102301" y="1641866"/>
            <a:ext cx="1721382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stringCI</a:t>
            </a:r>
            <a:r>
              <a:rPr lang="en-US" dirty="0" smtClean="0"/>
              <a:t> “JAN”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3888749" y="2673263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44260" y="26033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65253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73533" y="1343204"/>
            <a:ext cx="21352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First alternative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38200" y="436271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>
            <a:off x="6660461" y="4403012"/>
            <a:ext cx="264405" cy="270105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8200" y="434460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89919" y="4713936"/>
            <a:ext cx="176388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Backtracking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033980" y="4721071"/>
            <a:ext cx="1578676" cy="3201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 user state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838200" y="606322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>
            <a:off x="3888749" y="6178896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44260" y="605555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6133216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24" name="16-Point Star 23"/>
          <p:cNvSpPr/>
          <p:nvPr/>
        </p:nvSpPr>
        <p:spPr>
          <a:xfrm>
            <a:off x="3423411" y="3088415"/>
            <a:ext cx="1242107" cy="965776"/>
          </a:xfrm>
          <a:prstGeom prst="star16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Non-Fatal Error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471859" y="3818048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62992" y="2294801"/>
            <a:ext cx="7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44116" y="5033158"/>
            <a:ext cx="1721382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stringCI</a:t>
            </a:r>
            <a:r>
              <a:rPr lang="en-US" dirty="0" smtClean="0"/>
              <a:t> “FEB”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017741" y="5692592"/>
            <a:ext cx="7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3872604" y="4483704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29559" y="4061860"/>
            <a:ext cx="7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0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</a:t>
            </a:r>
            <a:r>
              <a:rPr lang="en-US" smtClean="0"/>
              <a:t>is usually a </a:t>
            </a:r>
            <a:r>
              <a:rPr lang="en-US" dirty="0" smtClean="0"/>
              <a:t>messy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3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Parser is a program that consumes and input stream, usually of characters, and produces a valid object, usually and Abstract Syntax Tree, as the result, or if the case of invalid input an error that describes the position and the cause of the failure.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FParsec</a:t>
            </a:r>
            <a:r>
              <a:rPr lang="en-US" dirty="0" smtClean="0"/>
              <a:t> Parser?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905"/>
            <a:ext cx="10515600" cy="1545536"/>
          </a:xfrm>
        </p:spPr>
        <p:txBody>
          <a:bodyPr/>
          <a:lstStyle/>
          <a:p>
            <a:r>
              <a:rPr lang="en-US" dirty="0" smtClean="0"/>
              <a:t>It is a function (of course) that consumes some input and user state, and its value is reply. The reply can be a value of some type or an error message.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38200" y="3751384"/>
            <a:ext cx="105156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Parser&lt;'Result, '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3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CharStream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Reply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&lt;'Result&gt;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618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parser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261099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332601" y="1870095"/>
            <a:ext cx="1333041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3888749" y="265129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44260" y="26033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65253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5858" y="1367678"/>
            <a:ext cx="238026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Before invocation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416504" y="2965854"/>
            <a:ext cx="1255923" cy="2546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ser state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38200" y="436271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26142" y="3654348"/>
            <a:ext cx="1333041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6660461" y="440301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61873" y="4351739"/>
            <a:ext cx="13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position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434460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54887" y="3106301"/>
            <a:ext cx="218123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After invocation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033980" y="4721071"/>
            <a:ext cx="1578676" cy="3201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 user state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021157" y="4351739"/>
            <a:ext cx="2765233" cy="0"/>
          </a:xfrm>
          <a:prstGeom prst="line">
            <a:avLst/>
          </a:prstGeom>
          <a:ln w="635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38200" y="606322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>
            <a:off x="3888749" y="610352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944260" y="605555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6133216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416504" y="6418084"/>
            <a:ext cx="1255923" cy="2546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ser state</a:t>
            </a:r>
            <a:endParaRPr lang="en-US" dirty="0"/>
          </a:p>
        </p:txBody>
      </p:sp>
      <p:sp>
        <p:nvSpPr>
          <p:cNvPr id="31" name="16-Point Star 30"/>
          <p:cNvSpPr/>
          <p:nvPr/>
        </p:nvSpPr>
        <p:spPr>
          <a:xfrm>
            <a:off x="3175196" y="4786054"/>
            <a:ext cx="1648487" cy="1134983"/>
          </a:xfrm>
          <a:prstGeom prst="star16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450989" y="385473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450989" y="5465534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3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parsers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04119"/>
              </p:ext>
            </p:extLst>
          </p:nvPr>
        </p:nvGraphicFramePr>
        <p:xfrm>
          <a:off x="838200" y="1690686"/>
          <a:ext cx="2742282" cy="43779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46035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sparser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pchar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anyOf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noneOf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letter</a:t>
                      </a:r>
                    </a:p>
                    <a:p>
                      <a:r>
                        <a:rPr lang="en-US" dirty="0" smtClean="0"/>
                        <a:t>digit</a:t>
                      </a:r>
                    </a:p>
                    <a:p>
                      <a:r>
                        <a:rPr lang="en-US" dirty="0" smtClean="0"/>
                        <a:t>hex</a:t>
                      </a:r>
                    </a:p>
                    <a:p>
                      <a:r>
                        <a:rPr lang="en-US" dirty="0" smtClean="0"/>
                        <a:t>octal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newline</a:t>
                      </a:r>
                    </a:p>
                    <a:p>
                      <a:r>
                        <a:rPr lang="en-US" dirty="0" smtClean="0"/>
                        <a:t>tab</a:t>
                      </a:r>
                    </a:p>
                    <a:p>
                      <a:r>
                        <a:rPr lang="en-US" dirty="0" smtClean="0"/>
                        <a:t>space</a:t>
                      </a:r>
                    </a:p>
                    <a:p>
                      <a:r>
                        <a:rPr lang="en-US" dirty="0" err="1" smtClean="0"/>
                        <a:t>eof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91265"/>
              </p:ext>
            </p:extLst>
          </p:nvPr>
        </p:nvGraphicFramePr>
        <p:xfrm>
          <a:off x="4724859" y="1674564"/>
          <a:ext cx="2742282" cy="41450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8746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parsers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smtClean="0"/>
                        <a:t>pint64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r>
                        <a:rPr lang="en-US" dirty="0" smtClean="0"/>
                        <a:t>puint64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pfloat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230511"/>
              </p:ext>
            </p:extLst>
          </p:nvPr>
        </p:nvGraphicFramePr>
        <p:xfrm>
          <a:off x="8611518" y="1695791"/>
          <a:ext cx="2742282" cy="23778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71338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parsers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pstring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pintstringCI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42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parsers: examples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99208"/>
              </p:ext>
            </p:extLst>
          </p:nvPr>
        </p:nvGraphicFramePr>
        <p:xfrm>
          <a:off x="838200" y="1768747"/>
          <a:ext cx="10515600" cy="178019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187390"/>
                <a:gridCol w="7328210"/>
              </a:tblGrid>
              <a:tr h="651068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pstring</a:t>
                      </a:r>
                      <a:r>
                        <a:rPr lang="en-US" b="0" dirty="0" smtClean="0"/>
                        <a:t> “Jan”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Parses “Jan”</a:t>
                      </a:r>
                      <a:endParaRPr lang="en-US" b="0" dirty="0"/>
                    </a:p>
                  </a:txBody>
                  <a:tcPr/>
                </a:tc>
              </a:tr>
              <a:tr h="758283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pstringCI</a:t>
                      </a:r>
                      <a:r>
                        <a:rPr lang="en-US" b="0" dirty="0" smtClean="0"/>
                        <a:t> “Jan”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Parsers “Jan”, “</a:t>
                      </a:r>
                      <a:r>
                        <a:rPr lang="en-US" b="0" dirty="0" err="1" smtClean="0"/>
                        <a:t>jan</a:t>
                      </a:r>
                      <a:r>
                        <a:rPr lang="en-US" b="0" dirty="0" smtClean="0"/>
                        <a:t>”, “Jan” and so 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pchar</a:t>
                      </a:r>
                      <a:r>
                        <a:rPr lang="en-US" b="0" dirty="0" smtClean="0"/>
                        <a:t> ‘c’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Parses</a:t>
                      </a:r>
                      <a:r>
                        <a:rPr lang="en-US" b="0" baseline="0" dirty="0" smtClean="0"/>
                        <a:t> “c”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4395355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 run </a:t>
            </a:r>
            <a:r>
              <a:rPr lang="en-US" sz="2800" dirty="0"/>
              <a:t>(</a:t>
            </a:r>
            <a:r>
              <a:rPr lang="en-US" sz="2800" dirty="0" err="1"/>
              <a:t>pstring</a:t>
            </a:r>
            <a:r>
              <a:rPr lang="en-US" sz="2800" dirty="0"/>
              <a:t> "Jan") "</a:t>
            </a:r>
            <a:r>
              <a:rPr lang="en-US" sz="2800" dirty="0" smtClean="0"/>
              <a:t>Jan“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 run : p:Parser&lt;'a,unit&gt; -&gt; s:string -&gt; 'a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 it : string = "Jan"</a:t>
            </a:r>
          </a:p>
        </p:txBody>
      </p:sp>
    </p:spTree>
    <p:extLst>
      <p:ext uri="{BB962C8B-B14F-4D97-AF65-F5344CB8AC3E}">
        <p14:creationId xmlns:p14="http://schemas.microsoft.com/office/powerpoint/2010/main" val="302714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running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runParserOnString</a:t>
            </a:r>
            <a:r>
              <a:rPr lang="en-US" dirty="0" smtClean="0"/>
              <a:t>, </a:t>
            </a:r>
            <a:r>
              <a:rPr lang="en-US" dirty="0" err="1" smtClean="0"/>
              <a:t>runParserOnSubstring</a:t>
            </a:r>
            <a:r>
              <a:rPr lang="en-US" dirty="0" smtClean="0"/>
              <a:t>, </a:t>
            </a:r>
            <a:r>
              <a:rPr lang="en-US" dirty="0" err="1" smtClean="0"/>
              <a:t>runParserOnStream</a:t>
            </a:r>
            <a:r>
              <a:rPr lang="en-US" dirty="0" smtClean="0"/>
              <a:t>, </a:t>
            </a:r>
            <a:r>
              <a:rPr lang="en-US" dirty="0" err="1" smtClean="0"/>
              <a:t>runParserOnFile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&lt;'Result,'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Success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'Result * '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Failure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run 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unit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runParserOnString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p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Success(result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_, _)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Failure(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errorMessage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_, _)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failwith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errorMessage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464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chaining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83155"/>
              </p:ext>
            </p:extLst>
          </p:nvPr>
        </p:nvGraphicFramePr>
        <p:xfrm>
          <a:off x="838200" y="1825623"/>
          <a:ext cx="6598186" cy="2431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99093"/>
                <a:gridCol w="3299093"/>
              </a:tblGrid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Chaining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combinators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.&gt;&gt;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.&gt;&gt;.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7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12773</TotalTime>
  <Words>530</Words>
  <Application>Microsoft Office PowerPoint</Application>
  <PresentationFormat>Widescreen</PresentationFormat>
  <Paragraphs>128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 New</vt:lpstr>
      <vt:lpstr>Office Theme</vt:lpstr>
      <vt:lpstr>Practical FParsec</vt:lpstr>
      <vt:lpstr>Motivation</vt:lpstr>
      <vt:lpstr>Parsing defined</vt:lpstr>
      <vt:lpstr>What is a FParsec Parser?</vt:lpstr>
      <vt:lpstr>Running a parser</vt:lpstr>
      <vt:lpstr>Some basic parsers</vt:lpstr>
      <vt:lpstr>Basic parsers: examples</vt:lpstr>
      <vt:lpstr>Interlude: running parsers</vt:lpstr>
      <vt:lpstr>Composition: chaining</vt:lpstr>
      <vt:lpstr>Chaining: examples </vt:lpstr>
      <vt:lpstr>Interlude: Value restriction</vt:lpstr>
      <vt:lpstr>Choices: the (&lt;|&gt;) combinator</vt:lpstr>
      <vt:lpstr>Backtracking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FParsec</dc:title>
  <dc:creator>Attila Boros</dc:creator>
  <cp:lastModifiedBy>Attila Boros</cp:lastModifiedBy>
  <cp:revision>54</cp:revision>
  <dcterms:created xsi:type="dcterms:W3CDTF">2015-07-10T14:39:30Z</dcterms:created>
  <dcterms:modified xsi:type="dcterms:W3CDTF">2015-10-21T01:28:20Z</dcterms:modified>
</cp:coreProperties>
</file>