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70" r:id="rId10"/>
    <p:sldId id="271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restriction when defining </a:t>
            </a:r>
            <a:r>
              <a:rPr lang="en-US" smtClean="0"/>
              <a:t>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parsers with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vs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to run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runParserOnString</a:t>
            </a:r>
            <a:endParaRPr lang="en-US" dirty="0" smtClean="0"/>
          </a:p>
          <a:p>
            <a:r>
              <a:rPr lang="en-US" dirty="0" err="1" smtClean="0"/>
              <a:t>runParserOnSubstring</a:t>
            </a:r>
            <a:endParaRPr lang="en-US" dirty="0" smtClean="0"/>
          </a:p>
          <a:p>
            <a:r>
              <a:rPr lang="en-US" dirty="0" err="1" smtClean="0"/>
              <a:t>runParserOnStream</a:t>
            </a:r>
            <a:endParaRPr lang="en-US" dirty="0" smtClean="0"/>
          </a:p>
          <a:p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</a:t>
            </a:r>
            <a:r>
              <a:rPr lang="en-US" dirty="0" smtClean="0"/>
              <a:t>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Chaining: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8798</TotalTime>
  <Words>262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Functions to run a parser</vt:lpstr>
      <vt:lpstr>Some basic parsers</vt:lpstr>
      <vt:lpstr>Composition: chaining</vt:lpstr>
      <vt:lpstr>Chaining: examples </vt:lpstr>
      <vt:lpstr>Value restriction when defining a parser</vt:lpstr>
      <vt:lpstr>What is FParsec</vt:lpstr>
      <vt:lpstr>A very simple example</vt:lpstr>
      <vt:lpstr>What is a parser</vt:lpstr>
      <vt:lpstr>Building parsers with combinators</vt:lpstr>
      <vt:lpstr>Meet the combinators</vt:lpstr>
      <vt:lpstr>Backtracking vs if 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33</cp:revision>
  <dcterms:created xsi:type="dcterms:W3CDTF">2015-07-10T14:39:30Z</dcterms:created>
  <dcterms:modified xsi:type="dcterms:W3CDTF">2015-10-13T19:21:45Z</dcterms:modified>
</cp:coreProperties>
</file>