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94" r:id="rId11"/>
    <p:sldId id="295" r:id="rId12"/>
    <p:sldId id="296" r:id="rId13"/>
    <p:sldId id="265" r:id="rId14"/>
    <p:sldId id="266" r:id="rId15"/>
    <p:sldId id="267" r:id="rId16"/>
    <p:sldId id="268" r:id="rId17"/>
    <p:sldId id="272" r:id="rId18"/>
    <p:sldId id="269" r:id="rId19"/>
    <p:sldId id="258" r:id="rId20"/>
    <p:sldId id="270" r:id="rId21"/>
    <p:sldId id="264" r:id="rId22"/>
    <p:sldId id="273" r:id="rId23"/>
    <p:sldId id="274" r:id="rId24"/>
    <p:sldId id="283" r:id="rId25"/>
    <p:sldId id="284" r:id="rId26"/>
    <p:sldId id="271" r:id="rId27"/>
    <p:sldId id="304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82" r:id="rId36"/>
    <p:sldId id="276" r:id="rId37"/>
    <p:sldId id="293" r:id="rId38"/>
    <p:sldId id="278" r:id="rId39"/>
    <p:sldId id="277" r:id="rId40"/>
    <p:sldId id="280" r:id="rId41"/>
    <p:sldId id="28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it</a:t>
            </a:r>
          </a:p>
          <a:p>
            <a:r>
              <a:rPr lang="en-US" dirty="0" smtClean="0"/>
              <a:t>Is a parser </a:t>
            </a:r>
            <a:r>
              <a:rPr lang="en-US" dirty="0" err="1" smtClean="0"/>
              <a:t>combinator</a:t>
            </a:r>
            <a:r>
              <a:rPr lang="en-US" dirty="0" smtClean="0"/>
              <a:t> </a:t>
            </a:r>
            <a:r>
              <a:rPr lang="en-US" dirty="0" smtClean="0"/>
              <a:t>library written in F# (some of it in C#)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History</a:t>
            </a:r>
          </a:p>
          <a:p>
            <a:r>
              <a:rPr lang="en-US" dirty="0" smtClean="0"/>
              <a:t>Based on Parsec, developed </a:t>
            </a:r>
            <a:r>
              <a:rPr lang="en-US" dirty="0"/>
              <a:t>in Haskell by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 smtClean="0"/>
              <a:t>Leijen</a:t>
            </a:r>
            <a:r>
              <a:rPr lang="en-US" dirty="0" smtClean="0"/>
              <a:t> (2001)</a:t>
            </a:r>
          </a:p>
          <a:p>
            <a:r>
              <a:rPr lang="en-US" dirty="0" smtClean="0"/>
              <a:t>Ported to F# by Philip </a:t>
            </a:r>
            <a:r>
              <a:rPr lang="en-US" dirty="0" err="1" smtClean="0"/>
              <a:t>Trelford</a:t>
            </a:r>
            <a:r>
              <a:rPr lang="en-US" dirty="0" smtClean="0"/>
              <a:t> (2012)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FParsec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Writing small and medium sized Domain Specific Languages (DSLs)</a:t>
            </a:r>
          </a:p>
          <a:p>
            <a:r>
              <a:rPr lang="en-US" dirty="0" smtClean="0"/>
              <a:t>Parsing data formats for data-mining/big data/import export</a:t>
            </a:r>
          </a:p>
          <a:p>
            <a:r>
              <a:rPr lang="en-US" dirty="0" smtClean="0"/>
              <a:t>Parsing user input, for example search queries</a:t>
            </a:r>
          </a:p>
          <a:p>
            <a:r>
              <a:rPr lang="en-US" dirty="0" smtClean="0"/>
              <a:t>Any general parsing tasks, although specialized tools might perform faster</a:t>
            </a:r>
          </a:p>
          <a:p>
            <a:pPr marL="0" indent="0">
              <a:buNone/>
            </a:pPr>
            <a:r>
              <a:rPr lang="en-US" dirty="0" smtClean="0"/>
              <a:t>Examples (</a:t>
            </a:r>
            <a:r>
              <a:rPr lang="en-US" dirty="0" err="1" smtClean="0"/>
              <a:t>Trelford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FunScript</a:t>
            </a:r>
            <a:endParaRPr lang="en-US" dirty="0"/>
          </a:p>
          <a:p>
            <a:r>
              <a:rPr lang="en-US" dirty="0" smtClean="0"/>
              <a:t>Parsing </a:t>
            </a:r>
            <a:r>
              <a:rPr lang="en-US" dirty="0" err="1" smtClean="0"/>
              <a:t>TypeScript</a:t>
            </a:r>
            <a:r>
              <a:rPr lang="en-US" dirty="0" smtClean="0"/>
              <a:t> definition files</a:t>
            </a:r>
          </a:p>
          <a:p>
            <a:r>
              <a:rPr lang="en-US" dirty="0" smtClean="0"/>
              <a:t>Parsing search queries for </a:t>
            </a:r>
            <a:r>
              <a:rPr lang="en-US" dirty="0" err="1" smtClean="0"/>
              <a:t>FogBugz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r>
              <a:rPr lang="en-US" dirty="0" smtClean="0"/>
              <a:t> is good for Right-Recursive grammars; Left-Recursive grammars have to be rewritten to Right-Recursive ones</a:t>
            </a:r>
          </a:p>
          <a:p>
            <a:r>
              <a:rPr lang="en-US" dirty="0" smtClean="0"/>
              <a:t>It has infinite look ahead, although it prefers one-token look ahead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state”)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CSV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expression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define simple expression as a arithmetic expression that is build up form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values,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ariables, </a:t>
            </a:r>
          </a:p>
          <a:p>
            <a:pPr lvl="1"/>
            <a:r>
              <a:rPr lang="en-US" dirty="0" smtClean="0"/>
              <a:t>Binary operations of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4875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4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5, 1.56, -45</a:t>
            </a:r>
          </a:p>
          <a:p>
            <a:r>
              <a:rPr lang="en-US" dirty="0" smtClean="0"/>
              <a:t>X, y, x234</a:t>
            </a:r>
          </a:p>
          <a:p>
            <a:r>
              <a:rPr lang="en-US" dirty="0" smtClean="0"/>
              <a:t>x + y</a:t>
            </a:r>
          </a:p>
          <a:p>
            <a:r>
              <a:rPr lang="en-US" dirty="0" smtClean="0"/>
              <a:t>(x + y) / (x – z)</a:t>
            </a:r>
          </a:p>
          <a:p>
            <a:r>
              <a:rPr lang="en-US" dirty="0" smtClean="0"/>
              <a:t>4.56*(</a:t>
            </a:r>
            <a:r>
              <a:rPr lang="en-US" dirty="0" err="1" smtClean="0"/>
              <a:t>x^n</a:t>
            </a:r>
            <a:r>
              <a:rPr lang="en-US" dirty="0" smtClean="0"/>
              <a:t> + </a:t>
            </a:r>
            <a:r>
              <a:rPr lang="en-US" dirty="0" err="1" smtClean="0"/>
              <a:t>y^n</a:t>
            </a:r>
            <a:r>
              <a:rPr lang="en-US" dirty="0" smtClean="0"/>
              <a:t> + </a:t>
            </a:r>
            <a:r>
              <a:rPr lang="en-US" dirty="0" err="1" smtClean="0"/>
              <a:t>z^n</a:t>
            </a:r>
            <a:r>
              <a:rPr lang="en-US" dirty="0" smtClean="0"/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(x + y)</a:t>
            </a:r>
          </a:p>
          <a:p>
            <a:pPr lvl="1"/>
            <a:r>
              <a:rPr lang="en-US" dirty="0" smtClean="0"/>
              <a:t>(     x         + y     )</a:t>
            </a:r>
          </a:p>
          <a:p>
            <a:pPr lvl="1"/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+ y )</a:t>
            </a:r>
          </a:p>
          <a:p>
            <a:pPr lvl="1"/>
            <a:r>
              <a:rPr lang="en-US" dirty="0" smtClean="0"/>
              <a:t>Are all equal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matters for nesting, but</a:t>
            </a:r>
          </a:p>
          <a:p>
            <a:pPr lvl="1"/>
            <a:r>
              <a:rPr lang="en-US" dirty="0" smtClean="0"/>
              <a:t>x, (x), ((x)),… are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9525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343860"/>
            <a:ext cx="10515600" cy="122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the syntax </a:t>
            </a:r>
            <a:r>
              <a:rPr lang="en-US" dirty="0"/>
              <a:t>BNF (Backus-Naur 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765005"/>
            <a:ext cx="11793682" cy="47314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&lt;letter&gt; {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digit&gt; | &lt;letter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}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space | newline | linefeed |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&lt;op&gt; ::= + | - | * | \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 = (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&lt;number&gt; | &lt;variable&gt;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&lt;op&gt; [&lt;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&lt;number&gt;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7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Expression </a:t>
            </a:r>
            <a:r>
              <a:rPr lang="en-US" dirty="0" smtClean="0"/>
              <a:t>Abstract Syntax Tree (AST)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 *  (y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"x", Add(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"y",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9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implementation – </a:t>
            </a:r>
            <a:r>
              <a:rPr lang="en-US" dirty="0" err="1" smtClean="0"/>
              <a:t>Num</a:t>
            </a:r>
            <a:r>
              <a:rPr lang="en-US" dirty="0" smtClean="0"/>
              <a:t> and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32763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4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letter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(many (letter &lt;|&gt; digit))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rest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l::rest |&gt;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	  	 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25294"/>
              </p:ext>
            </p:extLst>
          </p:nvPr>
        </p:nvGraphicFramePr>
        <p:xfrm>
          <a:off x="952500" y="5101936"/>
          <a:ext cx="10774680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parser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Bracketed expression and recursion by 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28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bra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.&gt;&gt; spaces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spaces .&gt;&gt;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between bra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sz="2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operation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pipe3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(spaces &gt;&gt;. operation .&gt;&gt; spaces)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exp1 op exp2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forwarded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:=  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&lt;||&gt;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5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3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quick CSV parser, 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 smtClean="0"/>
              <a:t>You right one (sort of)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ParseCSV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IsNullOrWhiteSpace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line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field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01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parsing tables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careful, so you test it, and,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591"/>
            <a:ext cx="10515600" cy="4956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@"1, 2 ,   3  </a:t>
            </a:r>
          </a:p>
          <a:p>
            <a:pPr marL="0" indent="0">
              <a:buNone/>
            </a:pP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   ,B, C, D, 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NaiveCsvParser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ParseCSV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(expected[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result[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1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you, encounter a pesky example, and, it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@"A1,B1,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C1,+comma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,D1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,B2,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1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,D2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,,C3,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D3,+comma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,,,D4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"C1,+comma"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hours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of all the possibilities of quotes, commas, newlines, closing commas makes your head hurt</a:t>
            </a:r>
          </a:p>
          <a:p>
            <a:r>
              <a:rPr lang="en-US" dirty="0" smtClean="0"/>
              <a:t>You have many lines of complex code</a:t>
            </a:r>
          </a:p>
          <a:p>
            <a:r>
              <a:rPr lang="en-US" dirty="0" smtClean="0"/>
              <a:t>You are not sure that it works, despite having written many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them is using </a:t>
            </a:r>
            <a:r>
              <a:rPr lang="en-US" dirty="0" err="1" smtClean="0"/>
              <a:t>FParsec</a:t>
            </a:r>
            <a:endParaRPr lang="en-US" dirty="0" smtClean="0"/>
          </a:p>
          <a:p>
            <a:r>
              <a:rPr lang="en-US" dirty="0" smtClean="0"/>
              <a:t>An equivalent CSV parser is about 32 lines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Parser </a:t>
            </a:r>
            <a:r>
              <a:rPr lang="en-US" dirty="0" err="1"/>
              <a:t>C</a:t>
            </a:r>
            <a:r>
              <a:rPr lang="en-US" dirty="0" err="1" smtClean="0"/>
              <a:t>ombinator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17651</TotalTime>
  <Words>1643</Words>
  <Application>Microsoft Office PowerPoint</Application>
  <PresentationFormat>Widescreen</PresentationFormat>
  <Paragraphs>313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Motivating Example </vt:lpstr>
      <vt:lpstr>You need a quick CSV parser, so</vt:lpstr>
      <vt:lpstr>You are careful, so you test it, and, it works!</vt:lpstr>
      <vt:lpstr>But you, encounter a pesky example, and, it fails</vt:lpstr>
      <vt:lpstr>Many hours later</vt:lpstr>
      <vt:lpstr>You need a better approach</vt:lpstr>
      <vt:lpstr>FParsec</vt:lpstr>
      <vt:lpstr>FParsec</vt:lpstr>
      <vt:lpstr>What is FParsec good for?</vt:lpstr>
      <vt:lpstr>Some Computer Science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Example CSV parser</vt:lpstr>
      <vt:lpstr>Example: simple expression parser</vt:lpstr>
      <vt:lpstr>Simple expression syntax</vt:lpstr>
      <vt:lpstr>Examples of simple expressions </vt:lpstr>
      <vt:lpstr>More syntax</vt:lpstr>
      <vt:lpstr>Formalizing the syntax BNF (Backus-Naur Form)</vt:lpstr>
      <vt:lpstr>Simple Expression Abstract Syntax Tree (AST)</vt:lpstr>
      <vt:lpstr>Parser implementation – Num and Var</vt:lpstr>
      <vt:lpstr>Bracketed expression and recursion by forward declaration</vt:lpstr>
      <vt:lpstr>Binary expression</vt:lpstr>
      <vt:lpstr>Setting the forwarded ref</vt:lpstr>
      <vt:lpstr>Interlude: customizing error messages</vt:lpstr>
      <vt:lpstr>Interlude: tracing</vt:lpstr>
      <vt:lpstr>Interlude: debugging</vt:lpstr>
      <vt:lpstr>Second example: parsing tables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100</cp:revision>
  <dcterms:created xsi:type="dcterms:W3CDTF">2015-07-10T14:39:30Z</dcterms:created>
  <dcterms:modified xsi:type="dcterms:W3CDTF">2015-10-28T22:54:09Z</dcterms:modified>
</cp:coreProperties>
</file>