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  <p:sldId id="274" r:id="rId15"/>
    <p:sldId id="283" r:id="rId16"/>
    <p:sldId id="284" r:id="rId17"/>
    <p:sldId id="285" r:id="rId18"/>
    <p:sldId id="275" r:id="rId19"/>
    <p:sldId id="287" r:id="rId20"/>
    <p:sldId id="286" r:id="rId21"/>
    <p:sldId id="288" r:id="rId22"/>
    <p:sldId id="289" r:id="rId23"/>
    <p:sldId id="290" r:id="rId24"/>
    <p:sldId id="291" r:id="rId25"/>
    <p:sldId id="292" r:id="rId26"/>
    <p:sldId id="282" r:id="rId27"/>
    <p:sldId id="276" r:id="rId28"/>
    <p:sldId id="293" r:id="rId29"/>
    <p:sldId id="278" r:id="rId30"/>
    <p:sldId id="277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state”)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up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 </a:t>
            </a:r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 *  (y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"x", 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"y",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implementation – </a:t>
            </a:r>
            <a:r>
              <a:rPr lang="en-US" dirty="0" err="1" smtClean="0"/>
              <a:t>Num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3276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4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letter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(many (letter &lt;|&gt; digit))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rest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l::rest |&gt;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	  	 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25294"/>
              </p:ext>
            </p:extLst>
          </p:nvPr>
        </p:nvGraphicFramePr>
        <p:xfrm>
          <a:off x="952500" y="5101936"/>
          <a:ext cx="10774680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Bracketed expression and </a:t>
            </a:r>
            <a:r>
              <a:rPr lang="en-US" dirty="0" smtClean="0"/>
              <a:t>recursion by </a:t>
            </a:r>
            <a:r>
              <a:rPr lang="en-US" dirty="0" smtClean="0"/>
              <a:t>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2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bra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.&gt;&gt; spaces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spaces .&gt;&gt;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between bra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sz="2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operation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pipe3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(spaces &gt;&gt;. operation .&gt;&gt; spaces)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exp1 op exp2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forwarded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:=  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&lt;||&gt;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17185</TotalTime>
  <Words>1291</Words>
  <Application>Microsoft Office PowerPoint</Application>
  <PresentationFormat>Widescreen</PresentationFormat>
  <Paragraphs>244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Building the up the result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Simple Expression Abstract Syntax Tree (AST)</vt:lpstr>
      <vt:lpstr>Parser implementation – Num and Var</vt:lpstr>
      <vt:lpstr>Bracketed expression and recursion by forward declaration</vt:lpstr>
      <vt:lpstr>Binary expression</vt:lpstr>
      <vt:lpstr>Setting the forwarded ref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88</cp:revision>
  <dcterms:created xsi:type="dcterms:W3CDTF">2015-07-10T14:39:30Z</dcterms:created>
  <dcterms:modified xsi:type="dcterms:W3CDTF">2015-10-27T18:58:29Z</dcterms:modified>
</cp:coreProperties>
</file>