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58" r:id="rId10"/>
    <p:sldId id="270" r:id="rId11"/>
    <p:sldId id="271" r:id="rId12"/>
    <p:sldId id="264" r:id="rId13"/>
    <p:sldId id="273" r:id="rId14"/>
    <p:sldId id="274" r:id="rId15"/>
    <p:sldId id="283" r:id="rId16"/>
    <p:sldId id="284" r:id="rId17"/>
    <p:sldId id="285" r:id="rId18"/>
    <p:sldId id="275" r:id="rId19"/>
    <p:sldId id="282" r:id="rId20"/>
    <p:sldId id="276" r:id="rId21"/>
    <p:sldId id="278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660461" y="4403012"/>
            <a:ext cx="264405" cy="270105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up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and convenience combinatory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parsing simple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parsing tables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12823</TotalTime>
  <Words>819</Words>
  <Application>Microsoft Office PowerPoint</Application>
  <PresentationFormat>Widescreen</PresentationFormat>
  <Paragraphs>164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Building the up the result</vt:lpstr>
      <vt:lpstr>Optimized and convenience combinatory functions</vt:lpstr>
      <vt:lpstr>Example: parsing simple expression</vt:lpstr>
      <vt:lpstr>Interlude: customizing error messages</vt:lpstr>
      <vt:lpstr>Interlude: tracing</vt:lpstr>
      <vt:lpstr>Interlude: debugging</vt:lpstr>
      <vt:lpstr>Second example: parsing tables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69</cp:revision>
  <dcterms:created xsi:type="dcterms:W3CDTF">2015-07-10T14:39:30Z</dcterms:created>
  <dcterms:modified xsi:type="dcterms:W3CDTF">2015-10-23T16:05:19Z</dcterms:modified>
</cp:coreProperties>
</file>