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7" r:id="rId6"/>
    <p:sldId id="268" r:id="rId7"/>
    <p:sldId id="272" r:id="rId8"/>
    <p:sldId id="269" r:id="rId9"/>
    <p:sldId id="258" r:id="rId10"/>
    <p:sldId id="270" r:id="rId11"/>
    <p:sldId id="271" r:id="rId12"/>
    <p:sldId id="26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motivate this presentation</a:t>
            </a:r>
            <a:r>
              <a:rPr lang="en-US" baseline="0" dirty="0" smtClean="0"/>
              <a:t> by asserting that writing an ad-hoc parser is usually a messy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B3D8-D077-4865-9717-58561A57F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r>
              <a:rPr lang="en-US" smtClean="0"/>
              <a:t>: examples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pint8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&gt;&gt;. spaces) &gt;&gt;.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.&gt;&gt;.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1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2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sometimes, if type annotation is omitted in parser definitions results in compilation error</a:t>
            </a:r>
            <a:r>
              <a:rPr lang="en-US" dirty="0"/>
              <a:t>: error FS0030: Value restriction.</a:t>
            </a:r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Choices: the (&lt;|&gt;)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0" y="1825625"/>
            <a:ext cx="11461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0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smtClean="0"/>
              <a:t>is usually a </a:t>
            </a:r>
            <a:r>
              <a:rPr lang="en-US" dirty="0" smtClean="0"/>
              <a:t>messy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751384"/>
            <a:ext cx="10515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parsers: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9208"/>
              </p:ext>
            </p:extLst>
          </p:nvPr>
        </p:nvGraphicFramePr>
        <p:xfrm>
          <a:off x="838200" y="1768747"/>
          <a:ext cx="10515600" cy="17801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87390"/>
                <a:gridCol w="7328210"/>
              </a:tblGrid>
              <a:tr h="651068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 “Jan”</a:t>
                      </a:r>
                      <a:endParaRPr lang="en-US" b="0" dirty="0"/>
                    </a:p>
                  </a:txBody>
                  <a:tcPr/>
                </a:tc>
              </a:tr>
              <a:tr h="75828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pstringCI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Parsers “Jan”, “</a:t>
                      </a:r>
                      <a:r>
                        <a:rPr lang="en-US" b="0" dirty="0" err="1" smtClean="0"/>
                        <a:t>jan</a:t>
                      </a:r>
                      <a:r>
                        <a:rPr lang="en-US" b="0" dirty="0" smtClean="0"/>
                        <a:t>”, “Jan” and so 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pchar</a:t>
                      </a:r>
                      <a:r>
                        <a:rPr lang="en-US" b="0" dirty="0" smtClean="0"/>
                        <a:t> ‘c’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</a:t>
                      </a:r>
                      <a:r>
                        <a:rPr lang="en-US" b="0" baseline="0" dirty="0" smtClean="0"/>
                        <a:t> “c”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39535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 run </a:t>
            </a:r>
            <a:r>
              <a:rPr lang="en-US" sz="2800" dirty="0"/>
              <a:t>(</a:t>
            </a:r>
            <a:r>
              <a:rPr lang="en-US" sz="2800" dirty="0" err="1"/>
              <a:t>pstring</a:t>
            </a:r>
            <a:r>
              <a:rPr lang="en-US" sz="2800" dirty="0"/>
              <a:t> "Jan") "</a:t>
            </a:r>
            <a:r>
              <a:rPr lang="en-US" sz="2800" dirty="0" smtClean="0"/>
              <a:t>Jan“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run : p:Parser&lt;'a,unit&gt; -&gt; s:string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it : string = "Jan"</a:t>
            </a:r>
          </a:p>
        </p:txBody>
      </p:sp>
    </p:spTree>
    <p:extLst>
      <p:ext uri="{BB962C8B-B14F-4D97-AF65-F5344CB8AC3E}">
        <p14:creationId xmlns:p14="http://schemas.microsoft.com/office/powerpoint/2010/main" val="30271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running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runParserOnString</a:t>
            </a:r>
            <a:r>
              <a:rPr lang="en-US" dirty="0" smtClean="0"/>
              <a:t>, </a:t>
            </a:r>
            <a:r>
              <a:rPr lang="en-US" dirty="0" err="1" smtClean="0"/>
              <a:t>runParserOnSubstring</a:t>
            </a:r>
            <a:r>
              <a:rPr lang="en-US" dirty="0" smtClean="0"/>
              <a:t>, </a:t>
            </a:r>
            <a:r>
              <a:rPr lang="en-US" dirty="0" err="1" smtClean="0"/>
              <a:t>runParserOnStream</a:t>
            </a:r>
            <a:r>
              <a:rPr lang="en-US" dirty="0" smtClean="0"/>
              <a:t>, </a:t>
            </a:r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run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runParserOnString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Success(result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155"/>
              </p:ext>
            </p:extLst>
          </p:nvPr>
        </p:nvGraphicFramePr>
        <p:xfrm>
          <a:off x="838200" y="1825623"/>
          <a:ext cx="6598186" cy="243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9093"/>
                <a:gridCol w="3299093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12762</TotalTime>
  <Words>505</Words>
  <Application>Microsoft Office PowerPoint</Application>
  <PresentationFormat>Widescreen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Practical FParsec</vt:lpstr>
      <vt:lpstr>Motivation</vt:lpstr>
      <vt:lpstr>Parsing defined</vt:lpstr>
      <vt:lpstr>What is a FParsec Parser?</vt:lpstr>
      <vt:lpstr>Running a parser</vt:lpstr>
      <vt:lpstr>Some basic parsers</vt:lpstr>
      <vt:lpstr>Basic parsers: examples</vt:lpstr>
      <vt:lpstr>Interlude: running parsers</vt:lpstr>
      <vt:lpstr>Composition: chaining</vt:lpstr>
      <vt:lpstr>Chaining: examples </vt:lpstr>
      <vt:lpstr>Interlude: Value restriction</vt:lpstr>
      <vt:lpstr>Choices: the (&lt;|&gt;) combinator</vt:lpstr>
      <vt:lpstr>Backtracking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52</cp:revision>
  <dcterms:created xsi:type="dcterms:W3CDTF">2015-07-10T14:39:30Z</dcterms:created>
  <dcterms:modified xsi:type="dcterms:W3CDTF">2015-10-20T15:31:56Z</dcterms:modified>
</cp:coreProperties>
</file>