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0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CE60-549A-D368-0077-6C384375B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5B118-ED5D-2572-EF32-F022E4D9E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9AAA2-F9B6-7B21-A2FE-A65CB407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3A8E3-D54F-4609-A451-0B3586D07EB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3A515-882E-00A6-4802-59E098F0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32632-5E28-ED16-5B1C-28AAF2B0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7228-DCF1-4A70-9240-122FFA4D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0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A5CFD-03E0-2284-F8F8-831BDC6B2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2DE1F-25D3-0FAB-7F8D-A9D5A85E3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7D235-6144-E22E-A2FC-ED2FB3B35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3A8E3-D54F-4609-A451-0B3586D07EB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04D6C-CC9E-86F4-8C6B-36CF1B8A3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52E14-4C80-886A-6FD5-A3E07092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7228-DCF1-4A70-9240-122FFA4D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7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53DCB-65B9-580B-7C79-2E487B38F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6DABC-FFBA-3A2F-6ACE-0300A8E76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3D731-2A1F-38C1-C1F4-12654828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3A8E3-D54F-4609-A451-0B3586D07EB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CC144-1847-1CD1-7317-25ADB20F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2AFCF-B34D-E487-1572-874043B22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7228-DCF1-4A70-9240-122FFA4D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1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CDE18-0065-C088-92F3-579E51D2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2D6F7-0732-596B-1DCB-8259CCEB7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30F4A-28E3-1D63-E86B-1518099B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3A8E3-D54F-4609-A451-0B3586D07EB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03F5-DA64-5406-4F18-1E220308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6FC0D-4C65-801A-0469-5F0A55803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7228-DCF1-4A70-9240-122FFA4D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0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8F9A-EA71-687D-ED6C-B7851EAF0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F0B42-12F2-26C4-16F1-B34E44A8F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DFB0E-3BF7-3C81-4429-DD3BC1E3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3A8E3-D54F-4609-A451-0B3586D07EB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3B6CB-4399-9628-8288-3886BAC4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9842A-8A1C-B8E6-6A62-40B8EEC2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7228-DCF1-4A70-9240-122FFA4D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8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4A5C-61D5-5B8A-86D2-F0896B84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6DB7D-4C18-9B94-9B95-00BD81CDD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B6E66-4178-1EF3-FF51-2DF214E07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86E2E-D6BE-D03F-9DA5-B529EB33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3A8E3-D54F-4609-A451-0B3586D07EB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2C47D-3B76-833F-4BEF-20D57158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720DB-3296-B8DC-6CEA-3D8F693B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7228-DCF1-4A70-9240-122FFA4D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3E6B5-B340-8CBA-243B-F9D4760FD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25425-7C0E-F71E-6A76-93347D720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28FBD-03A9-42E1-A27E-82B0633BA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3548D5-1B88-44BB-ACAE-7B7823EB1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EB3DBA-2089-8EDF-C74D-A0D70F333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867511-EBBB-3E8E-DBB2-20B3D581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3A8E3-D54F-4609-A451-0B3586D07EB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61667-0B28-059D-5D8D-11CDE6A19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B15E4-D1A4-2EBD-3207-09DBCCB6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7228-DCF1-4A70-9240-122FFA4D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5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391A6-80BD-3139-BEC0-18D63964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70338-E079-581D-6C8E-A1B22597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3A8E3-D54F-4609-A451-0B3586D07EB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47233-9BAB-91D6-5351-AC9FC976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B39A9-C936-2ACA-8119-A39BBB09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7228-DCF1-4A70-9240-122FFA4D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7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084F0-763A-64E0-5FA3-E41979E3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3A8E3-D54F-4609-A451-0B3586D07EB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97325-A656-20D0-931C-4B5735DC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FCAF3-97F8-0483-ABFE-18A305B7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7228-DCF1-4A70-9240-122FFA4D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2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AEA7-0FA9-9CC1-C39E-3E74AD78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4E2FF-24F9-BC14-8002-2981E6B72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BDBC3-EFCF-FAC9-4B7C-5DDE39C0F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94857-77BB-0126-8E3E-05C52681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3A8E3-D54F-4609-A451-0B3586D07EB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B646F-CCC5-0E57-33F0-5B143460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C7831-D24C-0F4B-1593-B0EACFEA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7228-DCF1-4A70-9240-122FFA4D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4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FEF8D-004A-7F7D-187B-996165F9E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874D22-E052-3061-5F0F-EEE5E5EBD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6CA29-B17F-9599-6986-9CB31239D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66528-7BD1-2223-80F5-BF9E0D35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3A8E3-D54F-4609-A451-0B3586D07EB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CD188-D410-7298-AC29-D37D53DA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B6BD0-9C20-85F6-E59C-B06A3CCE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7228-DCF1-4A70-9240-122FFA4D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5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20B515-B54D-351F-236B-1FFF48EBC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3090D-2675-E2EF-52BE-52B5F7313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63D34-75F8-4551-CE53-87E425B9F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3A8E3-D54F-4609-A451-0B3586D07EB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EA30-EC13-73CA-C7FF-79ABC2090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42B47-4BBB-93B0-D241-D2E141AF3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57228-DCF1-4A70-9240-122FFA4DD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7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_1">
            <a:extLst>
              <a:ext uri="{FF2B5EF4-FFF2-40B4-BE49-F238E27FC236}">
                <a16:creationId xmlns:a16="http://schemas.microsoft.com/office/drawing/2014/main" id="{AB17D06C-A2AE-3B36-8891-A688824BA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3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_2">
            <a:extLst>
              <a:ext uri="{FF2B5EF4-FFF2-40B4-BE49-F238E27FC236}">
                <a16:creationId xmlns:a16="http://schemas.microsoft.com/office/drawing/2014/main" id="{4976BB97-3B33-97F0-6D22-64823A3CF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8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_insights">
            <a:extLst>
              <a:ext uri="{FF2B5EF4-FFF2-40B4-BE49-F238E27FC236}">
                <a16:creationId xmlns:a16="http://schemas.microsoft.com/office/drawing/2014/main" id="{574ECFB5-755E-9AC2-0AEB-C6609751B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55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Arman Atibudhi</dc:creator>
  <cp:lastModifiedBy>Arman Atibudhi</cp:lastModifiedBy>
  <cp:revision>1</cp:revision>
  <dcterms:created xsi:type="dcterms:W3CDTF">2025-08-19T06:00:04Z</dcterms:created>
  <dcterms:modified xsi:type="dcterms:W3CDTF">2025-08-19T06:14:24Z</dcterms:modified>
</cp:coreProperties>
</file>