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B2AB1-EFBC-928C-E537-400A1D131712}" v="10" dt="2024-12-10T09:14:1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BB388-E5DE-4373-985E-CA7381A009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41E3AB-A126-4BBE-B7E1-C581F09CE40B}">
      <dgm:prSet/>
      <dgm:spPr/>
      <dgm:t>
        <a:bodyPr/>
        <a:lstStyle/>
        <a:p>
          <a:r>
            <a:rPr lang="en-US"/>
            <a:t>Windows is a GUI-based extension of DOS.</a:t>
          </a:r>
        </a:p>
      </dgm:t>
    </dgm:pt>
    <dgm:pt modelId="{A9D9BDD3-D019-4A18-9554-97ED1FC74BA3}" type="parTrans" cxnId="{B360FCD6-6C8A-4A08-B1EA-6F11D0B747E2}">
      <dgm:prSet/>
      <dgm:spPr/>
      <dgm:t>
        <a:bodyPr/>
        <a:lstStyle/>
        <a:p>
          <a:endParaRPr lang="en-US"/>
        </a:p>
      </dgm:t>
    </dgm:pt>
    <dgm:pt modelId="{F646D693-52F8-4706-B387-5ACF805D7327}" type="sibTrans" cxnId="{B360FCD6-6C8A-4A08-B1EA-6F11D0B747E2}">
      <dgm:prSet/>
      <dgm:spPr/>
      <dgm:t>
        <a:bodyPr/>
        <a:lstStyle/>
        <a:p>
          <a:endParaRPr lang="en-US"/>
        </a:p>
      </dgm:t>
    </dgm:pt>
    <dgm:pt modelId="{18E2F7C0-79CF-4C96-BD30-03415664001B}">
      <dgm:prSet/>
      <dgm:spPr/>
      <dgm:t>
        <a:bodyPr/>
        <a:lstStyle/>
        <a:p>
          <a:r>
            <a:rPr lang="en-US"/>
            <a:t>Key Elements:</a:t>
          </a:r>
        </a:p>
      </dgm:t>
    </dgm:pt>
    <dgm:pt modelId="{05803107-CE44-476F-8209-1F69E6068E2D}" type="parTrans" cxnId="{BD5220B1-2C32-4DED-B5D0-0B0E6D25C9E8}">
      <dgm:prSet/>
      <dgm:spPr/>
      <dgm:t>
        <a:bodyPr/>
        <a:lstStyle/>
        <a:p>
          <a:endParaRPr lang="en-US"/>
        </a:p>
      </dgm:t>
    </dgm:pt>
    <dgm:pt modelId="{28DDEBBF-47A3-4CC6-AE6A-069174923D3A}" type="sibTrans" cxnId="{BD5220B1-2C32-4DED-B5D0-0B0E6D25C9E8}">
      <dgm:prSet/>
      <dgm:spPr/>
      <dgm:t>
        <a:bodyPr/>
        <a:lstStyle/>
        <a:p>
          <a:endParaRPr lang="en-US"/>
        </a:p>
      </dgm:t>
    </dgm:pt>
    <dgm:pt modelId="{A6CC57C3-97CE-4D76-A497-E88D79863981}">
      <dgm:prSet/>
      <dgm:spPr/>
      <dgm:t>
        <a:bodyPr/>
        <a:lstStyle/>
        <a:p>
          <a:r>
            <a:rPr lang="en-US"/>
            <a:t>- Start button</a:t>
          </a:r>
        </a:p>
      </dgm:t>
    </dgm:pt>
    <dgm:pt modelId="{55112D48-E50E-43A8-A9BB-D8832E06261D}" type="parTrans" cxnId="{CB9EE438-F041-4948-959B-1F9799CF3217}">
      <dgm:prSet/>
      <dgm:spPr/>
      <dgm:t>
        <a:bodyPr/>
        <a:lstStyle/>
        <a:p>
          <a:endParaRPr lang="en-US"/>
        </a:p>
      </dgm:t>
    </dgm:pt>
    <dgm:pt modelId="{D844D93F-3380-447F-9D48-D6651ECCEF1B}" type="sibTrans" cxnId="{CB9EE438-F041-4948-959B-1F9799CF3217}">
      <dgm:prSet/>
      <dgm:spPr/>
      <dgm:t>
        <a:bodyPr/>
        <a:lstStyle/>
        <a:p>
          <a:endParaRPr lang="en-US"/>
        </a:p>
      </dgm:t>
    </dgm:pt>
    <dgm:pt modelId="{0CA9E228-908C-4D7E-98D4-EF2A79CB7603}">
      <dgm:prSet/>
      <dgm:spPr/>
      <dgm:t>
        <a:bodyPr/>
        <a:lstStyle/>
        <a:p>
          <a:r>
            <a:rPr lang="en-US"/>
            <a:t>- Taskbar and Windows Explorer</a:t>
          </a:r>
        </a:p>
      </dgm:t>
    </dgm:pt>
    <dgm:pt modelId="{D8106389-4625-4353-A021-696DA5DCB4EF}" type="parTrans" cxnId="{69AFB002-2B13-4134-AB42-93C5C05C6646}">
      <dgm:prSet/>
      <dgm:spPr/>
      <dgm:t>
        <a:bodyPr/>
        <a:lstStyle/>
        <a:p>
          <a:endParaRPr lang="en-US"/>
        </a:p>
      </dgm:t>
    </dgm:pt>
    <dgm:pt modelId="{8FF28C46-2341-489C-A50A-0FC699E08F10}" type="sibTrans" cxnId="{69AFB002-2B13-4134-AB42-93C5C05C6646}">
      <dgm:prSet/>
      <dgm:spPr/>
      <dgm:t>
        <a:bodyPr/>
        <a:lstStyle/>
        <a:p>
          <a:endParaRPr lang="en-US"/>
        </a:p>
      </dgm:t>
    </dgm:pt>
    <dgm:pt modelId="{43C0F2F9-9ADD-4690-9395-D6771941EB9D}">
      <dgm:prSet/>
      <dgm:spPr/>
      <dgm:t>
        <a:bodyPr/>
        <a:lstStyle/>
        <a:p>
          <a:r>
            <a:rPr lang="en-US"/>
            <a:t>- Hardware and software compatibility</a:t>
          </a:r>
        </a:p>
      </dgm:t>
    </dgm:pt>
    <dgm:pt modelId="{61CC843F-F7E5-4C56-AB55-53B3CB06EDEA}" type="parTrans" cxnId="{1E3402CA-2BB5-4DEA-AC4F-5062F1D27302}">
      <dgm:prSet/>
      <dgm:spPr/>
      <dgm:t>
        <a:bodyPr/>
        <a:lstStyle/>
        <a:p>
          <a:endParaRPr lang="en-US"/>
        </a:p>
      </dgm:t>
    </dgm:pt>
    <dgm:pt modelId="{764AC71C-1B37-45A6-85E5-B2055653ACCA}" type="sibTrans" cxnId="{1E3402CA-2BB5-4DEA-AC4F-5062F1D27302}">
      <dgm:prSet/>
      <dgm:spPr/>
      <dgm:t>
        <a:bodyPr/>
        <a:lstStyle/>
        <a:p>
          <a:endParaRPr lang="en-US"/>
        </a:p>
      </dgm:t>
    </dgm:pt>
    <dgm:pt modelId="{7C7EF9D9-CBB3-4B0F-A510-659A4EE1FDF7}" type="pres">
      <dgm:prSet presAssocID="{D14BB388-E5DE-4373-985E-CA7381A00993}" presName="root" presStyleCnt="0">
        <dgm:presLayoutVars>
          <dgm:dir/>
          <dgm:resizeHandles val="exact"/>
        </dgm:presLayoutVars>
      </dgm:prSet>
      <dgm:spPr/>
    </dgm:pt>
    <dgm:pt modelId="{3667A502-3A7C-43CB-84EB-DB1F1D75E73E}" type="pres">
      <dgm:prSet presAssocID="{D841E3AB-A126-4BBE-B7E1-C581F09CE40B}" presName="compNode" presStyleCnt="0"/>
      <dgm:spPr/>
    </dgm:pt>
    <dgm:pt modelId="{5D678DCA-500E-4657-97A2-5F055214F307}" type="pres">
      <dgm:prSet presAssocID="{D841E3AB-A126-4BBE-B7E1-C581F09CE40B}" presName="bgRect" presStyleLbl="bgShp" presStyleIdx="0" presStyleCnt="5"/>
      <dgm:spPr/>
    </dgm:pt>
    <dgm:pt modelId="{FA3E04B5-FBCF-4DB2-A215-CD4AAC17FA47}" type="pres">
      <dgm:prSet presAssocID="{D841E3AB-A126-4BBE-B7E1-C581F09CE4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3D8FC5-82F0-4DA4-B130-B53052B91F10}" type="pres">
      <dgm:prSet presAssocID="{D841E3AB-A126-4BBE-B7E1-C581F09CE40B}" presName="spaceRect" presStyleCnt="0"/>
      <dgm:spPr/>
    </dgm:pt>
    <dgm:pt modelId="{313723BB-C8C1-45C1-A6B4-7B28B56C0640}" type="pres">
      <dgm:prSet presAssocID="{D841E3AB-A126-4BBE-B7E1-C581F09CE40B}" presName="parTx" presStyleLbl="revTx" presStyleIdx="0" presStyleCnt="5">
        <dgm:presLayoutVars>
          <dgm:chMax val="0"/>
          <dgm:chPref val="0"/>
        </dgm:presLayoutVars>
      </dgm:prSet>
      <dgm:spPr/>
    </dgm:pt>
    <dgm:pt modelId="{BF1610F9-09DD-43BB-A52D-2EFF9127A6ED}" type="pres">
      <dgm:prSet presAssocID="{F646D693-52F8-4706-B387-5ACF805D7327}" presName="sibTrans" presStyleCnt="0"/>
      <dgm:spPr/>
    </dgm:pt>
    <dgm:pt modelId="{7B39A445-40E0-4E97-B21F-0827865C766A}" type="pres">
      <dgm:prSet presAssocID="{18E2F7C0-79CF-4C96-BD30-03415664001B}" presName="compNode" presStyleCnt="0"/>
      <dgm:spPr/>
    </dgm:pt>
    <dgm:pt modelId="{6EA37B9C-E4A2-4BBC-A710-90B14030E965}" type="pres">
      <dgm:prSet presAssocID="{18E2F7C0-79CF-4C96-BD30-03415664001B}" presName="bgRect" presStyleLbl="bgShp" presStyleIdx="1" presStyleCnt="5"/>
      <dgm:spPr/>
    </dgm:pt>
    <dgm:pt modelId="{FDFA4F62-1AAE-4530-8024-C61F7D9442E8}" type="pres">
      <dgm:prSet presAssocID="{18E2F7C0-79CF-4C96-BD30-0341566400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82138C2-C5D4-4A1E-9568-5D5391C58DF5}" type="pres">
      <dgm:prSet presAssocID="{18E2F7C0-79CF-4C96-BD30-03415664001B}" presName="spaceRect" presStyleCnt="0"/>
      <dgm:spPr/>
    </dgm:pt>
    <dgm:pt modelId="{2D127D57-B044-4846-93AC-9ADE69CA224F}" type="pres">
      <dgm:prSet presAssocID="{18E2F7C0-79CF-4C96-BD30-03415664001B}" presName="parTx" presStyleLbl="revTx" presStyleIdx="1" presStyleCnt="5">
        <dgm:presLayoutVars>
          <dgm:chMax val="0"/>
          <dgm:chPref val="0"/>
        </dgm:presLayoutVars>
      </dgm:prSet>
      <dgm:spPr/>
    </dgm:pt>
    <dgm:pt modelId="{DD7AB9ED-A2CA-4BAA-BAA2-8E329F3DBB24}" type="pres">
      <dgm:prSet presAssocID="{28DDEBBF-47A3-4CC6-AE6A-069174923D3A}" presName="sibTrans" presStyleCnt="0"/>
      <dgm:spPr/>
    </dgm:pt>
    <dgm:pt modelId="{F4A6E69B-9001-4250-A8BC-E853283EC762}" type="pres">
      <dgm:prSet presAssocID="{A6CC57C3-97CE-4D76-A497-E88D79863981}" presName="compNode" presStyleCnt="0"/>
      <dgm:spPr/>
    </dgm:pt>
    <dgm:pt modelId="{898BFE83-5920-4B7E-B106-7AE7A1FD76A7}" type="pres">
      <dgm:prSet presAssocID="{A6CC57C3-97CE-4D76-A497-E88D79863981}" presName="bgRect" presStyleLbl="bgShp" presStyleIdx="2" presStyleCnt="5"/>
      <dgm:spPr/>
    </dgm:pt>
    <dgm:pt modelId="{6189659F-1203-443C-BEBC-E1C96E492A9C}" type="pres">
      <dgm:prSet presAssocID="{A6CC57C3-97CE-4D76-A497-E88D798639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4872887-235A-48A1-928B-4288D8241BD4}" type="pres">
      <dgm:prSet presAssocID="{A6CC57C3-97CE-4D76-A497-E88D79863981}" presName="spaceRect" presStyleCnt="0"/>
      <dgm:spPr/>
    </dgm:pt>
    <dgm:pt modelId="{E482818A-F030-4B20-9BA1-5350C89F158C}" type="pres">
      <dgm:prSet presAssocID="{A6CC57C3-97CE-4D76-A497-E88D79863981}" presName="parTx" presStyleLbl="revTx" presStyleIdx="2" presStyleCnt="5">
        <dgm:presLayoutVars>
          <dgm:chMax val="0"/>
          <dgm:chPref val="0"/>
        </dgm:presLayoutVars>
      </dgm:prSet>
      <dgm:spPr/>
    </dgm:pt>
    <dgm:pt modelId="{D935252B-E19F-42DF-8D3C-A171EAF1B4DB}" type="pres">
      <dgm:prSet presAssocID="{D844D93F-3380-447F-9D48-D6651ECCEF1B}" presName="sibTrans" presStyleCnt="0"/>
      <dgm:spPr/>
    </dgm:pt>
    <dgm:pt modelId="{1B198E5F-C617-488F-8782-B112F00E3515}" type="pres">
      <dgm:prSet presAssocID="{0CA9E228-908C-4D7E-98D4-EF2A79CB7603}" presName="compNode" presStyleCnt="0"/>
      <dgm:spPr/>
    </dgm:pt>
    <dgm:pt modelId="{6605635B-B1A7-4BD1-BD49-FF9B9A6E008F}" type="pres">
      <dgm:prSet presAssocID="{0CA9E228-908C-4D7E-98D4-EF2A79CB7603}" presName="bgRect" presStyleLbl="bgShp" presStyleIdx="3" presStyleCnt="5"/>
      <dgm:spPr/>
    </dgm:pt>
    <dgm:pt modelId="{EFA0A986-FB06-47D0-A732-DD80692A20D8}" type="pres">
      <dgm:prSet presAssocID="{0CA9E228-908C-4D7E-98D4-EF2A79CB76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59AE09FB-4F82-4FB7-9D92-BD75A1A25954}" type="pres">
      <dgm:prSet presAssocID="{0CA9E228-908C-4D7E-98D4-EF2A79CB7603}" presName="spaceRect" presStyleCnt="0"/>
      <dgm:spPr/>
    </dgm:pt>
    <dgm:pt modelId="{2C20C395-72E6-48DA-BE83-984353A53D86}" type="pres">
      <dgm:prSet presAssocID="{0CA9E228-908C-4D7E-98D4-EF2A79CB7603}" presName="parTx" presStyleLbl="revTx" presStyleIdx="3" presStyleCnt="5">
        <dgm:presLayoutVars>
          <dgm:chMax val="0"/>
          <dgm:chPref val="0"/>
        </dgm:presLayoutVars>
      </dgm:prSet>
      <dgm:spPr/>
    </dgm:pt>
    <dgm:pt modelId="{69C32293-3AB4-4B62-ABD4-B47F9D6D95F2}" type="pres">
      <dgm:prSet presAssocID="{8FF28C46-2341-489C-A50A-0FC699E08F10}" presName="sibTrans" presStyleCnt="0"/>
      <dgm:spPr/>
    </dgm:pt>
    <dgm:pt modelId="{DA76102B-B861-43D1-8E99-41190CC3F6D2}" type="pres">
      <dgm:prSet presAssocID="{43C0F2F9-9ADD-4690-9395-D6771941EB9D}" presName="compNode" presStyleCnt="0"/>
      <dgm:spPr/>
    </dgm:pt>
    <dgm:pt modelId="{A8D9A6DD-7DC9-4945-BDF0-504B1874DAA7}" type="pres">
      <dgm:prSet presAssocID="{43C0F2F9-9ADD-4690-9395-D6771941EB9D}" presName="bgRect" presStyleLbl="bgShp" presStyleIdx="4" presStyleCnt="5"/>
      <dgm:spPr/>
    </dgm:pt>
    <dgm:pt modelId="{8E2458C1-4AE2-4727-8A06-EE68FD8C7DD6}" type="pres">
      <dgm:prSet presAssocID="{43C0F2F9-9ADD-4690-9395-D6771941EB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F7250A-EF54-4007-976E-6ABAB59606CC}" type="pres">
      <dgm:prSet presAssocID="{43C0F2F9-9ADD-4690-9395-D6771941EB9D}" presName="spaceRect" presStyleCnt="0"/>
      <dgm:spPr/>
    </dgm:pt>
    <dgm:pt modelId="{1095464B-9C76-4FEC-8C70-E7A0D5ED504C}" type="pres">
      <dgm:prSet presAssocID="{43C0F2F9-9ADD-4690-9395-D6771941EB9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9AFB002-2B13-4134-AB42-93C5C05C6646}" srcId="{D14BB388-E5DE-4373-985E-CA7381A00993}" destId="{0CA9E228-908C-4D7E-98D4-EF2A79CB7603}" srcOrd="3" destOrd="0" parTransId="{D8106389-4625-4353-A021-696DA5DCB4EF}" sibTransId="{8FF28C46-2341-489C-A50A-0FC699E08F10}"/>
    <dgm:cxn modelId="{40F38404-6F41-43FE-8DFA-1F8E944BF324}" type="presOf" srcId="{18E2F7C0-79CF-4C96-BD30-03415664001B}" destId="{2D127D57-B044-4846-93AC-9ADE69CA224F}" srcOrd="0" destOrd="0" presId="urn:microsoft.com/office/officeart/2018/2/layout/IconVerticalSolidList"/>
    <dgm:cxn modelId="{F6808B32-2F22-4C30-B807-3D46B01C538A}" type="presOf" srcId="{A6CC57C3-97CE-4D76-A497-E88D79863981}" destId="{E482818A-F030-4B20-9BA1-5350C89F158C}" srcOrd="0" destOrd="0" presId="urn:microsoft.com/office/officeart/2018/2/layout/IconVerticalSolidList"/>
    <dgm:cxn modelId="{CB9EE438-F041-4948-959B-1F9799CF3217}" srcId="{D14BB388-E5DE-4373-985E-CA7381A00993}" destId="{A6CC57C3-97CE-4D76-A497-E88D79863981}" srcOrd="2" destOrd="0" parTransId="{55112D48-E50E-43A8-A9BB-D8832E06261D}" sibTransId="{D844D93F-3380-447F-9D48-D6651ECCEF1B}"/>
    <dgm:cxn modelId="{5FE81A6D-800B-4670-8DDE-CF6621D201B1}" type="presOf" srcId="{D14BB388-E5DE-4373-985E-CA7381A00993}" destId="{7C7EF9D9-CBB3-4B0F-A510-659A4EE1FDF7}" srcOrd="0" destOrd="0" presId="urn:microsoft.com/office/officeart/2018/2/layout/IconVerticalSolidList"/>
    <dgm:cxn modelId="{BD5220B1-2C32-4DED-B5D0-0B0E6D25C9E8}" srcId="{D14BB388-E5DE-4373-985E-CA7381A00993}" destId="{18E2F7C0-79CF-4C96-BD30-03415664001B}" srcOrd="1" destOrd="0" parTransId="{05803107-CE44-476F-8209-1F69E6068E2D}" sibTransId="{28DDEBBF-47A3-4CC6-AE6A-069174923D3A}"/>
    <dgm:cxn modelId="{617D94C3-D2F5-483C-9534-27CCC3524C67}" type="presOf" srcId="{D841E3AB-A126-4BBE-B7E1-C581F09CE40B}" destId="{313723BB-C8C1-45C1-A6B4-7B28B56C0640}" srcOrd="0" destOrd="0" presId="urn:microsoft.com/office/officeart/2018/2/layout/IconVerticalSolidList"/>
    <dgm:cxn modelId="{1E3402CA-2BB5-4DEA-AC4F-5062F1D27302}" srcId="{D14BB388-E5DE-4373-985E-CA7381A00993}" destId="{43C0F2F9-9ADD-4690-9395-D6771941EB9D}" srcOrd="4" destOrd="0" parTransId="{61CC843F-F7E5-4C56-AB55-53B3CB06EDEA}" sibTransId="{764AC71C-1B37-45A6-85E5-B2055653ACCA}"/>
    <dgm:cxn modelId="{B360FCD6-6C8A-4A08-B1EA-6F11D0B747E2}" srcId="{D14BB388-E5DE-4373-985E-CA7381A00993}" destId="{D841E3AB-A126-4BBE-B7E1-C581F09CE40B}" srcOrd="0" destOrd="0" parTransId="{A9D9BDD3-D019-4A18-9554-97ED1FC74BA3}" sibTransId="{F646D693-52F8-4706-B387-5ACF805D7327}"/>
    <dgm:cxn modelId="{25FD54F5-32F8-46B3-82D2-1BBDD9274057}" type="presOf" srcId="{0CA9E228-908C-4D7E-98D4-EF2A79CB7603}" destId="{2C20C395-72E6-48DA-BE83-984353A53D86}" srcOrd="0" destOrd="0" presId="urn:microsoft.com/office/officeart/2018/2/layout/IconVerticalSolidList"/>
    <dgm:cxn modelId="{5463FBFF-04AF-4EE9-86CB-23B000D39E0B}" type="presOf" srcId="{43C0F2F9-9ADD-4690-9395-D6771941EB9D}" destId="{1095464B-9C76-4FEC-8C70-E7A0D5ED504C}" srcOrd="0" destOrd="0" presId="urn:microsoft.com/office/officeart/2018/2/layout/IconVerticalSolidList"/>
    <dgm:cxn modelId="{9896CF66-5D2E-4ABF-A08B-FDB9D4DB497A}" type="presParOf" srcId="{7C7EF9D9-CBB3-4B0F-A510-659A4EE1FDF7}" destId="{3667A502-3A7C-43CB-84EB-DB1F1D75E73E}" srcOrd="0" destOrd="0" presId="urn:microsoft.com/office/officeart/2018/2/layout/IconVerticalSolidList"/>
    <dgm:cxn modelId="{F9227A95-83FC-407B-AB79-EB85B53C373C}" type="presParOf" srcId="{3667A502-3A7C-43CB-84EB-DB1F1D75E73E}" destId="{5D678DCA-500E-4657-97A2-5F055214F307}" srcOrd="0" destOrd="0" presId="urn:microsoft.com/office/officeart/2018/2/layout/IconVerticalSolidList"/>
    <dgm:cxn modelId="{5A40585B-BA88-430B-A257-FA15F39BEEE7}" type="presParOf" srcId="{3667A502-3A7C-43CB-84EB-DB1F1D75E73E}" destId="{FA3E04B5-FBCF-4DB2-A215-CD4AAC17FA47}" srcOrd="1" destOrd="0" presId="urn:microsoft.com/office/officeart/2018/2/layout/IconVerticalSolidList"/>
    <dgm:cxn modelId="{4A8675C7-74DE-4013-A686-42995A55B945}" type="presParOf" srcId="{3667A502-3A7C-43CB-84EB-DB1F1D75E73E}" destId="{393D8FC5-82F0-4DA4-B130-B53052B91F10}" srcOrd="2" destOrd="0" presId="urn:microsoft.com/office/officeart/2018/2/layout/IconVerticalSolidList"/>
    <dgm:cxn modelId="{C6E769E7-4066-4FD4-8F12-92444F7C453B}" type="presParOf" srcId="{3667A502-3A7C-43CB-84EB-DB1F1D75E73E}" destId="{313723BB-C8C1-45C1-A6B4-7B28B56C0640}" srcOrd="3" destOrd="0" presId="urn:microsoft.com/office/officeart/2018/2/layout/IconVerticalSolidList"/>
    <dgm:cxn modelId="{8F79D6C5-E4C7-483A-B00E-750A67090889}" type="presParOf" srcId="{7C7EF9D9-CBB3-4B0F-A510-659A4EE1FDF7}" destId="{BF1610F9-09DD-43BB-A52D-2EFF9127A6ED}" srcOrd="1" destOrd="0" presId="urn:microsoft.com/office/officeart/2018/2/layout/IconVerticalSolidList"/>
    <dgm:cxn modelId="{ECABB46A-C95E-4C38-AF26-83A239903ADF}" type="presParOf" srcId="{7C7EF9D9-CBB3-4B0F-A510-659A4EE1FDF7}" destId="{7B39A445-40E0-4E97-B21F-0827865C766A}" srcOrd="2" destOrd="0" presId="urn:microsoft.com/office/officeart/2018/2/layout/IconVerticalSolidList"/>
    <dgm:cxn modelId="{5D730D02-F18A-470B-AE02-A0AFEF221EED}" type="presParOf" srcId="{7B39A445-40E0-4E97-B21F-0827865C766A}" destId="{6EA37B9C-E4A2-4BBC-A710-90B14030E965}" srcOrd="0" destOrd="0" presId="urn:microsoft.com/office/officeart/2018/2/layout/IconVerticalSolidList"/>
    <dgm:cxn modelId="{7E938F9E-00E1-4796-8E31-095D2BFA3337}" type="presParOf" srcId="{7B39A445-40E0-4E97-B21F-0827865C766A}" destId="{FDFA4F62-1AAE-4530-8024-C61F7D9442E8}" srcOrd="1" destOrd="0" presId="urn:microsoft.com/office/officeart/2018/2/layout/IconVerticalSolidList"/>
    <dgm:cxn modelId="{01C254BA-68B3-4A6B-A7BC-6A806954C125}" type="presParOf" srcId="{7B39A445-40E0-4E97-B21F-0827865C766A}" destId="{382138C2-C5D4-4A1E-9568-5D5391C58DF5}" srcOrd="2" destOrd="0" presId="urn:microsoft.com/office/officeart/2018/2/layout/IconVerticalSolidList"/>
    <dgm:cxn modelId="{086429E6-40C1-48F3-9AE3-B1D29E0590D2}" type="presParOf" srcId="{7B39A445-40E0-4E97-B21F-0827865C766A}" destId="{2D127D57-B044-4846-93AC-9ADE69CA224F}" srcOrd="3" destOrd="0" presId="urn:microsoft.com/office/officeart/2018/2/layout/IconVerticalSolidList"/>
    <dgm:cxn modelId="{CBCB1A66-7248-499C-990E-3AF8E775A765}" type="presParOf" srcId="{7C7EF9D9-CBB3-4B0F-A510-659A4EE1FDF7}" destId="{DD7AB9ED-A2CA-4BAA-BAA2-8E329F3DBB24}" srcOrd="3" destOrd="0" presId="urn:microsoft.com/office/officeart/2018/2/layout/IconVerticalSolidList"/>
    <dgm:cxn modelId="{09EE762B-E631-4E09-A4A4-39E3CBF2FE38}" type="presParOf" srcId="{7C7EF9D9-CBB3-4B0F-A510-659A4EE1FDF7}" destId="{F4A6E69B-9001-4250-A8BC-E853283EC762}" srcOrd="4" destOrd="0" presId="urn:microsoft.com/office/officeart/2018/2/layout/IconVerticalSolidList"/>
    <dgm:cxn modelId="{74A5F688-D104-4B1E-BE1E-2D60F655F052}" type="presParOf" srcId="{F4A6E69B-9001-4250-A8BC-E853283EC762}" destId="{898BFE83-5920-4B7E-B106-7AE7A1FD76A7}" srcOrd="0" destOrd="0" presId="urn:microsoft.com/office/officeart/2018/2/layout/IconVerticalSolidList"/>
    <dgm:cxn modelId="{DD6740F7-17C7-4425-A77C-29F1EF9D0229}" type="presParOf" srcId="{F4A6E69B-9001-4250-A8BC-E853283EC762}" destId="{6189659F-1203-443C-BEBC-E1C96E492A9C}" srcOrd="1" destOrd="0" presId="urn:microsoft.com/office/officeart/2018/2/layout/IconVerticalSolidList"/>
    <dgm:cxn modelId="{0052B35B-A456-47AB-B3D5-60F2CF1EC6B1}" type="presParOf" srcId="{F4A6E69B-9001-4250-A8BC-E853283EC762}" destId="{14872887-235A-48A1-928B-4288D8241BD4}" srcOrd="2" destOrd="0" presId="urn:microsoft.com/office/officeart/2018/2/layout/IconVerticalSolidList"/>
    <dgm:cxn modelId="{14A840EB-BB83-42FD-9C5C-DD3799B6E654}" type="presParOf" srcId="{F4A6E69B-9001-4250-A8BC-E853283EC762}" destId="{E482818A-F030-4B20-9BA1-5350C89F158C}" srcOrd="3" destOrd="0" presId="urn:microsoft.com/office/officeart/2018/2/layout/IconVerticalSolidList"/>
    <dgm:cxn modelId="{1E841AD5-6487-47F4-8647-C4557CDC89C4}" type="presParOf" srcId="{7C7EF9D9-CBB3-4B0F-A510-659A4EE1FDF7}" destId="{D935252B-E19F-42DF-8D3C-A171EAF1B4DB}" srcOrd="5" destOrd="0" presId="urn:microsoft.com/office/officeart/2018/2/layout/IconVerticalSolidList"/>
    <dgm:cxn modelId="{016D03E6-93D5-4207-A354-F0E392D3AD2F}" type="presParOf" srcId="{7C7EF9D9-CBB3-4B0F-A510-659A4EE1FDF7}" destId="{1B198E5F-C617-488F-8782-B112F00E3515}" srcOrd="6" destOrd="0" presId="urn:microsoft.com/office/officeart/2018/2/layout/IconVerticalSolidList"/>
    <dgm:cxn modelId="{F52B5339-8D88-4B9D-9BA4-12FF6099F908}" type="presParOf" srcId="{1B198E5F-C617-488F-8782-B112F00E3515}" destId="{6605635B-B1A7-4BD1-BD49-FF9B9A6E008F}" srcOrd="0" destOrd="0" presId="urn:microsoft.com/office/officeart/2018/2/layout/IconVerticalSolidList"/>
    <dgm:cxn modelId="{A66C8555-DFE5-4CCE-845E-B63C84C4387F}" type="presParOf" srcId="{1B198E5F-C617-488F-8782-B112F00E3515}" destId="{EFA0A986-FB06-47D0-A732-DD80692A20D8}" srcOrd="1" destOrd="0" presId="urn:microsoft.com/office/officeart/2018/2/layout/IconVerticalSolidList"/>
    <dgm:cxn modelId="{9C50BA6A-C081-4AF9-A678-B44838821785}" type="presParOf" srcId="{1B198E5F-C617-488F-8782-B112F00E3515}" destId="{59AE09FB-4F82-4FB7-9D92-BD75A1A25954}" srcOrd="2" destOrd="0" presId="urn:microsoft.com/office/officeart/2018/2/layout/IconVerticalSolidList"/>
    <dgm:cxn modelId="{69B83AB7-9125-4693-962A-3FB9F4B07A34}" type="presParOf" srcId="{1B198E5F-C617-488F-8782-B112F00E3515}" destId="{2C20C395-72E6-48DA-BE83-984353A53D86}" srcOrd="3" destOrd="0" presId="urn:microsoft.com/office/officeart/2018/2/layout/IconVerticalSolidList"/>
    <dgm:cxn modelId="{10ABC843-41F1-49F3-908E-0E255192795A}" type="presParOf" srcId="{7C7EF9D9-CBB3-4B0F-A510-659A4EE1FDF7}" destId="{69C32293-3AB4-4B62-ABD4-B47F9D6D95F2}" srcOrd="7" destOrd="0" presId="urn:microsoft.com/office/officeart/2018/2/layout/IconVerticalSolidList"/>
    <dgm:cxn modelId="{826B6AFF-F85E-451F-BCDA-DA64EE53DCD9}" type="presParOf" srcId="{7C7EF9D9-CBB3-4B0F-A510-659A4EE1FDF7}" destId="{DA76102B-B861-43D1-8E99-41190CC3F6D2}" srcOrd="8" destOrd="0" presId="urn:microsoft.com/office/officeart/2018/2/layout/IconVerticalSolidList"/>
    <dgm:cxn modelId="{CB68296F-FF52-42EB-A614-97834465A712}" type="presParOf" srcId="{DA76102B-B861-43D1-8E99-41190CC3F6D2}" destId="{A8D9A6DD-7DC9-4945-BDF0-504B1874DAA7}" srcOrd="0" destOrd="0" presId="urn:microsoft.com/office/officeart/2018/2/layout/IconVerticalSolidList"/>
    <dgm:cxn modelId="{ED8C405F-C599-485B-AC3F-687D575B3BB9}" type="presParOf" srcId="{DA76102B-B861-43D1-8E99-41190CC3F6D2}" destId="{8E2458C1-4AE2-4727-8A06-EE68FD8C7DD6}" srcOrd="1" destOrd="0" presId="urn:microsoft.com/office/officeart/2018/2/layout/IconVerticalSolidList"/>
    <dgm:cxn modelId="{51DDD4BF-6B85-4DB6-8DD5-859678BFD5C4}" type="presParOf" srcId="{DA76102B-B861-43D1-8E99-41190CC3F6D2}" destId="{70F7250A-EF54-4007-976E-6ABAB59606CC}" srcOrd="2" destOrd="0" presId="urn:microsoft.com/office/officeart/2018/2/layout/IconVerticalSolidList"/>
    <dgm:cxn modelId="{657D66DB-8005-45F7-B9B4-C521567ED301}" type="presParOf" srcId="{DA76102B-B861-43D1-8E99-41190CC3F6D2}" destId="{1095464B-9C76-4FEC-8C70-E7A0D5ED50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CD4C9-B8F7-40DD-BA34-B55CB29A06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4731F9-D1D0-4E98-A473-AF43CA8EDF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word processor is software for creating and formatting documents.</a:t>
          </a:r>
        </a:p>
      </dgm:t>
    </dgm:pt>
    <dgm:pt modelId="{876199F6-CF15-47CF-983C-E0F581949AEB}" type="parTrans" cxnId="{40A04D22-912B-4B25-947A-47146A5191BE}">
      <dgm:prSet/>
      <dgm:spPr/>
      <dgm:t>
        <a:bodyPr/>
        <a:lstStyle/>
        <a:p>
          <a:endParaRPr lang="en-US"/>
        </a:p>
      </dgm:t>
    </dgm:pt>
    <dgm:pt modelId="{0E23EE62-91B8-4D75-9792-875ED6FFD7F2}" type="sibTrans" cxnId="{40A04D22-912B-4B25-947A-47146A5191BE}">
      <dgm:prSet/>
      <dgm:spPr/>
      <dgm:t>
        <a:bodyPr/>
        <a:lstStyle/>
        <a:p>
          <a:endParaRPr lang="en-US"/>
        </a:p>
      </dgm:t>
    </dgm:pt>
    <dgm:pt modelId="{400FB55A-7545-4A73-932B-9DDCBBD5A8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 include:</a:t>
          </a:r>
        </a:p>
      </dgm:t>
    </dgm:pt>
    <dgm:pt modelId="{CE578358-A1A0-4BEA-8CAB-3FF5085B502D}" type="parTrans" cxnId="{C82F767F-A908-476D-87C0-A7722F62305A}">
      <dgm:prSet/>
      <dgm:spPr/>
      <dgm:t>
        <a:bodyPr/>
        <a:lstStyle/>
        <a:p>
          <a:endParaRPr lang="en-US"/>
        </a:p>
      </dgm:t>
    </dgm:pt>
    <dgm:pt modelId="{9C253488-80C6-4F2D-B5D0-8664B8CA3515}" type="sibTrans" cxnId="{C82F767F-A908-476D-87C0-A7722F62305A}">
      <dgm:prSet/>
      <dgm:spPr/>
      <dgm:t>
        <a:bodyPr/>
        <a:lstStyle/>
        <a:p>
          <a:endParaRPr lang="en-US"/>
        </a:p>
      </dgm:t>
    </dgm:pt>
    <dgm:pt modelId="{1BE73671-DF7A-4AAE-8594-6D7613CF4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Text formatting</a:t>
          </a:r>
        </a:p>
      </dgm:t>
    </dgm:pt>
    <dgm:pt modelId="{12A813EA-CE2D-4C70-9A09-091EFD463790}" type="parTrans" cxnId="{8ADB89A2-92E0-450F-8F6E-030B80C62FA2}">
      <dgm:prSet/>
      <dgm:spPr/>
      <dgm:t>
        <a:bodyPr/>
        <a:lstStyle/>
        <a:p>
          <a:endParaRPr lang="en-US"/>
        </a:p>
      </dgm:t>
    </dgm:pt>
    <dgm:pt modelId="{0617D521-D9CE-4F60-9C19-766CBD147CAA}" type="sibTrans" cxnId="{8ADB89A2-92E0-450F-8F6E-030B80C62FA2}">
      <dgm:prSet/>
      <dgm:spPr/>
      <dgm:t>
        <a:bodyPr/>
        <a:lstStyle/>
        <a:p>
          <a:endParaRPr lang="en-US"/>
        </a:p>
      </dgm:t>
    </dgm:pt>
    <dgm:pt modelId="{054FE51B-926A-4866-B311-567A09F67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Insert multimedia and tables</a:t>
          </a:r>
        </a:p>
      </dgm:t>
    </dgm:pt>
    <dgm:pt modelId="{F4617E84-9C4A-4556-A100-353D8C465052}" type="parTrans" cxnId="{6310A579-5D66-4CE6-B624-DF7A7470D36F}">
      <dgm:prSet/>
      <dgm:spPr/>
      <dgm:t>
        <a:bodyPr/>
        <a:lstStyle/>
        <a:p>
          <a:endParaRPr lang="en-US"/>
        </a:p>
      </dgm:t>
    </dgm:pt>
    <dgm:pt modelId="{1CA020F5-4D63-42EA-BFA1-B9B8614EB937}" type="sibTrans" cxnId="{6310A579-5D66-4CE6-B624-DF7A7470D36F}">
      <dgm:prSet/>
      <dgm:spPr/>
      <dgm:t>
        <a:bodyPr/>
        <a:lstStyle/>
        <a:p>
          <a:endParaRPr lang="en-US"/>
        </a:p>
      </dgm:t>
    </dgm:pt>
    <dgm:pt modelId="{1999C803-31D8-4DDD-96AC-8F46E1EF0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Spelling and grammar checks</a:t>
          </a:r>
        </a:p>
      </dgm:t>
    </dgm:pt>
    <dgm:pt modelId="{50974D1C-4EFA-4710-927F-9AD80FA89273}" type="parTrans" cxnId="{1501C8C6-FE75-48F6-AC98-1683F7056DF7}">
      <dgm:prSet/>
      <dgm:spPr/>
      <dgm:t>
        <a:bodyPr/>
        <a:lstStyle/>
        <a:p>
          <a:endParaRPr lang="en-US"/>
        </a:p>
      </dgm:t>
    </dgm:pt>
    <dgm:pt modelId="{80F6716A-5259-484A-8523-0D1A9B39D994}" type="sibTrans" cxnId="{1501C8C6-FE75-48F6-AC98-1683F7056DF7}">
      <dgm:prSet/>
      <dgm:spPr/>
      <dgm:t>
        <a:bodyPr/>
        <a:lstStyle/>
        <a:p>
          <a:endParaRPr lang="en-US"/>
        </a:p>
      </dgm:t>
    </dgm:pt>
    <dgm:pt modelId="{F0BB2A39-181B-46AB-B10F-8418D53D1BE6}" type="pres">
      <dgm:prSet presAssocID="{FF8CD4C9-B8F7-40DD-BA34-B55CB29A062B}" presName="root" presStyleCnt="0">
        <dgm:presLayoutVars>
          <dgm:dir/>
          <dgm:resizeHandles val="exact"/>
        </dgm:presLayoutVars>
      </dgm:prSet>
      <dgm:spPr/>
    </dgm:pt>
    <dgm:pt modelId="{F36A35D4-E878-41A1-9134-0C2A0D3E7A7E}" type="pres">
      <dgm:prSet presAssocID="{964731F9-D1D0-4E98-A473-AF43CA8EDF5A}" presName="compNode" presStyleCnt="0"/>
      <dgm:spPr/>
    </dgm:pt>
    <dgm:pt modelId="{209FDD87-13DB-483A-8B5C-CC865499C2B1}" type="pres">
      <dgm:prSet presAssocID="{964731F9-D1D0-4E98-A473-AF43CA8EDF5A}" presName="bgRect" presStyleLbl="bgShp" presStyleIdx="0" presStyleCnt="5"/>
      <dgm:spPr/>
    </dgm:pt>
    <dgm:pt modelId="{6D8E3443-7630-4E26-AEA6-E85748DFBA61}" type="pres">
      <dgm:prSet presAssocID="{964731F9-D1D0-4E98-A473-AF43CA8EDF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9526FD3-07A7-4456-B592-C42AB04A3C5A}" type="pres">
      <dgm:prSet presAssocID="{964731F9-D1D0-4E98-A473-AF43CA8EDF5A}" presName="spaceRect" presStyleCnt="0"/>
      <dgm:spPr/>
    </dgm:pt>
    <dgm:pt modelId="{3CDAD348-23E2-42BE-8953-6C34F34257C0}" type="pres">
      <dgm:prSet presAssocID="{964731F9-D1D0-4E98-A473-AF43CA8EDF5A}" presName="parTx" presStyleLbl="revTx" presStyleIdx="0" presStyleCnt="5">
        <dgm:presLayoutVars>
          <dgm:chMax val="0"/>
          <dgm:chPref val="0"/>
        </dgm:presLayoutVars>
      </dgm:prSet>
      <dgm:spPr/>
    </dgm:pt>
    <dgm:pt modelId="{6B724FC5-7670-426F-AC29-4E08A9922ED5}" type="pres">
      <dgm:prSet presAssocID="{0E23EE62-91B8-4D75-9792-875ED6FFD7F2}" presName="sibTrans" presStyleCnt="0"/>
      <dgm:spPr/>
    </dgm:pt>
    <dgm:pt modelId="{3DFBA2C3-79A2-4D6C-B75B-A2446F1C75C5}" type="pres">
      <dgm:prSet presAssocID="{400FB55A-7545-4A73-932B-9DDCBBD5A8FF}" presName="compNode" presStyleCnt="0"/>
      <dgm:spPr/>
    </dgm:pt>
    <dgm:pt modelId="{5F3BCFB4-E49D-46E9-A08E-506F71CC97E0}" type="pres">
      <dgm:prSet presAssocID="{400FB55A-7545-4A73-932B-9DDCBBD5A8FF}" presName="bgRect" presStyleLbl="bgShp" presStyleIdx="1" presStyleCnt="5"/>
      <dgm:spPr/>
    </dgm:pt>
    <dgm:pt modelId="{7BB0F022-AFB7-4FF4-A1DB-C920ECC8C4C4}" type="pres">
      <dgm:prSet presAssocID="{400FB55A-7545-4A73-932B-9DDCBBD5A8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945EB1-C94E-4E48-8C49-116C9100A241}" type="pres">
      <dgm:prSet presAssocID="{400FB55A-7545-4A73-932B-9DDCBBD5A8FF}" presName="spaceRect" presStyleCnt="0"/>
      <dgm:spPr/>
    </dgm:pt>
    <dgm:pt modelId="{2BEFE9B1-60C5-45AD-B4D9-B74D06C70C2B}" type="pres">
      <dgm:prSet presAssocID="{400FB55A-7545-4A73-932B-9DDCBBD5A8FF}" presName="parTx" presStyleLbl="revTx" presStyleIdx="1" presStyleCnt="5">
        <dgm:presLayoutVars>
          <dgm:chMax val="0"/>
          <dgm:chPref val="0"/>
        </dgm:presLayoutVars>
      </dgm:prSet>
      <dgm:spPr/>
    </dgm:pt>
    <dgm:pt modelId="{66563E4F-15DF-4444-9278-22180A3959CF}" type="pres">
      <dgm:prSet presAssocID="{9C253488-80C6-4F2D-B5D0-8664B8CA3515}" presName="sibTrans" presStyleCnt="0"/>
      <dgm:spPr/>
    </dgm:pt>
    <dgm:pt modelId="{C6BFC08B-55EB-44A1-9081-98AF01824915}" type="pres">
      <dgm:prSet presAssocID="{1BE73671-DF7A-4AAE-8594-6D7613CF4F1D}" presName="compNode" presStyleCnt="0"/>
      <dgm:spPr/>
    </dgm:pt>
    <dgm:pt modelId="{DA5322D9-79B7-426C-A1EF-9CCBED839E95}" type="pres">
      <dgm:prSet presAssocID="{1BE73671-DF7A-4AAE-8594-6D7613CF4F1D}" presName="bgRect" presStyleLbl="bgShp" presStyleIdx="2" presStyleCnt="5"/>
      <dgm:spPr/>
    </dgm:pt>
    <dgm:pt modelId="{42597A46-9B25-4F5C-A37E-75C6C18A350C}" type="pres">
      <dgm:prSet presAssocID="{1BE73671-DF7A-4AAE-8594-6D7613CF4F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9F47047-9A62-417C-914D-61BF7C05008F}" type="pres">
      <dgm:prSet presAssocID="{1BE73671-DF7A-4AAE-8594-6D7613CF4F1D}" presName="spaceRect" presStyleCnt="0"/>
      <dgm:spPr/>
    </dgm:pt>
    <dgm:pt modelId="{B47A99F8-8A4E-400C-873F-77CB251E6B62}" type="pres">
      <dgm:prSet presAssocID="{1BE73671-DF7A-4AAE-8594-6D7613CF4F1D}" presName="parTx" presStyleLbl="revTx" presStyleIdx="2" presStyleCnt="5">
        <dgm:presLayoutVars>
          <dgm:chMax val="0"/>
          <dgm:chPref val="0"/>
        </dgm:presLayoutVars>
      </dgm:prSet>
      <dgm:spPr/>
    </dgm:pt>
    <dgm:pt modelId="{379784A4-C55E-495F-BD88-DEA96DAFFEAF}" type="pres">
      <dgm:prSet presAssocID="{0617D521-D9CE-4F60-9C19-766CBD147CAA}" presName="sibTrans" presStyleCnt="0"/>
      <dgm:spPr/>
    </dgm:pt>
    <dgm:pt modelId="{73AE92D3-1568-4598-BA2E-CB39EABF2459}" type="pres">
      <dgm:prSet presAssocID="{054FE51B-926A-4866-B311-567A09F67B67}" presName="compNode" presStyleCnt="0"/>
      <dgm:spPr/>
    </dgm:pt>
    <dgm:pt modelId="{51F38348-85E0-4838-B0AF-508B668B0D64}" type="pres">
      <dgm:prSet presAssocID="{054FE51B-926A-4866-B311-567A09F67B67}" presName="bgRect" presStyleLbl="bgShp" presStyleIdx="3" presStyleCnt="5"/>
      <dgm:spPr/>
    </dgm:pt>
    <dgm:pt modelId="{D4F33A46-B4E5-47F4-ACD5-8FDD5935A28C}" type="pres">
      <dgm:prSet presAssocID="{054FE51B-926A-4866-B311-567A09F67B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2FC2BFD-69B5-4174-8F1B-25CD830F7622}" type="pres">
      <dgm:prSet presAssocID="{054FE51B-926A-4866-B311-567A09F67B67}" presName="spaceRect" presStyleCnt="0"/>
      <dgm:spPr/>
    </dgm:pt>
    <dgm:pt modelId="{6C2174E4-8C9D-441C-B5F3-E5AE22731F45}" type="pres">
      <dgm:prSet presAssocID="{054FE51B-926A-4866-B311-567A09F67B67}" presName="parTx" presStyleLbl="revTx" presStyleIdx="3" presStyleCnt="5">
        <dgm:presLayoutVars>
          <dgm:chMax val="0"/>
          <dgm:chPref val="0"/>
        </dgm:presLayoutVars>
      </dgm:prSet>
      <dgm:spPr/>
    </dgm:pt>
    <dgm:pt modelId="{E93FCE4C-763C-42E0-ADDE-ABF27DB79CDB}" type="pres">
      <dgm:prSet presAssocID="{1CA020F5-4D63-42EA-BFA1-B9B8614EB937}" presName="sibTrans" presStyleCnt="0"/>
      <dgm:spPr/>
    </dgm:pt>
    <dgm:pt modelId="{20D4A927-3708-409A-AF90-8A67C426A4D8}" type="pres">
      <dgm:prSet presAssocID="{1999C803-31D8-4DDD-96AC-8F46E1EF023A}" presName="compNode" presStyleCnt="0"/>
      <dgm:spPr/>
    </dgm:pt>
    <dgm:pt modelId="{D106DB06-333D-4EEA-8057-14F11E6D83FA}" type="pres">
      <dgm:prSet presAssocID="{1999C803-31D8-4DDD-96AC-8F46E1EF023A}" presName="bgRect" presStyleLbl="bgShp" presStyleIdx="4" presStyleCnt="5"/>
      <dgm:spPr/>
    </dgm:pt>
    <dgm:pt modelId="{43B3C83D-E8A7-4ED3-8541-B6BEAAB04512}" type="pres">
      <dgm:prSet presAssocID="{1999C803-31D8-4DDD-96AC-8F46E1EF02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5EBDCFA-15EB-45B7-B76B-E060A8777782}" type="pres">
      <dgm:prSet presAssocID="{1999C803-31D8-4DDD-96AC-8F46E1EF023A}" presName="spaceRect" presStyleCnt="0"/>
      <dgm:spPr/>
    </dgm:pt>
    <dgm:pt modelId="{84189670-9951-4184-8AB2-FFCFD75F081E}" type="pres">
      <dgm:prSet presAssocID="{1999C803-31D8-4DDD-96AC-8F46E1EF023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910C0F-F8BE-4BD4-980D-60917720218D}" type="presOf" srcId="{964731F9-D1D0-4E98-A473-AF43CA8EDF5A}" destId="{3CDAD348-23E2-42BE-8953-6C34F34257C0}" srcOrd="0" destOrd="0" presId="urn:microsoft.com/office/officeart/2018/2/layout/IconVerticalSolidList"/>
    <dgm:cxn modelId="{40A04D22-912B-4B25-947A-47146A5191BE}" srcId="{FF8CD4C9-B8F7-40DD-BA34-B55CB29A062B}" destId="{964731F9-D1D0-4E98-A473-AF43CA8EDF5A}" srcOrd="0" destOrd="0" parTransId="{876199F6-CF15-47CF-983C-E0F581949AEB}" sibTransId="{0E23EE62-91B8-4D75-9792-875ED6FFD7F2}"/>
    <dgm:cxn modelId="{CEEEAD27-7494-4819-893B-79DE879FA492}" type="presOf" srcId="{054FE51B-926A-4866-B311-567A09F67B67}" destId="{6C2174E4-8C9D-441C-B5F3-E5AE22731F45}" srcOrd="0" destOrd="0" presId="urn:microsoft.com/office/officeart/2018/2/layout/IconVerticalSolidList"/>
    <dgm:cxn modelId="{6310A579-5D66-4CE6-B624-DF7A7470D36F}" srcId="{FF8CD4C9-B8F7-40DD-BA34-B55CB29A062B}" destId="{054FE51B-926A-4866-B311-567A09F67B67}" srcOrd="3" destOrd="0" parTransId="{F4617E84-9C4A-4556-A100-353D8C465052}" sibTransId="{1CA020F5-4D63-42EA-BFA1-B9B8614EB937}"/>
    <dgm:cxn modelId="{C82F767F-A908-476D-87C0-A7722F62305A}" srcId="{FF8CD4C9-B8F7-40DD-BA34-B55CB29A062B}" destId="{400FB55A-7545-4A73-932B-9DDCBBD5A8FF}" srcOrd="1" destOrd="0" parTransId="{CE578358-A1A0-4BEA-8CAB-3FF5085B502D}" sibTransId="{9C253488-80C6-4F2D-B5D0-8664B8CA3515}"/>
    <dgm:cxn modelId="{4859D09C-A881-4282-9422-EECAA917D41C}" type="presOf" srcId="{1999C803-31D8-4DDD-96AC-8F46E1EF023A}" destId="{84189670-9951-4184-8AB2-FFCFD75F081E}" srcOrd="0" destOrd="0" presId="urn:microsoft.com/office/officeart/2018/2/layout/IconVerticalSolidList"/>
    <dgm:cxn modelId="{8ADB89A2-92E0-450F-8F6E-030B80C62FA2}" srcId="{FF8CD4C9-B8F7-40DD-BA34-B55CB29A062B}" destId="{1BE73671-DF7A-4AAE-8594-6D7613CF4F1D}" srcOrd="2" destOrd="0" parTransId="{12A813EA-CE2D-4C70-9A09-091EFD463790}" sibTransId="{0617D521-D9CE-4F60-9C19-766CBD147CAA}"/>
    <dgm:cxn modelId="{2009C4AD-8261-4551-AA64-638D55816618}" type="presOf" srcId="{1BE73671-DF7A-4AAE-8594-6D7613CF4F1D}" destId="{B47A99F8-8A4E-400C-873F-77CB251E6B62}" srcOrd="0" destOrd="0" presId="urn:microsoft.com/office/officeart/2018/2/layout/IconVerticalSolidList"/>
    <dgm:cxn modelId="{F31136BE-90D1-46A1-89D6-DC51CF95B636}" type="presOf" srcId="{FF8CD4C9-B8F7-40DD-BA34-B55CB29A062B}" destId="{F0BB2A39-181B-46AB-B10F-8418D53D1BE6}" srcOrd="0" destOrd="0" presId="urn:microsoft.com/office/officeart/2018/2/layout/IconVerticalSolidList"/>
    <dgm:cxn modelId="{1501C8C6-FE75-48F6-AC98-1683F7056DF7}" srcId="{FF8CD4C9-B8F7-40DD-BA34-B55CB29A062B}" destId="{1999C803-31D8-4DDD-96AC-8F46E1EF023A}" srcOrd="4" destOrd="0" parTransId="{50974D1C-4EFA-4710-927F-9AD80FA89273}" sibTransId="{80F6716A-5259-484A-8523-0D1A9B39D994}"/>
    <dgm:cxn modelId="{D113CFF0-31E5-4C96-8309-0F4779C626BA}" type="presOf" srcId="{400FB55A-7545-4A73-932B-9DDCBBD5A8FF}" destId="{2BEFE9B1-60C5-45AD-B4D9-B74D06C70C2B}" srcOrd="0" destOrd="0" presId="urn:microsoft.com/office/officeart/2018/2/layout/IconVerticalSolidList"/>
    <dgm:cxn modelId="{24A1F122-B761-4725-8BA3-372B44B0CA65}" type="presParOf" srcId="{F0BB2A39-181B-46AB-B10F-8418D53D1BE6}" destId="{F36A35D4-E878-41A1-9134-0C2A0D3E7A7E}" srcOrd="0" destOrd="0" presId="urn:microsoft.com/office/officeart/2018/2/layout/IconVerticalSolidList"/>
    <dgm:cxn modelId="{96790FD5-7953-456A-BA4B-2C350BA3A269}" type="presParOf" srcId="{F36A35D4-E878-41A1-9134-0C2A0D3E7A7E}" destId="{209FDD87-13DB-483A-8B5C-CC865499C2B1}" srcOrd="0" destOrd="0" presId="urn:microsoft.com/office/officeart/2018/2/layout/IconVerticalSolidList"/>
    <dgm:cxn modelId="{7C31BE26-3076-42FC-9B96-6CED3C0C6EED}" type="presParOf" srcId="{F36A35D4-E878-41A1-9134-0C2A0D3E7A7E}" destId="{6D8E3443-7630-4E26-AEA6-E85748DFBA61}" srcOrd="1" destOrd="0" presId="urn:microsoft.com/office/officeart/2018/2/layout/IconVerticalSolidList"/>
    <dgm:cxn modelId="{3E74829D-1F52-4351-BC63-730EF82CD212}" type="presParOf" srcId="{F36A35D4-E878-41A1-9134-0C2A0D3E7A7E}" destId="{29526FD3-07A7-4456-B592-C42AB04A3C5A}" srcOrd="2" destOrd="0" presId="urn:microsoft.com/office/officeart/2018/2/layout/IconVerticalSolidList"/>
    <dgm:cxn modelId="{CAE9F80A-5751-4E94-9CD0-F5D34F58DC27}" type="presParOf" srcId="{F36A35D4-E878-41A1-9134-0C2A0D3E7A7E}" destId="{3CDAD348-23E2-42BE-8953-6C34F34257C0}" srcOrd="3" destOrd="0" presId="urn:microsoft.com/office/officeart/2018/2/layout/IconVerticalSolidList"/>
    <dgm:cxn modelId="{41DB6BD7-522C-4D61-938E-B2AB76BA3651}" type="presParOf" srcId="{F0BB2A39-181B-46AB-B10F-8418D53D1BE6}" destId="{6B724FC5-7670-426F-AC29-4E08A9922ED5}" srcOrd="1" destOrd="0" presId="urn:microsoft.com/office/officeart/2018/2/layout/IconVerticalSolidList"/>
    <dgm:cxn modelId="{6D2C0991-F666-4E39-9229-86C959B9959E}" type="presParOf" srcId="{F0BB2A39-181B-46AB-B10F-8418D53D1BE6}" destId="{3DFBA2C3-79A2-4D6C-B75B-A2446F1C75C5}" srcOrd="2" destOrd="0" presId="urn:microsoft.com/office/officeart/2018/2/layout/IconVerticalSolidList"/>
    <dgm:cxn modelId="{BA12247E-4BB3-40BA-91EF-996E180B2660}" type="presParOf" srcId="{3DFBA2C3-79A2-4D6C-B75B-A2446F1C75C5}" destId="{5F3BCFB4-E49D-46E9-A08E-506F71CC97E0}" srcOrd="0" destOrd="0" presId="urn:microsoft.com/office/officeart/2018/2/layout/IconVerticalSolidList"/>
    <dgm:cxn modelId="{D40FD721-E733-4A28-AA5D-DB502E19589A}" type="presParOf" srcId="{3DFBA2C3-79A2-4D6C-B75B-A2446F1C75C5}" destId="{7BB0F022-AFB7-4FF4-A1DB-C920ECC8C4C4}" srcOrd="1" destOrd="0" presId="urn:microsoft.com/office/officeart/2018/2/layout/IconVerticalSolidList"/>
    <dgm:cxn modelId="{42406259-41C6-4449-85BB-53921C7C7359}" type="presParOf" srcId="{3DFBA2C3-79A2-4D6C-B75B-A2446F1C75C5}" destId="{10945EB1-C94E-4E48-8C49-116C9100A241}" srcOrd="2" destOrd="0" presId="urn:microsoft.com/office/officeart/2018/2/layout/IconVerticalSolidList"/>
    <dgm:cxn modelId="{2CE003F1-AB8B-4BA5-AFBF-FEF8A4E0C43B}" type="presParOf" srcId="{3DFBA2C3-79A2-4D6C-B75B-A2446F1C75C5}" destId="{2BEFE9B1-60C5-45AD-B4D9-B74D06C70C2B}" srcOrd="3" destOrd="0" presId="urn:microsoft.com/office/officeart/2018/2/layout/IconVerticalSolidList"/>
    <dgm:cxn modelId="{3F0D5557-B540-4316-902F-03DD57125B20}" type="presParOf" srcId="{F0BB2A39-181B-46AB-B10F-8418D53D1BE6}" destId="{66563E4F-15DF-4444-9278-22180A3959CF}" srcOrd="3" destOrd="0" presId="urn:microsoft.com/office/officeart/2018/2/layout/IconVerticalSolidList"/>
    <dgm:cxn modelId="{C1005808-86EB-4042-AC75-9895EFA1B9EC}" type="presParOf" srcId="{F0BB2A39-181B-46AB-B10F-8418D53D1BE6}" destId="{C6BFC08B-55EB-44A1-9081-98AF01824915}" srcOrd="4" destOrd="0" presId="urn:microsoft.com/office/officeart/2018/2/layout/IconVerticalSolidList"/>
    <dgm:cxn modelId="{1273CC92-E5C7-45C1-AF1F-38F69E851C92}" type="presParOf" srcId="{C6BFC08B-55EB-44A1-9081-98AF01824915}" destId="{DA5322D9-79B7-426C-A1EF-9CCBED839E95}" srcOrd="0" destOrd="0" presId="urn:microsoft.com/office/officeart/2018/2/layout/IconVerticalSolidList"/>
    <dgm:cxn modelId="{7568F95C-4023-44E5-90BA-915B0561D9D3}" type="presParOf" srcId="{C6BFC08B-55EB-44A1-9081-98AF01824915}" destId="{42597A46-9B25-4F5C-A37E-75C6C18A350C}" srcOrd="1" destOrd="0" presId="urn:microsoft.com/office/officeart/2018/2/layout/IconVerticalSolidList"/>
    <dgm:cxn modelId="{EC0889C0-A810-49FF-B0C4-4A4142BB7E36}" type="presParOf" srcId="{C6BFC08B-55EB-44A1-9081-98AF01824915}" destId="{79F47047-9A62-417C-914D-61BF7C05008F}" srcOrd="2" destOrd="0" presId="urn:microsoft.com/office/officeart/2018/2/layout/IconVerticalSolidList"/>
    <dgm:cxn modelId="{35EF344B-3C9F-4EB2-BEC4-64C65C02C65C}" type="presParOf" srcId="{C6BFC08B-55EB-44A1-9081-98AF01824915}" destId="{B47A99F8-8A4E-400C-873F-77CB251E6B62}" srcOrd="3" destOrd="0" presId="urn:microsoft.com/office/officeart/2018/2/layout/IconVerticalSolidList"/>
    <dgm:cxn modelId="{B2815F22-2DB4-432F-A17D-61D0ACC77BC8}" type="presParOf" srcId="{F0BB2A39-181B-46AB-B10F-8418D53D1BE6}" destId="{379784A4-C55E-495F-BD88-DEA96DAFFEAF}" srcOrd="5" destOrd="0" presId="urn:microsoft.com/office/officeart/2018/2/layout/IconVerticalSolidList"/>
    <dgm:cxn modelId="{A143FD02-90B4-4BCB-9BEF-C93517F35F3E}" type="presParOf" srcId="{F0BB2A39-181B-46AB-B10F-8418D53D1BE6}" destId="{73AE92D3-1568-4598-BA2E-CB39EABF2459}" srcOrd="6" destOrd="0" presId="urn:microsoft.com/office/officeart/2018/2/layout/IconVerticalSolidList"/>
    <dgm:cxn modelId="{5397F84F-6212-4F00-93EB-09855571727C}" type="presParOf" srcId="{73AE92D3-1568-4598-BA2E-CB39EABF2459}" destId="{51F38348-85E0-4838-B0AF-508B668B0D64}" srcOrd="0" destOrd="0" presId="urn:microsoft.com/office/officeart/2018/2/layout/IconVerticalSolidList"/>
    <dgm:cxn modelId="{51464893-CAF2-4639-B7EB-4C7E4191C0D2}" type="presParOf" srcId="{73AE92D3-1568-4598-BA2E-CB39EABF2459}" destId="{D4F33A46-B4E5-47F4-ACD5-8FDD5935A28C}" srcOrd="1" destOrd="0" presId="urn:microsoft.com/office/officeart/2018/2/layout/IconVerticalSolidList"/>
    <dgm:cxn modelId="{E76BFD13-DBF3-4BFE-9F49-C0F0F6E74226}" type="presParOf" srcId="{73AE92D3-1568-4598-BA2E-CB39EABF2459}" destId="{E2FC2BFD-69B5-4174-8F1B-25CD830F7622}" srcOrd="2" destOrd="0" presId="urn:microsoft.com/office/officeart/2018/2/layout/IconVerticalSolidList"/>
    <dgm:cxn modelId="{62CBB649-9A66-4A5A-96A0-82BFCE89267B}" type="presParOf" srcId="{73AE92D3-1568-4598-BA2E-CB39EABF2459}" destId="{6C2174E4-8C9D-441C-B5F3-E5AE22731F45}" srcOrd="3" destOrd="0" presId="urn:microsoft.com/office/officeart/2018/2/layout/IconVerticalSolidList"/>
    <dgm:cxn modelId="{68EB78B0-6C82-45C7-8116-45B3E872437B}" type="presParOf" srcId="{F0BB2A39-181B-46AB-B10F-8418D53D1BE6}" destId="{E93FCE4C-763C-42E0-ADDE-ABF27DB79CDB}" srcOrd="7" destOrd="0" presId="urn:microsoft.com/office/officeart/2018/2/layout/IconVerticalSolidList"/>
    <dgm:cxn modelId="{EDCD4BE7-378F-4B2D-AB04-9D2C9FB27208}" type="presParOf" srcId="{F0BB2A39-181B-46AB-B10F-8418D53D1BE6}" destId="{20D4A927-3708-409A-AF90-8A67C426A4D8}" srcOrd="8" destOrd="0" presId="urn:microsoft.com/office/officeart/2018/2/layout/IconVerticalSolidList"/>
    <dgm:cxn modelId="{9F0B577C-F903-4BBA-90DF-B86E1A4AD2C6}" type="presParOf" srcId="{20D4A927-3708-409A-AF90-8A67C426A4D8}" destId="{D106DB06-333D-4EEA-8057-14F11E6D83FA}" srcOrd="0" destOrd="0" presId="urn:microsoft.com/office/officeart/2018/2/layout/IconVerticalSolidList"/>
    <dgm:cxn modelId="{8D91755B-C6CC-4399-BDB7-4330BE82B596}" type="presParOf" srcId="{20D4A927-3708-409A-AF90-8A67C426A4D8}" destId="{43B3C83D-E8A7-4ED3-8541-B6BEAAB04512}" srcOrd="1" destOrd="0" presId="urn:microsoft.com/office/officeart/2018/2/layout/IconVerticalSolidList"/>
    <dgm:cxn modelId="{F6B6090D-48F0-4211-B85C-050C77023CAF}" type="presParOf" srcId="{20D4A927-3708-409A-AF90-8A67C426A4D8}" destId="{85EBDCFA-15EB-45B7-B76B-E060A8777782}" srcOrd="2" destOrd="0" presId="urn:microsoft.com/office/officeart/2018/2/layout/IconVerticalSolidList"/>
    <dgm:cxn modelId="{723D58B0-FF91-4F80-B925-46F7E28FBEA1}" type="presParOf" srcId="{20D4A927-3708-409A-AF90-8A67C426A4D8}" destId="{84189670-9951-4184-8AB2-FFCFD75F08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78DCA-500E-4657-97A2-5F055214F307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E04B5-FBCF-4DB2-A215-CD4AAC17FA47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723BB-C8C1-45C1-A6B4-7B28B56C064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Windows is a GUI-based extension of DOS.</a:t>
          </a:r>
        </a:p>
      </dsp:txBody>
      <dsp:txXfrm>
        <a:off x="1059754" y="4307"/>
        <a:ext cx="5304469" cy="917536"/>
      </dsp:txXfrm>
    </dsp:sp>
    <dsp:sp modelId="{6EA37B9C-E4A2-4BBC-A710-90B14030E96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A4F62-1AAE-4530-8024-C61F7D9442E8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27D57-B044-4846-93AC-9ADE69CA224F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Elements:</a:t>
          </a:r>
        </a:p>
      </dsp:txBody>
      <dsp:txXfrm>
        <a:off x="1059754" y="1151227"/>
        <a:ext cx="5304469" cy="917536"/>
      </dsp:txXfrm>
    </dsp:sp>
    <dsp:sp modelId="{898BFE83-5920-4B7E-B106-7AE7A1FD76A7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9659F-1203-443C-BEBC-E1C96E492A9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2818A-F030-4B20-9BA1-5350C89F158C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Start button</a:t>
          </a:r>
        </a:p>
      </dsp:txBody>
      <dsp:txXfrm>
        <a:off x="1059754" y="2298147"/>
        <a:ext cx="5304469" cy="917536"/>
      </dsp:txXfrm>
    </dsp:sp>
    <dsp:sp modelId="{6605635B-B1A7-4BD1-BD49-FF9B9A6E008F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0A986-FB06-47D0-A732-DD80692A20D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0C395-72E6-48DA-BE83-984353A53D86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Taskbar and Windows Explorer</a:t>
          </a:r>
        </a:p>
      </dsp:txBody>
      <dsp:txXfrm>
        <a:off x="1059754" y="3445068"/>
        <a:ext cx="5304469" cy="917536"/>
      </dsp:txXfrm>
    </dsp:sp>
    <dsp:sp modelId="{A8D9A6DD-7DC9-4945-BDF0-504B1874DAA7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458C1-4AE2-4727-8A06-EE68FD8C7DD6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5464B-9C76-4FEC-8C70-E7A0D5ED504C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Hardware and software compatibility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FDD87-13DB-483A-8B5C-CC865499C2B1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E3443-7630-4E26-AEA6-E85748DFBA61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AD348-23E2-42BE-8953-6C34F34257C0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word processor is software for creating and formatting documents.</a:t>
          </a:r>
        </a:p>
      </dsp:txBody>
      <dsp:txXfrm>
        <a:off x="836555" y="3400"/>
        <a:ext cx="9679044" cy="724290"/>
      </dsp:txXfrm>
    </dsp:sp>
    <dsp:sp modelId="{5F3BCFB4-E49D-46E9-A08E-506F71CC97E0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0F022-AFB7-4FF4-A1DB-C920ECC8C4C4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FE9B1-60C5-45AD-B4D9-B74D06C70C2B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 include:</a:t>
          </a:r>
        </a:p>
      </dsp:txBody>
      <dsp:txXfrm>
        <a:off x="836555" y="908763"/>
        <a:ext cx="9679044" cy="724290"/>
      </dsp:txXfrm>
    </dsp:sp>
    <dsp:sp modelId="{DA5322D9-79B7-426C-A1EF-9CCBED839E95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97A46-9B25-4F5C-A37E-75C6C18A350C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A99F8-8A4E-400C-873F-77CB251E6B62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Text formatting</a:t>
          </a:r>
        </a:p>
      </dsp:txBody>
      <dsp:txXfrm>
        <a:off x="836555" y="1814126"/>
        <a:ext cx="9679044" cy="724290"/>
      </dsp:txXfrm>
    </dsp:sp>
    <dsp:sp modelId="{51F38348-85E0-4838-B0AF-508B668B0D64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33A46-B4E5-47F4-ACD5-8FDD5935A28C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174E4-8C9D-441C-B5F3-E5AE22731F45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Insert multimedia and tables</a:t>
          </a:r>
        </a:p>
      </dsp:txBody>
      <dsp:txXfrm>
        <a:off x="836555" y="2719489"/>
        <a:ext cx="9679044" cy="724290"/>
      </dsp:txXfrm>
    </dsp:sp>
    <dsp:sp modelId="{D106DB06-333D-4EEA-8057-14F11E6D83FA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3C83D-E8A7-4ED3-8541-B6BEAAB04512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89670-9951-4184-8AB2-FFCFD75F081E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Spelling and grammar checks</a:t>
          </a:r>
        </a:p>
      </dsp:txBody>
      <dsp:txXfrm>
        <a:off x="836555" y="3624853"/>
        <a:ext cx="9679044" cy="72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595D-1305-37E4-C824-681A7768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0C72-8099-E07E-46F5-AE2F2DDF2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ECA4-01A1-19BD-6266-A9488EB8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E6B7-151F-4B12-7F41-7317039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10A7-E2A3-1663-6740-43AE5D5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3CA-A199-D5D9-85CB-DDC2C128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1F63A-FF7F-F500-08BE-1867B967E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AE78-D04C-869E-092C-5AE92149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4393-40F3-AC7F-62D8-0F0B439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E7DB-D38F-C498-A8DC-CEBCC486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1BB6-0E04-B1D5-5EBF-31C283702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447B3-B84E-3D22-976B-7F50F94D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130D-E7E8-993E-2BB0-F8D46449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9F27-B11F-CF99-9444-304AA4F1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9233-9F3E-7A4D-4FDD-19FE6C64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823B-1C11-1FEB-F555-D6401479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86B0-2CC6-3BCD-4657-27F91B977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0DE7-0827-A7E3-C28B-88AE7A1F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04C3-C0C0-1E07-6AF3-DD412CA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73AD-8166-64ED-ECB7-A88E8AB3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06C8-20FE-17BC-7752-C0CE9675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6FB9-1013-7291-C8CE-25A7EE17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37D4-9AC0-340B-281F-5C0AD52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026C-1368-336F-6433-AEE212E6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6F1B-3474-94C2-0843-D281628C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226C-9E8F-05F2-6CD2-F755FD78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962B3-E21C-330E-AF35-C57000AC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4930-4CDE-651F-83D3-80B7526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AD55-EFDA-0704-57B8-AFC5F085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CAB5-B345-6901-C7F2-531E29F5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F144-3176-F3D0-C9BF-D5FEB07D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3DC6-FB2E-7D8B-CB1C-E1B1232C8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9ACF-C2EB-F0F7-2B78-16D548A9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C124-673C-BC4E-BDC7-74596D93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9D6-384E-71DA-BEDD-E761123E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CCBA-2C31-BBD5-59A2-9F27BE7A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2A86-7700-E692-A632-6AEEE825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ED42-34B8-B3E8-A502-A6A4B994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642D-1E55-A3D8-76E0-316D6B46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7DDDB-5E46-2C59-A2EE-2A1F7E9B9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DC45C-DAA4-50B3-D43F-2BF696D2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428CD-56F2-F425-C74C-177275FD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76BA1-D759-CF57-B500-C3B86B93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E4FA5-1E93-60F9-311D-B149963F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2DB1-66AF-95C0-F85E-24F27C31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81E3B-2DBC-D48E-9633-85EAEA32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FF81A-F3F3-B287-9D2C-466F9C13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34937-28BA-20A0-93EC-64CCE72B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A565F-7AE0-09AB-2000-0DFFEBA6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5072-2A3F-76C7-9FFE-4EF485E6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0DA91-AC4A-974B-8753-5245B892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7C2E-0D18-69C5-CEF1-97D323A7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76CE-A849-333F-6E3D-94E60B59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6B2A-7131-8420-8266-FC061C20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C0DE3-427D-3026-EFA4-6154ADC1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91F1D-6CE1-29AB-6029-549A8118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7BACE-48D5-662B-95DB-BE801816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D8B1-419A-C162-A4AE-E3A51B4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4452-415D-8B8F-7096-EBE8CD7A5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39BF-3CB3-EBA1-09C8-63FC81B3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30DB-F5E8-58B2-CAA8-DB27CCEF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9D09-D62E-D0E4-DA33-DD74211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2A5B-9180-F08C-8F98-86F5ABEF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7CE6F-9569-A6E8-BDD6-358548CE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459D-6C96-9551-0130-45734732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263E-1B60-FE56-6D8C-70AC2FF58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76696-573B-4A5D-806C-33A6C0C39F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8CB7-8BEA-467B-02E9-FE5E77DBE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0F0F-E29D-FEB4-68F7-896757D3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43D5B-DD41-40DA-922F-708E5443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8BF7E-9A9B-7F96-8F27-A6F9930D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Lab Report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C51B9-81E8-6975-7C10-CFB294FB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MS-DOS, Windows, and Office Tools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5732-BEBE-F748-E5BF-BD224B8C7744}"/>
              </a:ext>
            </a:extLst>
          </p:cNvPr>
          <p:cNvSpPr txBox="1"/>
          <p:nvPr/>
        </p:nvSpPr>
        <p:spPr>
          <a:xfrm>
            <a:off x="9080740" y="5762446"/>
            <a:ext cx="249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Submitted by:</a:t>
            </a:r>
          </a:p>
          <a:p>
            <a:r>
              <a:rPr lang="en-US" sz="1400" dirty="0"/>
              <a:t> Susanna </a:t>
            </a:r>
            <a:r>
              <a:rPr lang="en-US" sz="1400" dirty="0" err="1"/>
              <a:t>Rayamajhi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642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D9062-C8A3-FE58-5B09-16F81456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MS-DOS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3A5C-B864-8877-13EB-638D0AF5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MS-DOS is an early operating system used for file management and resource allocation.</a:t>
            </a:r>
          </a:p>
          <a:p>
            <a:r>
              <a:rPr lang="en-US" sz="2200"/>
              <a:t>Features:</a:t>
            </a:r>
          </a:p>
          <a:p>
            <a:r>
              <a:rPr lang="en-US" sz="2200"/>
              <a:t>- Single-user system</a:t>
            </a:r>
          </a:p>
          <a:p>
            <a:r>
              <a:rPr lang="en-US" sz="2200"/>
              <a:t>- File and memory management</a:t>
            </a:r>
          </a:p>
          <a:p>
            <a:r>
              <a:rPr lang="en-US" sz="2200"/>
              <a:t>- Command processing facilities</a:t>
            </a:r>
          </a:p>
        </p:txBody>
      </p:sp>
    </p:spTree>
    <p:extLst>
      <p:ext uri="{BB962C8B-B14F-4D97-AF65-F5344CB8AC3E}">
        <p14:creationId xmlns:p14="http://schemas.microsoft.com/office/powerpoint/2010/main" val="27075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62977-DDB0-ED7F-5663-D274F9C5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Common DOS Commands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E5A7D2-1AC6-FA24-E5FA-AE0D2A85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Commonly Used Commands:</a:t>
            </a:r>
          </a:p>
          <a:p>
            <a:r>
              <a:rPr lang="en-US" sz="2000"/>
              <a:t>- systeminfo: Display system information</a:t>
            </a:r>
          </a:p>
          <a:p>
            <a:r>
              <a:rPr lang="en-US" sz="2000"/>
              <a:t>- dir: List files and folders</a:t>
            </a:r>
          </a:p>
          <a:p>
            <a:r>
              <a:rPr lang="en-US" sz="2000"/>
              <a:t>- mkdir: Create a folder</a:t>
            </a:r>
          </a:p>
          <a:p>
            <a:r>
              <a:rPr lang="en-US" sz="2000"/>
              <a:t>- copy: Copy files</a:t>
            </a:r>
          </a:p>
          <a:p>
            <a:r>
              <a:rPr lang="en-US" sz="2000"/>
              <a:t>- del: Delete files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0F753C-4357-10BC-76B0-AE0CD212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40" r="39433" b="625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B088D-E09C-ABAF-121F-F2DBAB37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Operating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EC41140-3368-7539-B477-BEB36B8A8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26423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5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E4E41-E113-6ECF-A178-CBA782D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Word Processors</a:t>
            </a: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B65F8D0B-72AC-D663-3729-1535A8494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25560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41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y 3D concept art">
            <a:extLst>
              <a:ext uri="{FF2B5EF4-FFF2-40B4-BE49-F238E27FC236}">
                <a16:creationId xmlns:a16="http://schemas.microsoft.com/office/drawing/2014/main" id="{408F6AAC-C40B-A18A-BB0D-14A8B9C7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66" r="23106" b="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4D0E4-1866-A807-2136-D71039FD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Lab: Design Identity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822A-C2B1-F261-B278-F34B1994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Steps to create an identity card in Word:</a:t>
            </a:r>
          </a:p>
          <a:p>
            <a:r>
              <a:rPr lang="en-US" sz="2000"/>
              <a:t>1. Use Insert &gt; Shapes to create a rectangle.</a:t>
            </a:r>
          </a:p>
          <a:p>
            <a:r>
              <a:rPr lang="en-US" sz="2000"/>
              <a:t>2. Add text using WordArt.</a:t>
            </a:r>
          </a:p>
          <a:p>
            <a:r>
              <a:rPr lang="en-US" sz="2000"/>
              <a:t>3. Customize colors and alignment.</a:t>
            </a:r>
          </a:p>
        </p:txBody>
      </p:sp>
    </p:spTree>
    <p:extLst>
      <p:ext uri="{BB962C8B-B14F-4D97-AF65-F5344CB8AC3E}">
        <p14:creationId xmlns:p14="http://schemas.microsoft.com/office/powerpoint/2010/main" val="409934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006530A-9E16-7EB9-7C5B-A762EFBB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42" r="28054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1054-FAD5-777B-B9EC-0164C629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MS Excel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D0FB-FA51-143A-116F-F4E9A9CB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Excel is a spreadsheet tool for calculations and data analysis.</a:t>
            </a:r>
          </a:p>
          <a:p>
            <a:r>
              <a:rPr lang="en-US" sz="2000"/>
              <a:t>Key Features:</a:t>
            </a:r>
          </a:p>
          <a:p>
            <a:r>
              <a:rPr lang="en-US" sz="2000"/>
              <a:t>- Built-in formulae like SUM, AVERAGE</a:t>
            </a:r>
          </a:p>
          <a:p>
            <a:r>
              <a:rPr lang="en-US" sz="2000"/>
              <a:t>- Data sorting and filtering</a:t>
            </a:r>
          </a:p>
          <a:p>
            <a:r>
              <a:rPr lang="en-US" sz="2000"/>
              <a:t>- Chart creation</a:t>
            </a:r>
          </a:p>
        </p:txBody>
      </p:sp>
    </p:spTree>
    <p:extLst>
      <p:ext uri="{BB962C8B-B14F-4D97-AF65-F5344CB8AC3E}">
        <p14:creationId xmlns:p14="http://schemas.microsoft.com/office/powerpoint/2010/main" val="396872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Colorful envelopes">
            <a:extLst>
              <a:ext uri="{FF2B5EF4-FFF2-40B4-BE49-F238E27FC236}">
                <a16:creationId xmlns:a16="http://schemas.microsoft.com/office/drawing/2014/main" id="{D8FE8BDE-F3BB-C438-6549-B1F53350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0" b="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A015-B420-7080-192C-5535A364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Mail Merge in MS Word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D2A014-38F1-D69E-EAB3-BF45957A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Mail merge allows combining data into letters or labels.</a:t>
            </a:r>
          </a:p>
          <a:p>
            <a:r>
              <a:rPr lang="en-US" sz="2000"/>
              <a:t>Steps:</a:t>
            </a:r>
          </a:p>
          <a:p>
            <a:r>
              <a:rPr lang="en-US" sz="2000"/>
              <a:t>1. Select Mailings &gt; Start Mail Merge.</a:t>
            </a:r>
          </a:p>
          <a:p>
            <a:r>
              <a:rPr lang="en-US" sz="2000"/>
              <a:t>2. Connect a recipient list.</a:t>
            </a:r>
          </a:p>
          <a:p>
            <a:r>
              <a:rPr lang="en-US" sz="2000"/>
              <a:t>3. Insert fields and preview.</a:t>
            </a:r>
          </a:p>
        </p:txBody>
      </p:sp>
    </p:spTree>
    <p:extLst>
      <p:ext uri="{BB962C8B-B14F-4D97-AF65-F5344CB8AC3E}">
        <p14:creationId xmlns:p14="http://schemas.microsoft.com/office/powerpoint/2010/main" val="332317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Lab Report Summary</vt:lpstr>
      <vt:lpstr>Introduction to MS-DOS</vt:lpstr>
      <vt:lpstr>Common DOS Commands</vt:lpstr>
      <vt:lpstr>Windows Operating System</vt:lpstr>
      <vt:lpstr>Introduction to Word Processors</vt:lpstr>
      <vt:lpstr>Lab: Design Identity Card</vt:lpstr>
      <vt:lpstr>MS Excel Overview</vt:lpstr>
      <vt:lpstr>Mail Merge in MS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Adhikari</dc:creator>
  <cp:lastModifiedBy>Ankit Adhikari</cp:lastModifiedBy>
  <cp:revision>24</cp:revision>
  <dcterms:created xsi:type="dcterms:W3CDTF">2024-12-10T09:08:56Z</dcterms:created>
  <dcterms:modified xsi:type="dcterms:W3CDTF">2024-12-10T13:44:30Z</dcterms:modified>
</cp:coreProperties>
</file>