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148CA9-5C2A-44A0-8704-B6CDEB21EB9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0FB58772-4AAF-4829-8993-2C9E411E1015}">
      <dgm:prSet/>
      <dgm:spPr/>
      <dgm:t>
        <a:bodyPr/>
        <a:lstStyle/>
        <a:p>
          <a:pPr>
            <a:defRPr cap="all"/>
          </a:pPr>
          <a:r>
            <a:rPr lang="en-US"/>
            <a:t>- Task Tracking</a:t>
          </a:r>
        </a:p>
      </dgm:t>
    </dgm:pt>
    <dgm:pt modelId="{CE3689AD-D869-43FE-9DD3-BF89399B930E}" type="parTrans" cxnId="{80087845-D3A8-4363-912F-6A3C36500148}">
      <dgm:prSet/>
      <dgm:spPr/>
      <dgm:t>
        <a:bodyPr/>
        <a:lstStyle/>
        <a:p>
          <a:endParaRPr lang="en-US"/>
        </a:p>
      </dgm:t>
    </dgm:pt>
    <dgm:pt modelId="{2C8A4325-71CF-4272-97ED-C7BA076505E0}" type="sibTrans" cxnId="{80087845-D3A8-4363-912F-6A3C36500148}">
      <dgm:prSet/>
      <dgm:spPr/>
      <dgm:t>
        <a:bodyPr/>
        <a:lstStyle/>
        <a:p>
          <a:endParaRPr lang="en-US"/>
        </a:p>
      </dgm:t>
    </dgm:pt>
    <dgm:pt modelId="{6BE3A4BE-7723-486C-9BFD-832F86F15387}">
      <dgm:prSet/>
      <dgm:spPr/>
      <dgm:t>
        <a:bodyPr/>
        <a:lstStyle/>
        <a:p>
          <a:pPr>
            <a:defRPr cap="all"/>
          </a:pPr>
          <a:r>
            <a:rPr lang="en-US"/>
            <a:t>- Team Collaboration</a:t>
          </a:r>
        </a:p>
      </dgm:t>
    </dgm:pt>
    <dgm:pt modelId="{51D671B9-57DE-4B50-9916-3C9579394AC7}" type="parTrans" cxnId="{C1C06D49-7F4B-4CE2-B72C-B34F9CCA1964}">
      <dgm:prSet/>
      <dgm:spPr/>
      <dgm:t>
        <a:bodyPr/>
        <a:lstStyle/>
        <a:p>
          <a:endParaRPr lang="en-US"/>
        </a:p>
      </dgm:t>
    </dgm:pt>
    <dgm:pt modelId="{FA06530F-678D-4160-8EF1-99D61FC23E68}" type="sibTrans" cxnId="{C1C06D49-7F4B-4CE2-B72C-B34F9CCA1964}">
      <dgm:prSet/>
      <dgm:spPr/>
      <dgm:t>
        <a:bodyPr/>
        <a:lstStyle/>
        <a:p>
          <a:endParaRPr lang="en-US"/>
        </a:p>
      </dgm:t>
    </dgm:pt>
    <dgm:pt modelId="{62089B97-9807-4447-B37E-EE01FB4AE6D5}">
      <dgm:prSet/>
      <dgm:spPr/>
      <dgm:t>
        <a:bodyPr/>
        <a:lstStyle/>
        <a:p>
          <a:pPr>
            <a:defRPr cap="all"/>
          </a:pPr>
          <a:r>
            <a:rPr lang="en-US"/>
            <a:t>- Custom Workflows</a:t>
          </a:r>
        </a:p>
      </dgm:t>
    </dgm:pt>
    <dgm:pt modelId="{A971D9B7-CCB4-451A-A9D1-4C107499A84F}" type="parTrans" cxnId="{A3F789BB-3196-493A-935A-A3CA428E259A}">
      <dgm:prSet/>
      <dgm:spPr/>
      <dgm:t>
        <a:bodyPr/>
        <a:lstStyle/>
        <a:p>
          <a:endParaRPr lang="en-US"/>
        </a:p>
      </dgm:t>
    </dgm:pt>
    <dgm:pt modelId="{7A59E097-CF36-4DA0-9573-1B979A20B71D}" type="sibTrans" cxnId="{A3F789BB-3196-493A-935A-A3CA428E259A}">
      <dgm:prSet/>
      <dgm:spPr/>
      <dgm:t>
        <a:bodyPr/>
        <a:lstStyle/>
        <a:p>
          <a:endParaRPr lang="en-US"/>
        </a:p>
      </dgm:t>
    </dgm:pt>
    <dgm:pt modelId="{7BA15411-19A5-4AA1-9911-35F66F8D5BD9}">
      <dgm:prSet/>
      <dgm:spPr/>
      <dgm:t>
        <a:bodyPr/>
        <a:lstStyle/>
        <a:p>
          <a:pPr>
            <a:defRPr cap="all"/>
          </a:pPr>
          <a:r>
            <a:rPr lang="en-US"/>
            <a:t>- Time Management</a:t>
          </a:r>
        </a:p>
      </dgm:t>
    </dgm:pt>
    <dgm:pt modelId="{1D0AD6EB-4468-43D7-B43E-6407E3F8413C}" type="parTrans" cxnId="{15250DCD-5811-476E-B0FE-58F029892556}">
      <dgm:prSet/>
      <dgm:spPr/>
      <dgm:t>
        <a:bodyPr/>
        <a:lstStyle/>
        <a:p>
          <a:endParaRPr lang="en-US"/>
        </a:p>
      </dgm:t>
    </dgm:pt>
    <dgm:pt modelId="{B350F22E-6F13-44C8-9BFC-C991B49E0FF5}" type="sibTrans" cxnId="{15250DCD-5811-476E-B0FE-58F029892556}">
      <dgm:prSet/>
      <dgm:spPr/>
      <dgm:t>
        <a:bodyPr/>
        <a:lstStyle/>
        <a:p>
          <a:endParaRPr lang="en-US"/>
        </a:p>
      </dgm:t>
    </dgm:pt>
    <dgm:pt modelId="{8E88849C-9B9B-4874-B715-93639E69F846}" type="pres">
      <dgm:prSet presAssocID="{51148CA9-5C2A-44A0-8704-B6CDEB21EB97}" presName="root" presStyleCnt="0">
        <dgm:presLayoutVars>
          <dgm:dir/>
          <dgm:resizeHandles val="exact"/>
        </dgm:presLayoutVars>
      </dgm:prSet>
      <dgm:spPr/>
    </dgm:pt>
    <dgm:pt modelId="{C49E5356-EFD2-427B-B91B-3ABD9CDF7028}" type="pres">
      <dgm:prSet presAssocID="{0FB58772-4AAF-4829-8993-2C9E411E1015}" presName="compNode" presStyleCnt="0"/>
      <dgm:spPr/>
    </dgm:pt>
    <dgm:pt modelId="{7D479399-F326-4391-B9FC-3710DE27C3B0}" type="pres">
      <dgm:prSet presAssocID="{0FB58772-4AAF-4829-8993-2C9E411E1015}" presName="iconBgRect" presStyleLbl="bgShp" presStyleIdx="0" presStyleCnt="4"/>
      <dgm:spPr/>
    </dgm:pt>
    <dgm:pt modelId="{6EB350AC-21F0-4538-BAB2-844DAD0CA152}" type="pres">
      <dgm:prSet presAssocID="{0FB58772-4AAF-4829-8993-2C9E411E10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43082AC6-7215-4C22-8F1B-B351160DA4D4}" type="pres">
      <dgm:prSet presAssocID="{0FB58772-4AAF-4829-8993-2C9E411E1015}" presName="spaceRect" presStyleCnt="0"/>
      <dgm:spPr/>
    </dgm:pt>
    <dgm:pt modelId="{CD3D42A6-44AA-47FF-8AD5-83854D6ECECE}" type="pres">
      <dgm:prSet presAssocID="{0FB58772-4AAF-4829-8993-2C9E411E1015}" presName="textRect" presStyleLbl="revTx" presStyleIdx="0" presStyleCnt="4">
        <dgm:presLayoutVars>
          <dgm:chMax val="1"/>
          <dgm:chPref val="1"/>
        </dgm:presLayoutVars>
      </dgm:prSet>
      <dgm:spPr/>
    </dgm:pt>
    <dgm:pt modelId="{FE22CEB8-1D0B-4F92-82D4-63FB8C447D22}" type="pres">
      <dgm:prSet presAssocID="{2C8A4325-71CF-4272-97ED-C7BA076505E0}" presName="sibTrans" presStyleCnt="0"/>
      <dgm:spPr/>
    </dgm:pt>
    <dgm:pt modelId="{B1ABFE7B-975B-4E2D-90B0-9D27F78291D3}" type="pres">
      <dgm:prSet presAssocID="{6BE3A4BE-7723-486C-9BFD-832F86F15387}" presName="compNode" presStyleCnt="0"/>
      <dgm:spPr/>
    </dgm:pt>
    <dgm:pt modelId="{C932E6C6-1342-42AC-9B04-3E0B93EA2F5D}" type="pres">
      <dgm:prSet presAssocID="{6BE3A4BE-7723-486C-9BFD-832F86F15387}" presName="iconBgRect" presStyleLbl="bgShp" presStyleIdx="1" presStyleCnt="4"/>
      <dgm:spPr/>
    </dgm:pt>
    <dgm:pt modelId="{0C088EF5-6F7A-40FD-8B7F-0AD3FACD153D}" type="pres">
      <dgm:prSet presAssocID="{6BE3A4BE-7723-486C-9BFD-832F86F153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0629345-D905-4839-AD1D-DEEAE4F330D3}" type="pres">
      <dgm:prSet presAssocID="{6BE3A4BE-7723-486C-9BFD-832F86F15387}" presName="spaceRect" presStyleCnt="0"/>
      <dgm:spPr/>
    </dgm:pt>
    <dgm:pt modelId="{AF8593C6-3D3E-48B6-8A1C-3EFAA4F859BA}" type="pres">
      <dgm:prSet presAssocID="{6BE3A4BE-7723-486C-9BFD-832F86F15387}" presName="textRect" presStyleLbl="revTx" presStyleIdx="1" presStyleCnt="4">
        <dgm:presLayoutVars>
          <dgm:chMax val="1"/>
          <dgm:chPref val="1"/>
        </dgm:presLayoutVars>
      </dgm:prSet>
      <dgm:spPr/>
    </dgm:pt>
    <dgm:pt modelId="{1AB73378-DB09-484B-B7E1-057004985CA6}" type="pres">
      <dgm:prSet presAssocID="{FA06530F-678D-4160-8EF1-99D61FC23E68}" presName="sibTrans" presStyleCnt="0"/>
      <dgm:spPr/>
    </dgm:pt>
    <dgm:pt modelId="{103328A9-9926-4988-AB6E-97379FD6D836}" type="pres">
      <dgm:prSet presAssocID="{62089B97-9807-4447-B37E-EE01FB4AE6D5}" presName="compNode" presStyleCnt="0"/>
      <dgm:spPr/>
    </dgm:pt>
    <dgm:pt modelId="{F9310044-E6BF-4F7F-96EB-285873498275}" type="pres">
      <dgm:prSet presAssocID="{62089B97-9807-4447-B37E-EE01FB4AE6D5}" presName="iconBgRect" presStyleLbl="bgShp" presStyleIdx="2" presStyleCnt="4"/>
      <dgm:spPr/>
    </dgm:pt>
    <dgm:pt modelId="{06E82724-DB4D-46E9-8044-A120B45C2A13}" type="pres">
      <dgm:prSet presAssocID="{62089B97-9807-4447-B37E-EE01FB4AE6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01EA3DE-30A0-4B39-B6F2-8C4D360378D3}" type="pres">
      <dgm:prSet presAssocID="{62089B97-9807-4447-B37E-EE01FB4AE6D5}" presName="spaceRect" presStyleCnt="0"/>
      <dgm:spPr/>
    </dgm:pt>
    <dgm:pt modelId="{AB56DA8C-D4D0-4045-9181-2EA056F25404}" type="pres">
      <dgm:prSet presAssocID="{62089B97-9807-4447-B37E-EE01FB4AE6D5}" presName="textRect" presStyleLbl="revTx" presStyleIdx="2" presStyleCnt="4">
        <dgm:presLayoutVars>
          <dgm:chMax val="1"/>
          <dgm:chPref val="1"/>
        </dgm:presLayoutVars>
      </dgm:prSet>
      <dgm:spPr/>
    </dgm:pt>
    <dgm:pt modelId="{CEAEE37F-153D-4499-A964-99AC61F43CFF}" type="pres">
      <dgm:prSet presAssocID="{7A59E097-CF36-4DA0-9573-1B979A20B71D}" presName="sibTrans" presStyleCnt="0"/>
      <dgm:spPr/>
    </dgm:pt>
    <dgm:pt modelId="{274BBABE-A7CE-4A4F-B754-9AA39A7521DB}" type="pres">
      <dgm:prSet presAssocID="{7BA15411-19A5-4AA1-9911-35F66F8D5BD9}" presName="compNode" presStyleCnt="0"/>
      <dgm:spPr/>
    </dgm:pt>
    <dgm:pt modelId="{940182A2-3215-42B6-A75C-D0EA6685ACAD}" type="pres">
      <dgm:prSet presAssocID="{7BA15411-19A5-4AA1-9911-35F66F8D5BD9}" presName="iconBgRect" presStyleLbl="bgShp" presStyleIdx="3" presStyleCnt="4"/>
      <dgm:spPr/>
    </dgm:pt>
    <dgm:pt modelId="{600500B2-5FFB-4E7B-95F2-FA5900C546CD}" type="pres">
      <dgm:prSet presAssocID="{7BA15411-19A5-4AA1-9911-35F66F8D5BD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EA01910-FE87-4F1B-A6EF-78CF859BBD83}" type="pres">
      <dgm:prSet presAssocID="{7BA15411-19A5-4AA1-9911-35F66F8D5BD9}" presName="spaceRect" presStyleCnt="0"/>
      <dgm:spPr/>
    </dgm:pt>
    <dgm:pt modelId="{7B917B80-511B-4BCD-B1B7-117BB961489F}" type="pres">
      <dgm:prSet presAssocID="{7BA15411-19A5-4AA1-9911-35F66F8D5BD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E62583B-B5B1-4257-B932-2B5257C88B16}" type="presOf" srcId="{7BA15411-19A5-4AA1-9911-35F66F8D5BD9}" destId="{7B917B80-511B-4BCD-B1B7-117BB961489F}" srcOrd="0" destOrd="0" presId="urn:microsoft.com/office/officeart/2018/5/layout/IconCircleLabelList"/>
    <dgm:cxn modelId="{80087845-D3A8-4363-912F-6A3C36500148}" srcId="{51148CA9-5C2A-44A0-8704-B6CDEB21EB97}" destId="{0FB58772-4AAF-4829-8993-2C9E411E1015}" srcOrd="0" destOrd="0" parTransId="{CE3689AD-D869-43FE-9DD3-BF89399B930E}" sibTransId="{2C8A4325-71CF-4272-97ED-C7BA076505E0}"/>
    <dgm:cxn modelId="{C1C06D49-7F4B-4CE2-B72C-B34F9CCA1964}" srcId="{51148CA9-5C2A-44A0-8704-B6CDEB21EB97}" destId="{6BE3A4BE-7723-486C-9BFD-832F86F15387}" srcOrd="1" destOrd="0" parTransId="{51D671B9-57DE-4B50-9916-3C9579394AC7}" sibTransId="{FA06530F-678D-4160-8EF1-99D61FC23E68}"/>
    <dgm:cxn modelId="{CB34346A-8657-46CA-9E42-F5F455975A77}" type="presOf" srcId="{6BE3A4BE-7723-486C-9BFD-832F86F15387}" destId="{AF8593C6-3D3E-48B6-8A1C-3EFAA4F859BA}" srcOrd="0" destOrd="0" presId="urn:microsoft.com/office/officeart/2018/5/layout/IconCircleLabelList"/>
    <dgm:cxn modelId="{1718576F-5D56-4F25-A79E-1FF1B77291A3}" type="presOf" srcId="{51148CA9-5C2A-44A0-8704-B6CDEB21EB97}" destId="{8E88849C-9B9B-4874-B715-93639E69F846}" srcOrd="0" destOrd="0" presId="urn:microsoft.com/office/officeart/2018/5/layout/IconCircleLabelList"/>
    <dgm:cxn modelId="{EC67247B-FC64-40F8-B693-CF56FFEC1754}" type="presOf" srcId="{0FB58772-4AAF-4829-8993-2C9E411E1015}" destId="{CD3D42A6-44AA-47FF-8AD5-83854D6ECECE}" srcOrd="0" destOrd="0" presId="urn:microsoft.com/office/officeart/2018/5/layout/IconCircleLabelList"/>
    <dgm:cxn modelId="{5E54A4AE-5CCF-4B39-8955-B3F0C319DFA2}" type="presOf" srcId="{62089B97-9807-4447-B37E-EE01FB4AE6D5}" destId="{AB56DA8C-D4D0-4045-9181-2EA056F25404}" srcOrd="0" destOrd="0" presId="urn:microsoft.com/office/officeart/2018/5/layout/IconCircleLabelList"/>
    <dgm:cxn modelId="{A3F789BB-3196-493A-935A-A3CA428E259A}" srcId="{51148CA9-5C2A-44A0-8704-B6CDEB21EB97}" destId="{62089B97-9807-4447-B37E-EE01FB4AE6D5}" srcOrd="2" destOrd="0" parTransId="{A971D9B7-CCB4-451A-A9D1-4C107499A84F}" sibTransId="{7A59E097-CF36-4DA0-9573-1B979A20B71D}"/>
    <dgm:cxn modelId="{15250DCD-5811-476E-B0FE-58F029892556}" srcId="{51148CA9-5C2A-44A0-8704-B6CDEB21EB97}" destId="{7BA15411-19A5-4AA1-9911-35F66F8D5BD9}" srcOrd="3" destOrd="0" parTransId="{1D0AD6EB-4468-43D7-B43E-6407E3F8413C}" sibTransId="{B350F22E-6F13-44C8-9BFC-C991B49E0FF5}"/>
    <dgm:cxn modelId="{91A9580F-CAF7-4699-B605-251A649EA913}" type="presParOf" srcId="{8E88849C-9B9B-4874-B715-93639E69F846}" destId="{C49E5356-EFD2-427B-B91B-3ABD9CDF7028}" srcOrd="0" destOrd="0" presId="urn:microsoft.com/office/officeart/2018/5/layout/IconCircleLabelList"/>
    <dgm:cxn modelId="{CF3EE0FD-8987-41AE-A93D-2A9EA62E7392}" type="presParOf" srcId="{C49E5356-EFD2-427B-B91B-3ABD9CDF7028}" destId="{7D479399-F326-4391-B9FC-3710DE27C3B0}" srcOrd="0" destOrd="0" presId="urn:microsoft.com/office/officeart/2018/5/layout/IconCircleLabelList"/>
    <dgm:cxn modelId="{54862E5B-6656-4CC0-B09D-77737F31F72F}" type="presParOf" srcId="{C49E5356-EFD2-427B-B91B-3ABD9CDF7028}" destId="{6EB350AC-21F0-4538-BAB2-844DAD0CA152}" srcOrd="1" destOrd="0" presId="urn:microsoft.com/office/officeart/2018/5/layout/IconCircleLabelList"/>
    <dgm:cxn modelId="{B1F64B37-BFBC-4B9B-A5D5-4B705CBD8CDB}" type="presParOf" srcId="{C49E5356-EFD2-427B-B91B-3ABD9CDF7028}" destId="{43082AC6-7215-4C22-8F1B-B351160DA4D4}" srcOrd="2" destOrd="0" presId="urn:microsoft.com/office/officeart/2018/5/layout/IconCircleLabelList"/>
    <dgm:cxn modelId="{6A5CD873-6413-4E06-B09E-9BE19F5B17A7}" type="presParOf" srcId="{C49E5356-EFD2-427B-B91B-3ABD9CDF7028}" destId="{CD3D42A6-44AA-47FF-8AD5-83854D6ECECE}" srcOrd="3" destOrd="0" presId="urn:microsoft.com/office/officeart/2018/5/layout/IconCircleLabelList"/>
    <dgm:cxn modelId="{2F591C96-9F2B-4A0A-9B65-DA323AE0395A}" type="presParOf" srcId="{8E88849C-9B9B-4874-B715-93639E69F846}" destId="{FE22CEB8-1D0B-4F92-82D4-63FB8C447D22}" srcOrd="1" destOrd="0" presId="urn:microsoft.com/office/officeart/2018/5/layout/IconCircleLabelList"/>
    <dgm:cxn modelId="{B092E275-B41C-42AD-995A-4579D4A1A2E0}" type="presParOf" srcId="{8E88849C-9B9B-4874-B715-93639E69F846}" destId="{B1ABFE7B-975B-4E2D-90B0-9D27F78291D3}" srcOrd="2" destOrd="0" presId="urn:microsoft.com/office/officeart/2018/5/layout/IconCircleLabelList"/>
    <dgm:cxn modelId="{0E24B823-EB65-496F-8D37-6B5739C454E1}" type="presParOf" srcId="{B1ABFE7B-975B-4E2D-90B0-9D27F78291D3}" destId="{C932E6C6-1342-42AC-9B04-3E0B93EA2F5D}" srcOrd="0" destOrd="0" presId="urn:microsoft.com/office/officeart/2018/5/layout/IconCircleLabelList"/>
    <dgm:cxn modelId="{9C5CA586-07DA-4C7F-A00D-B8D06AC49E7A}" type="presParOf" srcId="{B1ABFE7B-975B-4E2D-90B0-9D27F78291D3}" destId="{0C088EF5-6F7A-40FD-8B7F-0AD3FACD153D}" srcOrd="1" destOrd="0" presId="urn:microsoft.com/office/officeart/2018/5/layout/IconCircleLabelList"/>
    <dgm:cxn modelId="{E5CB88B4-86AA-4B89-B193-0FB2064C7CD2}" type="presParOf" srcId="{B1ABFE7B-975B-4E2D-90B0-9D27F78291D3}" destId="{30629345-D905-4839-AD1D-DEEAE4F330D3}" srcOrd="2" destOrd="0" presId="urn:microsoft.com/office/officeart/2018/5/layout/IconCircleLabelList"/>
    <dgm:cxn modelId="{06827A15-2AB7-4E0B-9200-1597E221C5DF}" type="presParOf" srcId="{B1ABFE7B-975B-4E2D-90B0-9D27F78291D3}" destId="{AF8593C6-3D3E-48B6-8A1C-3EFAA4F859BA}" srcOrd="3" destOrd="0" presId="urn:microsoft.com/office/officeart/2018/5/layout/IconCircleLabelList"/>
    <dgm:cxn modelId="{165F8F9A-E6E5-4BC4-825D-EB19A9B6E353}" type="presParOf" srcId="{8E88849C-9B9B-4874-B715-93639E69F846}" destId="{1AB73378-DB09-484B-B7E1-057004985CA6}" srcOrd="3" destOrd="0" presId="urn:microsoft.com/office/officeart/2018/5/layout/IconCircleLabelList"/>
    <dgm:cxn modelId="{CE040800-23CD-4064-9191-FA4C28669FA6}" type="presParOf" srcId="{8E88849C-9B9B-4874-B715-93639E69F846}" destId="{103328A9-9926-4988-AB6E-97379FD6D836}" srcOrd="4" destOrd="0" presId="urn:microsoft.com/office/officeart/2018/5/layout/IconCircleLabelList"/>
    <dgm:cxn modelId="{B434CAC4-6389-4C89-8CF1-D9BBFFCFEE71}" type="presParOf" srcId="{103328A9-9926-4988-AB6E-97379FD6D836}" destId="{F9310044-E6BF-4F7F-96EB-285873498275}" srcOrd="0" destOrd="0" presId="urn:microsoft.com/office/officeart/2018/5/layout/IconCircleLabelList"/>
    <dgm:cxn modelId="{C233F763-1B94-44F8-98EC-41C1AD32EF48}" type="presParOf" srcId="{103328A9-9926-4988-AB6E-97379FD6D836}" destId="{06E82724-DB4D-46E9-8044-A120B45C2A13}" srcOrd="1" destOrd="0" presId="urn:microsoft.com/office/officeart/2018/5/layout/IconCircleLabelList"/>
    <dgm:cxn modelId="{DF58DC23-EA8C-418B-8349-13EC54451309}" type="presParOf" srcId="{103328A9-9926-4988-AB6E-97379FD6D836}" destId="{301EA3DE-30A0-4B39-B6F2-8C4D360378D3}" srcOrd="2" destOrd="0" presId="urn:microsoft.com/office/officeart/2018/5/layout/IconCircleLabelList"/>
    <dgm:cxn modelId="{25787325-D7A8-4F8A-915F-074E755A4102}" type="presParOf" srcId="{103328A9-9926-4988-AB6E-97379FD6D836}" destId="{AB56DA8C-D4D0-4045-9181-2EA056F25404}" srcOrd="3" destOrd="0" presId="urn:microsoft.com/office/officeart/2018/5/layout/IconCircleLabelList"/>
    <dgm:cxn modelId="{D4086FE8-3F3E-4A46-885A-871D6F3FBD8B}" type="presParOf" srcId="{8E88849C-9B9B-4874-B715-93639E69F846}" destId="{CEAEE37F-153D-4499-A964-99AC61F43CFF}" srcOrd="5" destOrd="0" presId="urn:microsoft.com/office/officeart/2018/5/layout/IconCircleLabelList"/>
    <dgm:cxn modelId="{18769077-4E1E-4C4F-92E4-4212E7492909}" type="presParOf" srcId="{8E88849C-9B9B-4874-B715-93639E69F846}" destId="{274BBABE-A7CE-4A4F-B754-9AA39A7521DB}" srcOrd="6" destOrd="0" presId="urn:microsoft.com/office/officeart/2018/5/layout/IconCircleLabelList"/>
    <dgm:cxn modelId="{2C243F39-EBBD-4D81-9DF8-14F16E06C0CE}" type="presParOf" srcId="{274BBABE-A7CE-4A4F-B754-9AA39A7521DB}" destId="{940182A2-3215-42B6-A75C-D0EA6685ACAD}" srcOrd="0" destOrd="0" presId="urn:microsoft.com/office/officeart/2018/5/layout/IconCircleLabelList"/>
    <dgm:cxn modelId="{2132E584-11BC-4463-9653-B4A6AE33F09F}" type="presParOf" srcId="{274BBABE-A7CE-4A4F-B754-9AA39A7521DB}" destId="{600500B2-5FFB-4E7B-95F2-FA5900C546CD}" srcOrd="1" destOrd="0" presId="urn:microsoft.com/office/officeart/2018/5/layout/IconCircleLabelList"/>
    <dgm:cxn modelId="{0E4EAB3E-649A-4686-8F17-22A00E9EDFFC}" type="presParOf" srcId="{274BBABE-A7CE-4A4F-B754-9AA39A7521DB}" destId="{4EA01910-FE87-4F1B-A6EF-78CF859BBD83}" srcOrd="2" destOrd="0" presId="urn:microsoft.com/office/officeart/2018/5/layout/IconCircleLabelList"/>
    <dgm:cxn modelId="{420384F0-1A0A-4B5E-BD8D-2464B1807139}" type="presParOf" srcId="{274BBABE-A7CE-4A4F-B754-9AA39A7521DB}" destId="{7B917B80-511B-4BCD-B1B7-117BB961489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3A37C5-BCEB-4875-B89E-1C1FB2AE04E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71EB71-0150-472D-A0EA-36DE28B18E9E}">
      <dgm:prSet/>
      <dgm:spPr/>
      <dgm:t>
        <a:bodyPr/>
        <a:lstStyle/>
        <a:p>
          <a:r>
            <a:rPr lang="en-US"/>
            <a:t>- Improved efficiency</a:t>
          </a:r>
        </a:p>
      </dgm:t>
    </dgm:pt>
    <dgm:pt modelId="{54F59CF2-E350-4678-8C76-114B98EC2A31}" type="parTrans" cxnId="{F85BB757-009C-474A-81CB-6FAEA151E4B6}">
      <dgm:prSet/>
      <dgm:spPr/>
      <dgm:t>
        <a:bodyPr/>
        <a:lstStyle/>
        <a:p>
          <a:endParaRPr lang="en-US"/>
        </a:p>
      </dgm:t>
    </dgm:pt>
    <dgm:pt modelId="{A21EF0EA-D7ED-42CE-B805-5F4663FC9C5A}" type="sibTrans" cxnId="{F85BB757-009C-474A-81CB-6FAEA151E4B6}">
      <dgm:prSet/>
      <dgm:spPr/>
      <dgm:t>
        <a:bodyPr/>
        <a:lstStyle/>
        <a:p>
          <a:endParaRPr lang="en-US"/>
        </a:p>
      </dgm:t>
    </dgm:pt>
    <dgm:pt modelId="{B58471E7-5AC1-4E82-B7AC-49EBA76BA107}">
      <dgm:prSet/>
      <dgm:spPr/>
      <dgm:t>
        <a:bodyPr/>
        <a:lstStyle/>
        <a:p>
          <a:r>
            <a:rPr lang="en-US"/>
            <a:t>- Clear accountability</a:t>
          </a:r>
        </a:p>
      </dgm:t>
    </dgm:pt>
    <dgm:pt modelId="{12131747-D80F-46F0-8763-9AD5E1F47867}" type="parTrans" cxnId="{850E1640-9205-4AA7-9AAB-1AC6F6F6BBC1}">
      <dgm:prSet/>
      <dgm:spPr/>
      <dgm:t>
        <a:bodyPr/>
        <a:lstStyle/>
        <a:p>
          <a:endParaRPr lang="en-US"/>
        </a:p>
      </dgm:t>
    </dgm:pt>
    <dgm:pt modelId="{C44F312E-28A9-4A1C-98A3-6192FB47F31D}" type="sibTrans" cxnId="{850E1640-9205-4AA7-9AAB-1AC6F6F6BBC1}">
      <dgm:prSet/>
      <dgm:spPr/>
      <dgm:t>
        <a:bodyPr/>
        <a:lstStyle/>
        <a:p>
          <a:endParaRPr lang="en-US"/>
        </a:p>
      </dgm:t>
    </dgm:pt>
    <dgm:pt modelId="{0F735456-AB4B-4760-AFBE-609AC51B0629}">
      <dgm:prSet/>
      <dgm:spPr/>
      <dgm:t>
        <a:bodyPr/>
        <a:lstStyle/>
        <a:p>
          <a:r>
            <a:rPr lang="en-US"/>
            <a:t>- Real-time progress tracking</a:t>
          </a:r>
        </a:p>
      </dgm:t>
    </dgm:pt>
    <dgm:pt modelId="{94A70085-9BA5-4ADE-9BEB-178027993837}" type="parTrans" cxnId="{A84DF286-4AD0-4A0F-915F-C8A7823B2DE4}">
      <dgm:prSet/>
      <dgm:spPr/>
      <dgm:t>
        <a:bodyPr/>
        <a:lstStyle/>
        <a:p>
          <a:endParaRPr lang="en-US"/>
        </a:p>
      </dgm:t>
    </dgm:pt>
    <dgm:pt modelId="{760F9D19-ED8E-4987-9881-B0F4779521AE}" type="sibTrans" cxnId="{A84DF286-4AD0-4A0F-915F-C8A7823B2DE4}">
      <dgm:prSet/>
      <dgm:spPr/>
      <dgm:t>
        <a:bodyPr/>
        <a:lstStyle/>
        <a:p>
          <a:endParaRPr lang="en-US"/>
        </a:p>
      </dgm:t>
    </dgm:pt>
    <dgm:pt modelId="{78E8FED9-1C5A-4E21-8703-7C9FD21509C7}" type="pres">
      <dgm:prSet presAssocID="{A83A37C5-BCEB-4875-B89E-1C1FB2AE04E8}" presName="root" presStyleCnt="0">
        <dgm:presLayoutVars>
          <dgm:dir/>
          <dgm:resizeHandles val="exact"/>
        </dgm:presLayoutVars>
      </dgm:prSet>
      <dgm:spPr/>
    </dgm:pt>
    <dgm:pt modelId="{68ACBAFA-F12E-4C83-838F-A4BD36E2478E}" type="pres">
      <dgm:prSet presAssocID="{5171EB71-0150-472D-A0EA-36DE28B18E9E}" presName="compNode" presStyleCnt="0"/>
      <dgm:spPr/>
    </dgm:pt>
    <dgm:pt modelId="{FC5F40CA-90F9-411A-B575-1532DE856F8F}" type="pres">
      <dgm:prSet presAssocID="{5171EB71-0150-472D-A0EA-36DE28B18E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804A374-B699-4221-AD51-21B622C144F3}" type="pres">
      <dgm:prSet presAssocID="{5171EB71-0150-472D-A0EA-36DE28B18E9E}" presName="spaceRect" presStyleCnt="0"/>
      <dgm:spPr/>
    </dgm:pt>
    <dgm:pt modelId="{94416CF8-4D2A-458D-B81A-44B497692B59}" type="pres">
      <dgm:prSet presAssocID="{5171EB71-0150-472D-A0EA-36DE28B18E9E}" presName="textRect" presStyleLbl="revTx" presStyleIdx="0" presStyleCnt="3">
        <dgm:presLayoutVars>
          <dgm:chMax val="1"/>
          <dgm:chPref val="1"/>
        </dgm:presLayoutVars>
      </dgm:prSet>
      <dgm:spPr/>
    </dgm:pt>
    <dgm:pt modelId="{93836994-7692-43FF-8AF6-1DE44CF1C1E1}" type="pres">
      <dgm:prSet presAssocID="{A21EF0EA-D7ED-42CE-B805-5F4663FC9C5A}" presName="sibTrans" presStyleCnt="0"/>
      <dgm:spPr/>
    </dgm:pt>
    <dgm:pt modelId="{544F5343-C782-4E18-A1B7-D6F38F4981F8}" type="pres">
      <dgm:prSet presAssocID="{B58471E7-5AC1-4E82-B7AC-49EBA76BA107}" presName="compNode" presStyleCnt="0"/>
      <dgm:spPr/>
    </dgm:pt>
    <dgm:pt modelId="{B1A88515-D4E9-45C7-A76B-BB1AB47A7100}" type="pres">
      <dgm:prSet presAssocID="{B58471E7-5AC1-4E82-B7AC-49EBA76BA1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25F6F3F-BC66-4508-913B-C4788CA36976}" type="pres">
      <dgm:prSet presAssocID="{B58471E7-5AC1-4E82-B7AC-49EBA76BA107}" presName="spaceRect" presStyleCnt="0"/>
      <dgm:spPr/>
    </dgm:pt>
    <dgm:pt modelId="{545EDB20-3DA4-4D19-8BF3-D9EBFBBD0DA9}" type="pres">
      <dgm:prSet presAssocID="{B58471E7-5AC1-4E82-B7AC-49EBA76BA107}" presName="textRect" presStyleLbl="revTx" presStyleIdx="1" presStyleCnt="3">
        <dgm:presLayoutVars>
          <dgm:chMax val="1"/>
          <dgm:chPref val="1"/>
        </dgm:presLayoutVars>
      </dgm:prSet>
      <dgm:spPr/>
    </dgm:pt>
    <dgm:pt modelId="{0A7965CD-AB78-4A42-A110-3D79D8016216}" type="pres">
      <dgm:prSet presAssocID="{C44F312E-28A9-4A1C-98A3-6192FB47F31D}" presName="sibTrans" presStyleCnt="0"/>
      <dgm:spPr/>
    </dgm:pt>
    <dgm:pt modelId="{EBFF345A-ED88-4476-BE0D-0035DB6D6213}" type="pres">
      <dgm:prSet presAssocID="{0F735456-AB4B-4760-AFBE-609AC51B0629}" presName="compNode" presStyleCnt="0"/>
      <dgm:spPr/>
    </dgm:pt>
    <dgm:pt modelId="{C335B9EC-7BF4-410A-902E-8F2E6EF6F756}" type="pres">
      <dgm:prSet presAssocID="{0F735456-AB4B-4760-AFBE-609AC51B06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6580C32-47A2-4618-BD67-8F78A7547A57}" type="pres">
      <dgm:prSet presAssocID="{0F735456-AB4B-4760-AFBE-609AC51B0629}" presName="spaceRect" presStyleCnt="0"/>
      <dgm:spPr/>
    </dgm:pt>
    <dgm:pt modelId="{B37389AA-750E-48FA-9E66-CEF8865E6D1E}" type="pres">
      <dgm:prSet presAssocID="{0F735456-AB4B-4760-AFBE-609AC51B062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50E1640-9205-4AA7-9AAB-1AC6F6F6BBC1}" srcId="{A83A37C5-BCEB-4875-B89E-1C1FB2AE04E8}" destId="{B58471E7-5AC1-4E82-B7AC-49EBA76BA107}" srcOrd="1" destOrd="0" parTransId="{12131747-D80F-46F0-8763-9AD5E1F47867}" sibTransId="{C44F312E-28A9-4A1C-98A3-6192FB47F31D}"/>
    <dgm:cxn modelId="{44E33D71-B4A6-4D1F-9E49-7B78B972CF8E}" type="presOf" srcId="{0F735456-AB4B-4760-AFBE-609AC51B0629}" destId="{B37389AA-750E-48FA-9E66-CEF8865E6D1E}" srcOrd="0" destOrd="0" presId="urn:microsoft.com/office/officeart/2018/2/layout/IconLabelList"/>
    <dgm:cxn modelId="{F85BB757-009C-474A-81CB-6FAEA151E4B6}" srcId="{A83A37C5-BCEB-4875-B89E-1C1FB2AE04E8}" destId="{5171EB71-0150-472D-A0EA-36DE28B18E9E}" srcOrd="0" destOrd="0" parTransId="{54F59CF2-E350-4678-8C76-114B98EC2A31}" sibTransId="{A21EF0EA-D7ED-42CE-B805-5F4663FC9C5A}"/>
    <dgm:cxn modelId="{0E47BF57-CE4A-490C-AA1D-1E1B763CB1EA}" type="presOf" srcId="{5171EB71-0150-472D-A0EA-36DE28B18E9E}" destId="{94416CF8-4D2A-458D-B81A-44B497692B59}" srcOrd="0" destOrd="0" presId="urn:microsoft.com/office/officeart/2018/2/layout/IconLabelList"/>
    <dgm:cxn modelId="{151CD17E-E80A-4A28-96AC-3F696D2ECCCF}" type="presOf" srcId="{B58471E7-5AC1-4E82-B7AC-49EBA76BA107}" destId="{545EDB20-3DA4-4D19-8BF3-D9EBFBBD0DA9}" srcOrd="0" destOrd="0" presId="urn:microsoft.com/office/officeart/2018/2/layout/IconLabelList"/>
    <dgm:cxn modelId="{A84DF286-4AD0-4A0F-915F-C8A7823B2DE4}" srcId="{A83A37C5-BCEB-4875-B89E-1C1FB2AE04E8}" destId="{0F735456-AB4B-4760-AFBE-609AC51B0629}" srcOrd="2" destOrd="0" parTransId="{94A70085-9BA5-4ADE-9BEB-178027993837}" sibTransId="{760F9D19-ED8E-4987-9881-B0F4779521AE}"/>
    <dgm:cxn modelId="{C438A7E7-6204-4565-860A-8E4B19DB7F2C}" type="presOf" srcId="{A83A37C5-BCEB-4875-B89E-1C1FB2AE04E8}" destId="{78E8FED9-1C5A-4E21-8703-7C9FD21509C7}" srcOrd="0" destOrd="0" presId="urn:microsoft.com/office/officeart/2018/2/layout/IconLabelList"/>
    <dgm:cxn modelId="{AE6D1C51-F0CB-49B2-A5A5-42782D4F9AFD}" type="presParOf" srcId="{78E8FED9-1C5A-4E21-8703-7C9FD21509C7}" destId="{68ACBAFA-F12E-4C83-838F-A4BD36E2478E}" srcOrd="0" destOrd="0" presId="urn:microsoft.com/office/officeart/2018/2/layout/IconLabelList"/>
    <dgm:cxn modelId="{6706E0B4-C7F6-4762-A037-95ACD9E8187D}" type="presParOf" srcId="{68ACBAFA-F12E-4C83-838F-A4BD36E2478E}" destId="{FC5F40CA-90F9-411A-B575-1532DE856F8F}" srcOrd="0" destOrd="0" presId="urn:microsoft.com/office/officeart/2018/2/layout/IconLabelList"/>
    <dgm:cxn modelId="{04C6A879-F6A5-4C2A-BFE0-2BA38FB8D0E4}" type="presParOf" srcId="{68ACBAFA-F12E-4C83-838F-A4BD36E2478E}" destId="{3804A374-B699-4221-AD51-21B622C144F3}" srcOrd="1" destOrd="0" presId="urn:microsoft.com/office/officeart/2018/2/layout/IconLabelList"/>
    <dgm:cxn modelId="{667F79E9-0194-4CE7-95DE-68BF60E90771}" type="presParOf" srcId="{68ACBAFA-F12E-4C83-838F-A4BD36E2478E}" destId="{94416CF8-4D2A-458D-B81A-44B497692B59}" srcOrd="2" destOrd="0" presId="urn:microsoft.com/office/officeart/2018/2/layout/IconLabelList"/>
    <dgm:cxn modelId="{8F81ED24-108C-4BD1-9A19-B546B2FDE2D5}" type="presParOf" srcId="{78E8FED9-1C5A-4E21-8703-7C9FD21509C7}" destId="{93836994-7692-43FF-8AF6-1DE44CF1C1E1}" srcOrd="1" destOrd="0" presId="urn:microsoft.com/office/officeart/2018/2/layout/IconLabelList"/>
    <dgm:cxn modelId="{A9391FBE-DA38-4632-ABE6-07162780EF92}" type="presParOf" srcId="{78E8FED9-1C5A-4E21-8703-7C9FD21509C7}" destId="{544F5343-C782-4E18-A1B7-D6F38F4981F8}" srcOrd="2" destOrd="0" presId="urn:microsoft.com/office/officeart/2018/2/layout/IconLabelList"/>
    <dgm:cxn modelId="{D1C63F85-3486-4D30-9FEC-42A68F2DDB6B}" type="presParOf" srcId="{544F5343-C782-4E18-A1B7-D6F38F4981F8}" destId="{B1A88515-D4E9-45C7-A76B-BB1AB47A7100}" srcOrd="0" destOrd="0" presId="urn:microsoft.com/office/officeart/2018/2/layout/IconLabelList"/>
    <dgm:cxn modelId="{08CBE692-1326-48DC-BACB-B4A49E0C8223}" type="presParOf" srcId="{544F5343-C782-4E18-A1B7-D6F38F4981F8}" destId="{125F6F3F-BC66-4508-913B-C4788CA36976}" srcOrd="1" destOrd="0" presId="urn:microsoft.com/office/officeart/2018/2/layout/IconLabelList"/>
    <dgm:cxn modelId="{2A8D387B-93AE-4B43-BCCB-8B298F0D8119}" type="presParOf" srcId="{544F5343-C782-4E18-A1B7-D6F38F4981F8}" destId="{545EDB20-3DA4-4D19-8BF3-D9EBFBBD0DA9}" srcOrd="2" destOrd="0" presId="urn:microsoft.com/office/officeart/2018/2/layout/IconLabelList"/>
    <dgm:cxn modelId="{7079D222-3840-4C11-B63C-48E8075531BD}" type="presParOf" srcId="{78E8FED9-1C5A-4E21-8703-7C9FD21509C7}" destId="{0A7965CD-AB78-4A42-A110-3D79D8016216}" srcOrd="3" destOrd="0" presId="urn:microsoft.com/office/officeart/2018/2/layout/IconLabelList"/>
    <dgm:cxn modelId="{A8B38F82-488B-4D58-A3D8-9D7BC0D880A4}" type="presParOf" srcId="{78E8FED9-1C5A-4E21-8703-7C9FD21509C7}" destId="{EBFF345A-ED88-4476-BE0D-0035DB6D6213}" srcOrd="4" destOrd="0" presId="urn:microsoft.com/office/officeart/2018/2/layout/IconLabelList"/>
    <dgm:cxn modelId="{0D65678E-9B6F-452F-BBD8-F5DAEDAB692B}" type="presParOf" srcId="{EBFF345A-ED88-4476-BE0D-0035DB6D6213}" destId="{C335B9EC-7BF4-410A-902E-8F2E6EF6F756}" srcOrd="0" destOrd="0" presId="urn:microsoft.com/office/officeart/2018/2/layout/IconLabelList"/>
    <dgm:cxn modelId="{DDC43AA9-85F8-4CF8-9C39-AA08E53419E5}" type="presParOf" srcId="{EBFF345A-ED88-4476-BE0D-0035DB6D6213}" destId="{B6580C32-47A2-4618-BD67-8F78A7547A57}" srcOrd="1" destOrd="0" presId="urn:microsoft.com/office/officeart/2018/2/layout/IconLabelList"/>
    <dgm:cxn modelId="{0F25F126-4787-4F7E-92B8-B9DD82FCF324}" type="presParOf" srcId="{EBFF345A-ED88-4476-BE0D-0035DB6D6213}" destId="{B37389AA-750E-48FA-9E66-CEF8865E6D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B294E1-E76D-4960-86D7-C7D3C60A48C6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09B2C3-6A43-4453-BD5F-E76BA9FC0A8C}">
      <dgm:prSet/>
      <dgm:spPr/>
      <dgm:t>
        <a:bodyPr/>
        <a:lstStyle/>
        <a:p>
          <a:r>
            <a:rPr lang="en-US"/>
            <a:t>Create</a:t>
          </a:r>
        </a:p>
      </dgm:t>
    </dgm:pt>
    <dgm:pt modelId="{8019E442-238A-4E9D-95C5-7912A0344965}" type="parTrans" cxnId="{337C3022-323F-4200-96E1-7294780900EF}">
      <dgm:prSet/>
      <dgm:spPr/>
      <dgm:t>
        <a:bodyPr/>
        <a:lstStyle/>
        <a:p>
          <a:endParaRPr lang="en-US"/>
        </a:p>
      </dgm:t>
    </dgm:pt>
    <dgm:pt modelId="{5C75EFED-37FF-4A4C-A677-7F4220E94A42}" type="sibTrans" cxnId="{337C3022-323F-4200-96E1-7294780900EF}">
      <dgm:prSet/>
      <dgm:spPr/>
      <dgm:t>
        <a:bodyPr/>
        <a:lstStyle/>
        <a:p>
          <a:endParaRPr lang="en-US"/>
        </a:p>
      </dgm:t>
    </dgm:pt>
    <dgm:pt modelId="{26165C06-2B74-434D-9BEC-13F3A5DB286C}">
      <dgm:prSet/>
      <dgm:spPr/>
      <dgm:t>
        <a:bodyPr/>
        <a:lstStyle/>
        <a:p>
          <a:r>
            <a:rPr lang="en-US"/>
            <a:t>- Create a project</a:t>
          </a:r>
        </a:p>
      </dgm:t>
    </dgm:pt>
    <dgm:pt modelId="{CE78AF82-809F-468C-903C-B0B47E5CBDD0}" type="parTrans" cxnId="{EC1E99BD-5D17-4CAC-A08A-4CBB38AE1141}">
      <dgm:prSet/>
      <dgm:spPr/>
      <dgm:t>
        <a:bodyPr/>
        <a:lstStyle/>
        <a:p>
          <a:endParaRPr lang="en-US"/>
        </a:p>
      </dgm:t>
    </dgm:pt>
    <dgm:pt modelId="{067B109C-10A9-4617-AEC8-BA739AC962AD}" type="sibTrans" cxnId="{EC1E99BD-5D17-4CAC-A08A-4CBB38AE1141}">
      <dgm:prSet/>
      <dgm:spPr/>
      <dgm:t>
        <a:bodyPr/>
        <a:lstStyle/>
        <a:p>
          <a:endParaRPr lang="en-US"/>
        </a:p>
      </dgm:t>
    </dgm:pt>
    <dgm:pt modelId="{D89CCE3F-223F-4FD9-BE88-4DEA8D281D62}">
      <dgm:prSet/>
      <dgm:spPr/>
      <dgm:t>
        <a:bodyPr/>
        <a:lstStyle/>
        <a:p>
          <a:r>
            <a:rPr lang="en-US"/>
            <a:t>Add</a:t>
          </a:r>
        </a:p>
      </dgm:t>
    </dgm:pt>
    <dgm:pt modelId="{E7A62578-931B-4BB9-B971-17339177BCD5}" type="parTrans" cxnId="{26B376A3-24FE-4DF6-9442-0B1B49C4ABDC}">
      <dgm:prSet/>
      <dgm:spPr/>
      <dgm:t>
        <a:bodyPr/>
        <a:lstStyle/>
        <a:p>
          <a:endParaRPr lang="en-US"/>
        </a:p>
      </dgm:t>
    </dgm:pt>
    <dgm:pt modelId="{ECDFE449-B092-4CB6-A39C-A95D2B8FFAA7}" type="sibTrans" cxnId="{26B376A3-24FE-4DF6-9442-0B1B49C4ABDC}">
      <dgm:prSet/>
      <dgm:spPr/>
      <dgm:t>
        <a:bodyPr/>
        <a:lstStyle/>
        <a:p>
          <a:endParaRPr lang="en-US"/>
        </a:p>
      </dgm:t>
    </dgm:pt>
    <dgm:pt modelId="{47D5D4E1-7291-4BC3-8C08-148DCED661BF}">
      <dgm:prSet/>
      <dgm:spPr/>
      <dgm:t>
        <a:bodyPr/>
        <a:lstStyle/>
        <a:p>
          <a:r>
            <a:rPr lang="en-US"/>
            <a:t>- Add tasks and assign team members</a:t>
          </a:r>
        </a:p>
      </dgm:t>
    </dgm:pt>
    <dgm:pt modelId="{BE7527B9-6069-4352-AEE1-7DDFA684E752}" type="parTrans" cxnId="{0FC53CE0-FE1C-4B24-8B41-773C05456EE2}">
      <dgm:prSet/>
      <dgm:spPr/>
      <dgm:t>
        <a:bodyPr/>
        <a:lstStyle/>
        <a:p>
          <a:endParaRPr lang="en-US"/>
        </a:p>
      </dgm:t>
    </dgm:pt>
    <dgm:pt modelId="{DE4254D3-9959-4F08-A0D7-9DD39B9827AF}" type="sibTrans" cxnId="{0FC53CE0-FE1C-4B24-8B41-773C05456EE2}">
      <dgm:prSet/>
      <dgm:spPr/>
      <dgm:t>
        <a:bodyPr/>
        <a:lstStyle/>
        <a:p>
          <a:endParaRPr lang="en-US"/>
        </a:p>
      </dgm:t>
    </dgm:pt>
    <dgm:pt modelId="{5183A903-7C1D-428B-8052-1F9007D1F340}">
      <dgm:prSet/>
      <dgm:spPr/>
      <dgm:t>
        <a:bodyPr/>
        <a:lstStyle/>
        <a:p>
          <a:r>
            <a:rPr lang="en-US"/>
            <a:t>Monitor</a:t>
          </a:r>
        </a:p>
      </dgm:t>
    </dgm:pt>
    <dgm:pt modelId="{E1AD2C22-CD45-4080-90E7-69645EA9344C}" type="parTrans" cxnId="{7BC66159-53E3-412E-84B2-A89EFF1DDC55}">
      <dgm:prSet/>
      <dgm:spPr/>
      <dgm:t>
        <a:bodyPr/>
        <a:lstStyle/>
        <a:p>
          <a:endParaRPr lang="en-US"/>
        </a:p>
      </dgm:t>
    </dgm:pt>
    <dgm:pt modelId="{333C1851-BF1F-4487-83F5-66B6057A8317}" type="sibTrans" cxnId="{7BC66159-53E3-412E-84B2-A89EFF1DDC55}">
      <dgm:prSet/>
      <dgm:spPr/>
      <dgm:t>
        <a:bodyPr/>
        <a:lstStyle/>
        <a:p>
          <a:endParaRPr lang="en-US"/>
        </a:p>
      </dgm:t>
    </dgm:pt>
    <dgm:pt modelId="{003EC8FD-3AF4-4247-BBC1-9927C5104F19}">
      <dgm:prSet/>
      <dgm:spPr/>
      <dgm:t>
        <a:bodyPr/>
        <a:lstStyle/>
        <a:p>
          <a:r>
            <a:rPr lang="en-US"/>
            <a:t>- Monitor progress with dashboards</a:t>
          </a:r>
        </a:p>
      </dgm:t>
    </dgm:pt>
    <dgm:pt modelId="{94DF3650-B7D7-41F8-81CD-A4742F58D1AC}" type="parTrans" cxnId="{1B911791-A99B-4696-AE89-EDADE231E9FF}">
      <dgm:prSet/>
      <dgm:spPr/>
      <dgm:t>
        <a:bodyPr/>
        <a:lstStyle/>
        <a:p>
          <a:endParaRPr lang="en-US"/>
        </a:p>
      </dgm:t>
    </dgm:pt>
    <dgm:pt modelId="{E2D76317-04F7-4B50-B5BF-40D1811398BF}" type="sibTrans" cxnId="{1B911791-A99B-4696-AE89-EDADE231E9FF}">
      <dgm:prSet/>
      <dgm:spPr/>
      <dgm:t>
        <a:bodyPr/>
        <a:lstStyle/>
        <a:p>
          <a:endParaRPr lang="en-US"/>
        </a:p>
      </dgm:t>
    </dgm:pt>
    <dgm:pt modelId="{4284159F-41FF-453A-AFAF-C2E12EA4BDFF}" type="pres">
      <dgm:prSet presAssocID="{E7B294E1-E76D-4960-86D7-C7D3C60A48C6}" presName="Name0" presStyleCnt="0">
        <dgm:presLayoutVars>
          <dgm:dir/>
          <dgm:animLvl val="lvl"/>
          <dgm:resizeHandles val="exact"/>
        </dgm:presLayoutVars>
      </dgm:prSet>
      <dgm:spPr/>
    </dgm:pt>
    <dgm:pt modelId="{29B861A2-563B-455F-BDC5-C9D6A09095C7}" type="pres">
      <dgm:prSet presAssocID="{5183A903-7C1D-428B-8052-1F9007D1F340}" presName="boxAndChildren" presStyleCnt="0"/>
      <dgm:spPr/>
    </dgm:pt>
    <dgm:pt modelId="{EE1B99E2-1562-46F5-BBEA-E49E7BF1BC10}" type="pres">
      <dgm:prSet presAssocID="{5183A903-7C1D-428B-8052-1F9007D1F340}" presName="parentTextBox" presStyleLbl="alignNode1" presStyleIdx="0" presStyleCnt="3"/>
      <dgm:spPr/>
    </dgm:pt>
    <dgm:pt modelId="{B431C167-8F3D-4DD4-A0A3-DC9E1562F0C7}" type="pres">
      <dgm:prSet presAssocID="{5183A903-7C1D-428B-8052-1F9007D1F340}" presName="descendantBox" presStyleLbl="bgAccFollowNode1" presStyleIdx="0" presStyleCnt="3"/>
      <dgm:spPr/>
    </dgm:pt>
    <dgm:pt modelId="{5FA5DFEB-FC62-4BD4-BE87-B6909CD61537}" type="pres">
      <dgm:prSet presAssocID="{ECDFE449-B092-4CB6-A39C-A95D2B8FFAA7}" presName="sp" presStyleCnt="0"/>
      <dgm:spPr/>
    </dgm:pt>
    <dgm:pt modelId="{14DD0021-D788-4418-BC44-F0BC04533867}" type="pres">
      <dgm:prSet presAssocID="{D89CCE3F-223F-4FD9-BE88-4DEA8D281D62}" presName="arrowAndChildren" presStyleCnt="0"/>
      <dgm:spPr/>
    </dgm:pt>
    <dgm:pt modelId="{28D68128-7810-471C-93D6-BDB4CF668CD7}" type="pres">
      <dgm:prSet presAssocID="{D89CCE3F-223F-4FD9-BE88-4DEA8D281D62}" presName="parentTextArrow" presStyleLbl="node1" presStyleIdx="0" presStyleCnt="0"/>
      <dgm:spPr/>
    </dgm:pt>
    <dgm:pt modelId="{17CE9227-B445-4A21-BAF8-D529A72CB65A}" type="pres">
      <dgm:prSet presAssocID="{D89CCE3F-223F-4FD9-BE88-4DEA8D281D62}" presName="arrow" presStyleLbl="alignNode1" presStyleIdx="1" presStyleCnt="3"/>
      <dgm:spPr/>
    </dgm:pt>
    <dgm:pt modelId="{9EC02151-073A-4BC7-85CA-AC983C1ED218}" type="pres">
      <dgm:prSet presAssocID="{D89CCE3F-223F-4FD9-BE88-4DEA8D281D62}" presName="descendantArrow" presStyleLbl="bgAccFollowNode1" presStyleIdx="1" presStyleCnt="3"/>
      <dgm:spPr/>
    </dgm:pt>
    <dgm:pt modelId="{4AB41DE0-6E13-49D6-9955-6C215E2EEBB5}" type="pres">
      <dgm:prSet presAssocID="{5C75EFED-37FF-4A4C-A677-7F4220E94A42}" presName="sp" presStyleCnt="0"/>
      <dgm:spPr/>
    </dgm:pt>
    <dgm:pt modelId="{A4FE6912-D8A6-43AA-807C-1DA0CA560CDF}" type="pres">
      <dgm:prSet presAssocID="{FC09B2C3-6A43-4453-BD5F-E76BA9FC0A8C}" presName="arrowAndChildren" presStyleCnt="0"/>
      <dgm:spPr/>
    </dgm:pt>
    <dgm:pt modelId="{FA9E6F6C-1B21-45EC-AFD6-057DBC5C6D15}" type="pres">
      <dgm:prSet presAssocID="{FC09B2C3-6A43-4453-BD5F-E76BA9FC0A8C}" presName="parentTextArrow" presStyleLbl="node1" presStyleIdx="0" presStyleCnt="0"/>
      <dgm:spPr/>
    </dgm:pt>
    <dgm:pt modelId="{E472DF6C-3491-4698-9562-685F6A3A2486}" type="pres">
      <dgm:prSet presAssocID="{FC09B2C3-6A43-4453-BD5F-E76BA9FC0A8C}" presName="arrow" presStyleLbl="alignNode1" presStyleIdx="2" presStyleCnt="3"/>
      <dgm:spPr/>
    </dgm:pt>
    <dgm:pt modelId="{13024B61-6C83-44DD-8B35-5BB9374CA1FE}" type="pres">
      <dgm:prSet presAssocID="{FC09B2C3-6A43-4453-BD5F-E76BA9FC0A8C}" presName="descendantArrow" presStyleLbl="bgAccFollowNode1" presStyleIdx="2" presStyleCnt="3"/>
      <dgm:spPr/>
    </dgm:pt>
  </dgm:ptLst>
  <dgm:cxnLst>
    <dgm:cxn modelId="{49C9300F-1B23-4B22-8FFB-48E7A300FDF6}" type="presOf" srcId="{E7B294E1-E76D-4960-86D7-C7D3C60A48C6}" destId="{4284159F-41FF-453A-AFAF-C2E12EA4BDFF}" srcOrd="0" destOrd="0" presId="urn:microsoft.com/office/officeart/2016/7/layout/VerticalDownArrowProcess"/>
    <dgm:cxn modelId="{41810C17-BFB7-4217-91AE-562CFACFC797}" type="presOf" srcId="{FC09B2C3-6A43-4453-BD5F-E76BA9FC0A8C}" destId="{E472DF6C-3491-4698-9562-685F6A3A2486}" srcOrd="1" destOrd="0" presId="urn:microsoft.com/office/officeart/2016/7/layout/VerticalDownArrowProcess"/>
    <dgm:cxn modelId="{337C3022-323F-4200-96E1-7294780900EF}" srcId="{E7B294E1-E76D-4960-86D7-C7D3C60A48C6}" destId="{FC09B2C3-6A43-4453-BD5F-E76BA9FC0A8C}" srcOrd="0" destOrd="0" parTransId="{8019E442-238A-4E9D-95C5-7912A0344965}" sibTransId="{5C75EFED-37FF-4A4C-A677-7F4220E94A42}"/>
    <dgm:cxn modelId="{A9ADEF64-8F0B-4DFE-8F91-301FF80C8197}" type="presOf" srcId="{D89CCE3F-223F-4FD9-BE88-4DEA8D281D62}" destId="{28D68128-7810-471C-93D6-BDB4CF668CD7}" srcOrd="0" destOrd="0" presId="urn:microsoft.com/office/officeart/2016/7/layout/VerticalDownArrowProcess"/>
    <dgm:cxn modelId="{857C1A6B-9F12-44BB-AE23-E88153FD3ABE}" type="presOf" srcId="{5183A903-7C1D-428B-8052-1F9007D1F340}" destId="{EE1B99E2-1562-46F5-BBEA-E49E7BF1BC10}" srcOrd="0" destOrd="0" presId="urn:microsoft.com/office/officeart/2016/7/layout/VerticalDownArrowProcess"/>
    <dgm:cxn modelId="{74B9A871-F04C-4A50-B486-DCD3E2E1FC88}" type="presOf" srcId="{003EC8FD-3AF4-4247-BBC1-9927C5104F19}" destId="{B431C167-8F3D-4DD4-A0A3-DC9E1562F0C7}" srcOrd="0" destOrd="0" presId="urn:microsoft.com/office/officeart/2016/7/layout/VerticalDownArrowProcess"/>
    <dgm:cxn modelId="{7BC66159-53E3-412E-84B2-A89EFF1DDC55}" srcId="{E7B294E1-E76D-4960-86D7-C7D3C60A48C6}" destId="{5183A903-7C1D-428B-8052-1F9007D1F340}" srcOrd="2" destOrd="0" parTransId="{E1AD2C22-CD45-4080-90E7-69645EA9344C}" sibTransId="{333C1851-BF1F-4487-83F5-66B6057A8317}"/>
    <dgm:cxn modelId="{7AACC980-9325-4593-8E08-DA1C0B558C79}" type="presOf" srcId="{26165C06-2B74-434D-9BEC-13F3A5DB286C}" destId="{13024B61-6C83-44DD-8B35-5BB9374CA1FE}" srcOrd="0" destOrd="0" presId="urn:microsoft.com/office/officeart/2016/7/layout/VerticalDownArrowProcess"/>
    <dgm:cxn modelId="{1B911791-A99B-4696-AE89-EDADE231E9FF}" srcId="{5183A903-7C1D-428B-8052-1F9007D1F340}" destId="{003EC8FD-3AF4-4247-BBC1-9927C5104F19}" srcOrd="0" destOrd="0" parTransId="{94DF3650-B7D7-41F8-81CD-A4742F58D1AC}" sibTransId="{E2D76317-04F7-4B50-B5BF-40D1811398BF}"/>
    <dgm:cxn modelId="{BEF91F9C-C620-4B07-9ABB-F9200AE0B804}" type="presOf" srcId="{47D5D4E1-7291-4BC3-8C08-148DCED661BF}" destId="{9EC02151-073A-4BC7-85CA-AC983C1ED218}" srcOrd="0" destOrd="0" presId="urn:microsoft.com/office/officeart/2016/7/layout/VerticalDownArrowProcess"/>
    <dgm:cxn modelId="{26B376A3-24FE-4DF6-9442-0B1B49C4ABDC}" srcId="{E7B294E1-E76D-4960-86D7-C7D3C60A48C6}" destId="{D89CCE3F-223F-4FD9-BE88-4DEA8D281D62}" srcOrd="1" destOrd="0" parTransId="{E7A62578-931B-4BB9-B971-17339177BCD5}" sibTransId="{ECDFE449-B092-4CB6-A39C-A95D2B8FFAA7}"/>
    <dgm:cxn modelId="{B2C97AA7-15A3-4AE6-BCF7-53BF25F0D9D9}" type="presOf" srcId="{D89CCE3F-223F-4FD9-BE88-4DEA8D281D62}" destId="{17CE9227-B445-4A21-BAF8-D529A72CB65A}" srcOrd="1" destOrd="0" presId="urn:microsoft.com/office/officeart/2016/7/layout/VerticalDownArrowProcess"/>
    <dgm:cxn modelId="{EC1E99BD-5D17-4CAC-A08A-4CBB38AE1141}" srcId="{FC09B2C3-6A43-4453-BD5F-E76BA9FC0A8C}" destId="{26165C06-2B74-434D-9BEC-13F3A5DB286C}" srcOrd="0" destOrd="0" parTransId="{CE78AF82-809F-468C-903C-B0B47E5CBDD0}" sibTransId="{067B109C-10A9-4617-AEC8-BA739AC962AD}"/>
    <dgm:cxn modelId="{E24676C2-EAD4-4B8D-A68F-4C3B0CD89EAA}" type="presOf" srcId="{FC09B2C3-6A43-4453-BD5F-E76BA9FC0A8C}" destId="{FA9E6F6C-1B21-45EC-AFD6-057DBC5C6D15}" srcOrd="0" destOrd="0" presId="urn:microsoft.com/office/officeart/2016/7/layout/VerticalDownArrowProcess"/>
    <dgm:cxn modelId="{0FC53CE0-FE1C-4B24-8B41-773C05456EE2}" srcId="{D89CCE3F-223F-4FD9-BE88-4DEA8D281D62}" destId="{47D5D4E1-7291-4BC3-8C08-148DCED661BF}" srcOrd="0" destOrd="0" parTransId="{BE7527B9-6069-4352-AEE1-7DDFA684E752}" sibTransId="{DE4254D3-9959-4F08-A0D7-9DD39B9827AF}"/>
    <dgm:cxn modelId="{70AFF7DF-F2BC-4F52-B9A3-492C84833794}" type="presParOf" srcId="{4284159F-41FF-453A-AFAF-C2E12EA4BDFF}" destId="{29B861A2-563B-455F-BDC5-C9D6A09095C7}" srcOrd="0" destOrd="0" presId="urn:microsoft.com/office/officeart/2016/7/layout/VerticalDownArrowProcess"/>
    <dgm:cxn modelId="{B6DEF7FF-C173-4FBC-BED1-DC511FA600B8}" type="presParOf" srcId="{29B861A2-563B-455F-BDC5-C9D6A09095C7}" destId="{EE1B99E2-1562-46F5-BBEA-E49E7BF1BC10}" srcOrd="0" destOrd="0" presId="urn:microsoft.com/office/officeart/2016/7/layout/VerticalDownArrowProcess"/>
    <dgm:cxn modelId="{CA666E99-5E61-4045-A21D-F3A88F4BC280}" type="presParOf" srcId="{29B861A2-563B-455F-BDC5-C9D6A09095C7}" destId="{B431C167-8F3D-4DD4-A0A3-DC9E1562F0C7}" srcOrd="1" destOrd="0" presId="urn:microsoft.com/office/officeart/2016/7/layout/VerticalDownArrowProcess"/>
    <dgm:cxn modelId="{76A5AE46-D004-4D10-AE33-FA50F0D9C5CA}" type="presParOf" srcId="{4284159F-41FF-453A-AFAF-C2E12EA4BDFF}" destId="{5FA5DFEB-FC62-4BD4-BE87-B6909CD61537}" srcOrd="1" destOrd="0" presId="urn:microsoft.com/office/officeart/2016/7/layout/VerticalDownArrowProcess"/>
    <dgm:cxn modelId="{01346991-8F97-4412-8A44-19B2929F494D}" type="presParOf" srcId="{4284159F-41FF-453A-AFAF-C2E12EA4BDFF}" destId="{14DD0021-D788-4418-BC44-F0BC04533867}" srcOrd="2" destOrd="0" presId="urn:microsoft.com/office/officeart/2016/7/layout/VerticalDownArrowProcess"/>
    <dgm:cxn modelId="{2EC42321-9DB7-4D6A-A47D-30DC56FE2CB9}" type="presParOf" srcId="{14DD0021-D788-4418-BC44-F0BC04533867}" destId="{28D68128-7810-471C-93D6-BDB4CF668CD7}" srcOrd="0" destOrd="0" presId="urn:microsoft.com/office/officeart/2016/7/layout/VerticalDownArrowProcess"/>
    <dgm:cxn modelId="{4BF11E89-638A-44C3-A10F-E184FF61B716}" type="presParOf" srcId="{14DD0021-D788-4418-BC44-F0BC04533867}" destId="{17CE9227-B445-4A21-BAF8-D529A72CB65A}" srcOrd="1" destOrd="0" presId="urn:microsoft.com/office/officeart/2016/7/layout/VerticalDownArrowProcess"/>
    <dgm:cxn modelId="{20AE94BB-332A-44B9-AE68-65619D2A87D4}" type="presParOf" srcId="{14DD0021-D788-4418-BC44-F0BC04533867}" destId="{9EC02151-073A-4BC7-85CA-AC983C1ED218}" srcOrd="2" destOrd="0" presId="urn:microsoft.com/office/officeart/2016/7/layout/VerticalDownArrowProcess"/>
    <dgm:cxn modelId="{E0722DAA-9679-4846-A362-CFAE701C0512}" type="presParOf" srcId="{4284159F-41FF-453A-AFAF-C2E12EA4BDFF}" destId="{4AB41DE0-6E13-49D6-9955-6C215E2EEBB5}" srcOrd="3" destOrd="0" presId="urn:microsoft.com/office/officeart/2016/7/layout/VerticalDownArrowProcess"/>
    <dgm:cxn modelId="{C9E9AAB5-693E-4303-8F41-A7AE9858705F}" type="presParOf" srcId="{4284159F-41FF-453A-AFAF-C2E12EA4BDFF}" destId="{A4FE6912-D8A6-43AA-807C-1DA0CA560CDF}" srcOrd="4" destOrd="0" presId="urn:microsoft.com/office/officeart/2016/7/layout/VerticalDownArrowProcess"/>
    <dgm:cxn modelId="{929DD4A1-52A7-426B-A288-F5EFC373ED5F}" type="presParOf" srcId="{A4FE6912-D8A6-43AA-807C-1DA0CA560CDF}" destId="{FA9E6F6C-1B21-45EC-AFD6-057DBC5C6D15}" srcOrd="0" destOrd="0" presId="urn:microsoft.com/office/officeart/2016/7/layout/VerticalDownArrowProcess"/>
    <dgm:cxn modelId="{0E55E604-06A3-4614-86AF-D75E68AE2F1D}" type="presParOf" srcId="{A4FE6912-D8A6-43AA-807C-1DA0CA560CDF}" destId="{E472DF6C-3491-4698-9562-685F6A3A2486}" srcOrd="1" destOrd="0" presId="urn:microsoft.com/office/officeart/2016/7/layout/VerticalDownArrowProcess"/>
    <dgm:cxn modelId="{CCB29FE6-7022-4C0B-A7E5-19DF41F858C1}" type="presParOf" srcId="{A4FE6912-D8A6-43AA-807C-1DA0CA560CDF}" destId="{13024B61-6C83-44DD-8B35-5BB9374CA1F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79399-F326-4391-B9FC-3710DE27C3B0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350AC-21F0-4538-BAB2-844DAD0CA152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D42A6-44AA-47FF-8AD5-83854D6ECECE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- Task Tracking</a:t>
          </a:r>
        </a:p>
      </dsp:txBody>
      <dsp:txXfrm>
        <a:off x="100682" y="2684598"/>
        <a:ext cx="2370489" cy="720000"/>
      </dsp:txXfrm>
    </dsp:sp>
    <dsp:sp modelId="{C932E6C6-1342-42AC-9B04-3E0B93EA2F5D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88EF5-6F7A-40FD-8B7F-0AD3FACD153D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593C6-3D3E-48B6-8A1C-3EFAA4F859BA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- Team Collaboration</a:t>
          </a:r>
        </a:p>
      </dsp:txBody>
      <dsp:txXfrm>
        <a:off x="2886007" y="2684598"/>
        <a:ext cx="2370489" cy="720000"/>
      </dsp:txXfrm>
    </dsp:sp>
    <dsp:sp modelId="{F9310044-E6BF-4F7F-96EB-285873498275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82724-DB4D-46E9-8044-A120B45C2A13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6DA8C-D4D0-4045-9181-2EA056F25404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- Custom Workflows</a:t>
          </a:r>
        </a:p>
      </dsp:txBody>
      <dsp:txXfrm>
        <a:off x="5671332" y="2684598"/>
        <a:ext cx="2370489" cy="720000"/>
      </dsp:txXfrm>
    </dsp:sp>
    <dsp:sp modelId="{940182A2-3215-42B6-A75C-D0EA6685ACAD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0500B2-5FFB-4E7B-95F2-FA5900C546CD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17B80-511B-4BCD-B1B7-117BB961489F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- Time Management</a:t>
          </a:r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40CA-90F9-411A-B575-1532DE856F8F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16CF8-4D2A-458D-B81A-44B497692B59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Improved efficiency</a:t>
          </a:r>
        </a:p>
      </dsp:txBody>
      <dsp:txXfrm>
        <a:off x="59990" y="2654049"/>
        <a:ext cx="3226223" cy="720000"/>
      </dsp:txXfrm>
    </dsp:sp>
    <dsp:sp modelId="{B1A88515-D4E9-45C7-A76B-BB1AB47A7100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EDB20-3DA4-4D19-8BF3-D9EBFBBD0DA9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Clear accountability</a:t>
          </a:r>
        </a:p>
      </dsp:txBody>
      <dsp:txXfrm>
        <a:off x="3850802" y="2654049"/>
        <a:ext cx="3226223" cy="720000"/>
      </dsp:txXfrm>
    </dsp:sp>
    <dsp:sp modelId="{C335B9EC-7BF4-410A-902E-8F2E6EF6F756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389AA-750E-48FA-9E66-CEF8865E6D1E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Real-time progress tracking</a:t>
          </a:r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B99E2-1562-46F5-BBEA-E49E7BF1BC10}">
      <dsp:nvSpPr>
        <dsp:cNvPr id="0" name=""/>
        <dsp:cNvSpPr/>
      </dsp:nvSpPr>
      <dsp:spPr>
        <a:xfrm>
          <a:off x="0" y="3156146"/>
          <a:ext cx="2731957" cy="10359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297" tIns="256032" rIns="19429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Monitor</a:t>
          </a:r>
        </a:p>
      </dsp:txBody>
      <dsp:txXfrm>
        <a:off x="0" y="3156146"/>
        <a:ext cx="2731957" cy="1035917"/>
      </dsp:txXfrm>
    </dsp:sp>
    <dsp:sp modelId="{B431C167-8F3D-4DD4-A0A3-DC9E1562F0C7}">
      <dsp:nvSpPr>
        <dsp:cNvPr id="0" name=""/>
        <dsp:cNvSpPr/>
      </dsp:nvSpPr>
      <dsp:spPr>
        <a:xfrm>
          <a:off x="2731957" y="3156146"/>
          <a:ext cx="8195871" cy="103591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51" tIns="304800" rIns="166251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Monitor progress with dashboards</a:t>
          </a:r>
        </a:p>
      </dsp:txBody>
      <dsp:txXfrm>
        <a:off x="2731957" y="3156146"/>
        <a:ext cx="8195871" cy="1035917"/>
      </dsp:txXfrm>
    </dsp:sp>
    <dsp:sp modelId="{17CE9227-B445-4A21-BAF8-D529A72CB65A}">
      <dsp:nvSpPr>
        <dsp:cNvPr id="0" name=""/>
        <dsp:cNvSpPr/>
      </dsp:nvSpPr>
      <dsp:spPr>
        <a:xfrm rot="10800000">
          <a:off x="0" y="1578443"/>
          <a:ext cx="2731957" cy="159324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297" tIns="256032" rIns="19429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Add</a:t>
          </a:r>
        </a:p>
      </dsp:txBody>
      <dsp:txXfrm rot="-10800000">
        <a:off x="0" y="1578443"/>
        <a:ext cx="2731957" cy="1035606"/>
      </dsp:txXfrm>
    </dsp:sp>
    <dsp:sp modelId="{9EC02151-073A-4BC7-85CA-AC983C1ED218}">
      <dsp:nvSpPr>
        <dsp:cNvPr id="0" name=""/>
        <dsp:cNvSpPr/>
      </dsp:nvSpPr>
      <dsp:spPr>
        <a:xfrm>
          <a:off x="2731957" y="1578443"/>
          <a:ext cx="8195871" cy="1035606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51" tIns="304800" rIns="166251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Add tasks and assign team members</a:t>
          </a:r>
        </a:p>
      </dsp:txBody>
      <dsp:txXfrm>
        <a:off x="2731957" y="1578443"/>
        <a:ext cx="8195871" cy="1035606"/>
      </dsp:txXfrm>
    </dsp:sp>
    <dsp:sp modelId="{E472DF6C-3491-4698-9562-685F6A3A2486}">
      <dsp:nvSpPr>
        <dsp:cNvPr id="0" name=""/>
        <dsp:cNvSpPr/>
      </dsp:nvSpPr>
      <dsp:spPr>
        <a:xfrm rot="10800000">
          <a:off x="0" y="741"/>
          <a:ext cx="2731957" cy="159324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297" tIns="256032" rIns="194297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Create</a:t>
          </a:r>
        </a:p>
      </dsp:txBody>
      <dsp:txXfrm rot="-10800000">
        <a:off x="0" y="741"/>
        <a:ext cx="2731957" cy="1035606"/>
      </dsp:txXfrm>
    </dsp:sp>
    <dsp:sp modelId="{13024B61-6C83-44DD-8B35-5BB9374CA1FE}">
      <dsp:nvSpPr>
        <dsp:cNvPr id="0" name=""/>
        <dsp:cNvSpPr/>
      </dsp:nvSpPr>
      <dsp:spPr>
        <a:xfrm>
          <a:off x="2731957" y="741"/>
          <a:ext cx="8195871" cy="1035606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51" tIns="304800" rIns="166251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Create a project</a:t>
          </a:r>
        </a:p>
      </dsp:txBody>
      <dsp:txXfrm>
        <a:off x="2731957" y="741"/>
        <a:ext cx="8195871" cy="1035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6A36-C00D-0351-E63F-A70238B61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DB1D2-9D52-EFE9-8F64-25A0CFF73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32562-7BC4-55F1-B263-B00FC63C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34BB-0A72-4F0A-9ED6-2192855747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8541B-91D9-8284-1A6C-628A6C1E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C9A66-9F54-DD1C-B3FE-2C57F857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65CE-1EB1-45DE-99BB-4C92EAF52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9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C3C7-5C61-32CB-909C-A51B2633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B1D22-B2DC-1DA5-6411-137E3A580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0A1DF-5B54-17C8-9DC7-EB26106F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34BB-0A72-4F0A-9ED6-2192855747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32280-C834-60A1-1EF9-55AF6442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67BEB-979E-0159-09A4-ADE41C2D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65CE-1EB1-45DE-99BB-4C92EAF52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8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8991A-BB75-3F56-06DE-85E0B5728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24BDB-D89F-8C9E-9DFF-0A5073B06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53928-ADB6-3222-AD7E-939239F7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34BB-0A72-4F0A-9ED6-2192855747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9DACE-7859-C19A-0BDF-9F20854D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1B135-5D1D-D9CA-BC28-A67AE165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65CE-1EB1-45DE-99BB-4C92EAF52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26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958C-0930-A49F-B158-3042124D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11D26-68DE-A120-DFC8-3624FDA66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D6A32-F4A1-3F2B-B200-96FB2D65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34BB-0A72-4F0A-9ED6-2192855747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8BCCB-E9D9-E84B-9672-59D4270B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BCC2A-D0CA-F04E-72C4-BA813B60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65CE-1EB1-45DE-99BB-4C92EAF52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0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F4B7-3C52-6F8D-1CAA-851175AB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203CE-508E-176D-0F34-BD5650290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D6C3D-5A66-748E-E020-FD641E55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34BB-0A72-4F0A-9ED6-2192855747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C053E-CE47-D788-6C44-5A5441E6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0F446-AF91-BE6F-03E9-465FF97D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65CE-1EB1-45DE-99BB-4C92EAF52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1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BC69-42E3-0408-39BD-17DDAA25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983AF-7C67-9346-A5A9-CB057C2F1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0552B-BD74-075E-AFA8-26DEA518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34BB-0A72-4F0A-9ED6-2192855747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53C03-FC71-C487-CD23-C8C0CD25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2D8E-D0F9-35C0-43B4-C6F87868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65CE-1EB1-45DE-99BB-4C92EAF52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3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ED53-DF22-3331-F32B-95ECFC7D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9426F-62F8-950E-EF89-36BA0DA93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CE61F-60B1-0C20-630C-8653B9150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AB8B9-C78A-4B1C-AF1F-3E19F647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34BB-0A72-4F0A-9ED6-2192855747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37603-EC7B-EB54-7FF3-F01BDA06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BF5BD-805B-06D0-6EFB-A35DBEB8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65CE-1EB1-45DE-99BB-4C92EAF52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12A99-B374-C93A-8AA5-9BB82579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4C271-6FB6-E3B7-1135-EB918059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C12E3-6347-3AE9-8DAB-0EF1F76F1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603522-B8D3-F077-E507-013C29EDF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EB700-AA86-E52D-6CF3-D0C7CBB41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45A82B-3E64-E7FC-DFE8-D787B69E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34BB-0A72-4F0A-9ED6-2192855747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BC38C-9D25-F945-56EE-A4542207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34625-92C0-DC3E-5918-F985303B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65CE-1EB1-45DE-99BB-4C92EAF52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5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8383-F6D5-DEF4-46D9-4264924F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322EB-C661-2696-EDC2-0B757C7F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34BB-0A72-4F0A-9ED6-2192855747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F339F-8DED-341D-3D63-854D185F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E56E6-1F74-9A4A-867A-43AD9453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65CE-1EB1-45DE-99BB-4C92EAF52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9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21483-545D-267A-725D-A7903286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34BB-0A72-4F0A-9ED6-2192855747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1C47C-28E0-FA47-F8B4-18C89463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BA313-F242-EFD8-D28A-575732BA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65CE-1EB1-45DE-99BB-4C92EAF52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6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B1CF-086E-FC8F-F1FB-E7D7516E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FB713-8606-8A2A-F665-F82F8038C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50677-B658-B533-F554-966DD90EC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41A57-3268-FEF9-28D3-BF6C9B60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34BB-0A72-4F0A-9ED6-2192855747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F6443-11B4-3D98-E003-38D880AE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BCB2C-9774-DE98-E92B-BFEE88A3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65CE-1EB1-45DE-99BB-4C92EAF52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5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B8D1-8C90-6B2F-C878-3A1054F64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62E27-7CEB-FEA9-E5A3-48957A18D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F1DD3-E130-80D2-475B-D242A6FE4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AFBA1-1C39-F032-84F8-0460777C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34BB-0A72-4F0A-9ED6-2192855747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F7AB4-D212-9519-8282-54607B30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39E2B-7FBC-A5AF-3547-4FC3A547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C65CE-1EB1-45DE-99BB-4C92EAF52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02CAE-AC5B-13BA-E214-5103FEED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78B1B-DBAA-1271-56C9-C0ECB0DCE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6C1CD-5A94-BBF6-2478-874523DC3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6734BB-0A72-4F0A-9ED6-21928557470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1206D-CAA9-AD0B-B5BA-2F50E0A1A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F1A7F-195F-DFE7-ECCB-2B300D530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5C65CE-1EB1-45DE-99BB-4C92EAF52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7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lose-up of circuit board">
            <a:extLst>
              <a:ext uri="{FF2B5EF4-FFF2-40B4-BE49-F238E27FC236}">
                <a16:creationId xmlns:a16="http://schemas.microsoft.com/office/drawing/2014/main" id="{45F7C849-28EE-A7C7-05CF-3D5E9BA416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0397" r="-2" b="520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13A16C-886F-47B6-6987-504FC2B32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n-US" sz="8200">
                <a:solidFill>
                  <a:srgbClr val="FFFFFF"/>
                </a:solidFill>
              </a:rPr>
              <a:t>Gira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B5843-956C-AAA0-133D-03C3D4BEB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Efficiently Track and Manage Projects</a:t>
            </a:r>
          </a:p>
        </p:txBody>
      </p:sp>
    </p:spTree>
    <p:extLst>
      <p:ext uri="{BB962C8B-B14F-4D97-AF65-F5344CB8AC3E}">
        <p14:creationId xmlns:p14="http://schemas.microsoft.com/office/powerpoint/2010/main" val="407479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F1641-C081-6290-3B6D-DC96F860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What is Gira Board?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B5FB0-7096-D291-6A64-BB54EE8D8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Gira Board is a project management tool designed to streamline task tracking, enhance team collaboration, and improve productivity.</a:t>
            </a: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8042909B-C0C7-CE14-5835-8B325E3259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50" r="11836" b="-7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4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3458A-0791-C60C-4F94-B8A886AC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Features of Gira Board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38C98EB-7497-47BB-E678-F3590A7220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78342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69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F4337-11F2-2F8F-586F-165F67E9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 Gira Board?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204529B-674C-00AC-56BE-5484AC74E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564885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786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F8724-F40B-5FA8-73D4-174B068A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Gira Board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B1CE98C-90FE-5DCC-9E17-4450FF73C7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316913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373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BA9FB-1947-3782-FFB6-810D459C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Get Started with Gira Board Today!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7BBA1-1878-90C2-2A9E-32A8DBF80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Join thousands of teams worldwide who trust Gira Board to manage their projects effectively.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13020-75D4-F8B1-5B98-97818246C4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82" r="24791" b="625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Gira Board</vt:lpstr>
      <vt:lpstr>What is Gira Board?</vt:lpstr>
      <vt:lpstr>Features of Gira Board</vt:lpstr>
      <vt:lpstr>Why Use Gira Board?</vt:lpstr>
      <vt:lpstr>Using Gira Board</vt:lpstr>
      <vt:lpstr>Get Started with Gira Board Today!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Adhikari</dc:creator>
  <cp:lastModifiedBy>Ankit Adhikari</cp:lastModifiedBy>
  <cp:revision>8</cp:revision>
  <dcterms:created xsi:type="dcterms:W3CDTF">2024-12-12T03:37:08Z</dcterms:created>
  <dcterms:modified xsi:type="dcterms:W3CDTF">2024-12-12T03:40:54Z</dcterms:modified>
</cp:coreProperties>
</file>