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F8940-B215-FAF0-0263-33CB57678DC0}" v="1" dt="2024-12-18T01:15:19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E9044E-C4AB-44CA-8F9F-3365B41D460C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7EF75E-AE02-40BB-B1F0-A018645DB5E7}">
      <dgm:prSet/>
      <dgm:spPr/>
      <dgm:t>
        <a:bodyPr/>
        <a:lstStyle/>
        <a:p>
          <a:r>
            <a:rPr lang="en-US"/>
            <a:t>Introduction to Concurrency Control</a:t>
          </a:r>
        </a:p>
      </dgm:t>
    </dgm:pt>
    <dgm:pt modelId="{29CFA836-2460-4E75-96DD-AF4326B33B15}" type="parTrans" cxnId="{9996B744-2B38-45F0-9F69-B9BCD3379286}">
      <dgm:prSet/>
      <dgm:spPr/>
      <dgm:t>
        <a:bodyPr/>
        <a:lstStyle/>
        <a:p>
          <a:endParaRPr lang="en-US"/>
        </a:p>
      </dgm:t>
    </dgm:pt>
    <dgm:pt modelId="{DCD767E3-3523-43BE-89CA-A23A24B2B9D0}" type="sibTrans" cxnId="{9996B744-2B38-45F0-9F69-B9BCD3379286}">
      <dgm:prSet/>
      <dgm:spPr/>
      <dgm:t>
        <a:bodyPr/>
        <a:lstStyle/>
        <a:p>
          <a:endParaRPr lang="en-US"/>
        </a:p>
      </dgm:t>
    </dgm:pt>
    <dgm:pt modelId="{97906A62-A5F7-4051-A6AD-A6535F693050}">
      <dgm:prSet/>
      <dgm:spPr/>
      <dgm:t>
        <a:bodyPr/>
        <a:lstStyle/>
        <a:p>
          <a:r>
            <a:rPr lang="en-US"/>
            <a:t>Why Concurrency Control is Important</a:t>
          </a:r>
        </a:p>
      </dgm:t>
    </dgm:pt>
    <dgm:pt modelId="{4193EBC0-8C04-4013-85F0-2E35C2ADBF46}" type="parTrans" cxnId="{DE43A46A-3B9F-484C-A32F-80CBD7ECA9A0}">
      <dgm:prSet/>
      <dgm:spPr/>
      <dgm:t>
        <a:bodyPr/>
        <a:lstStyle/>
        <a:p>
          <a:endParaRPr lang="en-US"/>
        </a:p>
      </dgm:t>
    </dgm:pt>
    <dgm:pt modelId="{EB66BA2E-D3C7-4997-A862-0CD7189DC06D}" type="sibTrans" cxnId="{DE43A46A-3B9F-484C-A32F-80CBD7ECA9A0}">
      <dgm:prSet/>
      <dgm:spPr/>
      <dgm:t>
        <a:bodyPr/>
        <a:lstStyle/>
        <a:p>
          <a:endParaRPr lang="en-US"/>
        </a:p>
      </dgm:t>
    </dgm:pt>
    <dgm:pt modelId="{0ED2DDB3-BE0D-4C6B-9650-30E92DD1882A}">
      <dgm:prSet/>
      <dgm:spPr/>
      <dgm:t>
        <a:bodyPr/>
        <a:lstStyle/>
        <a:p>
          <a:r>
            <a:rPr lang="en-US"/>
            <a:t>Problems in Concurrency</a:t>
          </a:r>
        </a:p>
      </dgm:t>
    </dgm:pt>
    <dgm:pt modelId="{BDD16C12-B156-4658-9ED7-212F67A64A6D}" type="parTrans" cxnId="{1869789F-1750-4093-B0D9-1BDBC942F254}">
      <dgm:prSet/>
      <dgm:spPr/>
      <dgm:t>
        <a:bodyPr/>
        <a:lstStyle/>
        <a:p>
          <a:endParaRPr lang="en-US"/>
        </a:p>
      </dgm:t>
    </dgm:pt>
    <dgm:pt modelId="{A1D0F70A-3CB1-4EED-AB22-5F3F29C1428E}" type="sibTrans" cxnId="{1869789F-1750-4093-B0D9-1BDBC942F254}">
      <dgm:prSet/>
      <dgm:spPr/>
      <dgm:t>
        <a:bodyPr/>
        <a:lstStyle/>
        <a:p>
          <a:endParaRPr lang="en-US"/>
        </a:p>
      </dgm:t>
    </dgm:pt>
    <dgm:pt modelId="{FB4482E2-FD1D-4811-A02D-77F740D8D49B}">
      <dgm:prSet/>
      <dgm:spPr/>
      <dgm:t>
        <a:bodyPr/>
        <a:lstStyle/>
        <a:p>
          <a:r>
            <a:rPr lang="en-US"/>
            <a:t>Techniques for Concurrency Control</a:t>
          </a:r>
        </a:p>
      </dgm:t>
    </dgm:pt>
    <dgm:pt modelId="{BC61005D-36B3-4E07-9575-884112D7BF2E}" type="parTrans" cxnId="{1C15E6D1-1F1A-4DE6-8B6B-604C852A3935}">
      <dgm:prSet/>
      <dgm:spPr/>
      <dgm:t>
        <a:bodyPr/>
        <a:lstStyle/>
        <a:p>
          <a:endParaRPr lang="en-US"/>
        </a:p>
      </dgm:t>
    </dgm:pt>
    <dgm:pt modelId="{1A6B3E43-DCB1-40FA-8769-21601B30D4FB}" type="sibTrans" cxnId="{1C15E6D1-1F1A-4DE6-8B6B-604C852A3935}">
      <dgm:prSet/>
      <dgm:spPr/>
      <dgm:t>
        <a:bodyPr/>
        <a:lstStyle/>
        <a:p>
          <a:endParaRPr lang="en-US"/>
        </a:p>
      </dgm:t>
    </dgm:pt>
    <dgm:pt modelId="{00DC6BBA-E8B8-4D99-88AA-750CE8369984}">
      <dgm:prSet/>
      <dgm:spPr/>
      <dgm:t>
        <a:bodyPr/>
        <a:lstStyle/>
        <a:p>
          <a:r>
            <a:rPr lang="en-US"/>
            <a:t>Summary</a:t>
          </a:r>
        </a:p>
      </dgm:t>
    </dgm:pt>
    <dgm:pt modelId="{2B092351-6DB7-45A5-A285-CB81E1AFB28D}" type="parTrans" cxnId="{607D7CF9-244E-4A13-99A2-901B5D9C6731}">
      <dgm:prSet/>
      <dgm:spPr/>
      <dgm:t>
        <a:bodyPr/>
        <a:lstStyle/>
        <a:p>
          <a:endParaRPr lang="en-US"/>
        </a:p>
      </dgm:t>
    </dgm:pt>
    <dgm:pt modelId="{D0D97BBC-CFE6-45DF-BC5E-DD9A69050788}" type="sibTrans" cxnId="{607D7CF9-244E-4A13-99A2-901B5D9C6731}">
      <dgm:prSet/>
      <dgm:spPr/>
      <dgm:t>
        <a:bodyPr/>
        <a:lstStyle/>
        <a:p>
          <a:endParaRPr lang="en-US"/>
        </a:p>
      </dgm:t>
    </dgm:pt>
    <dgm:pt modelId="{1EB6E6A3-AB30-4FBC-9A60-3E4B9B49B5EA}">
      <dgm:prSet/>
      <dgm:spPr/>
      <dgm:t>
        <a:bodyPr/>
        <a:lstStyle/>
        <a:p>
          <a:r>
            <a:rPr lang="en-US"/>
            <a:t>Q&amp;A</a:t>
          </a:r>
        </a:p>
      </dgm:t>
    </dgm:pt>
    <dgm:pt modelId="{A115A1AB-736E-4049-B494-8A57CB24A15D}" type="parTrans" cxnId="{AFE9F4B5-0BF7-4515-8123-6578A990BC9E}">
      <dgm:prSet/>
      <dgm:spPr/>
      <dgm:t>
        <a:bodyPr/>
        <a:lstStyle/>
        <a:p>
          <a:endParaRPr lang="en-US"/>
        </a:p>
      </dgm:t>
    </dgm:pt>
    <dgm:pt modelId="{12A94E34-8D09-4648-9402-6AFA1178FE03}" type="sibTrans" cxnId="{AFE9F4B5-0BF7-4515-8123-6578A990BC9E}">
      <dgm:prSet/>
      <dgm:spPr/>
      <dgm:t>
        <a:bodyPr/>
        <a:lstStyle/>
        <a:p>
          <a:endParaRPr lang="en-US"/>
        </a:p>
      </dgm:t>
    </dgm:pt>
    <dgm:pt modelId="{D3B32727-E900-4AB0-9587-5AB408F534A2}" type="pres">
      <dgm:prSet presAssocID="{B6E9044E-C4AB-44CA-8F9F-3365B41D460C}" presName="Name0" presStyleCnt="0">
        <dgm:presLayoutVars>
          <dgm:dir/>
          <dgm:resizeHandles val="exact"/>
        </dgm:presLayoutVars>
      </dgm:prSet>
      <dgm:spPr/>
    </dgm:pt>
    <dgm:pt modelId="{546D4CD2-772A-45C8-8D81-4AF5EE0B3754}" type="pres">
      <dgm:prSet presAssocID="{517EF75E-AE02-40BB-B1F0-A018645DB5E7}" presName="node" presStyleLbl="node1" presStyleIdx="0" presStyleCnt="6">
        <dgm:presLayoutVars>
          <dgm:bulletEnabled val="1"/>
        </dgm:presLayoutVars>
      </dgm:prSet>
      <dgm:spPr/>
    </dgm:pt>
    <dgm:pt modelId="{5CFC6D7C-0835-4513-93D7-B5CF73AC4DEB}" type="pres">
      <dgm:prSet presAssocID="{DCD767E3-3523-43BE-89CA-A23A24B2B9D0}" presName="sibTrans" presStyleLbl="sibTrans1D1" presStyleIdx="0" presStyleCnt="5"/>
      <dgm:spPr/>
    </dgm:pt>
    <dgm:pt modelId="{16BA4609-52BE-4A98-AD17-D903612A97CD}" type="pres">
      <dgm:prSet presAssocID="{DCD767E3-3523-43BE-89CA-A23A24B2B9D0}" presName="connectorText" presStyleLbl="sibTrans1D1" presStyleIdx="0" presStyleCnt="5"/>
      <dgm:spPr/>
    </dgm:pt>
    <dgm:pt modelId="{655AFDCC-2C2E-4524-8BED-EC85F0EA94B5}" type="pres">
      <dgm:prSet presAssocID="{97906A62-A5F7-4051-A6AD-A6535F693050}" presName="node" presStyleLbl="node1" presStyleIdx="1" presStyleCnt="6">
        <dgm:presLayoutVars>
          <dgm:bulletEnabled val="1"/>
        </dgm:presLayoutVars>
      </dgm:prSet>
      <dgm:spPr/>
    </dgm:pt>
    <dgm:pt modelId="{0623B370-AF2E-46D4-A324-5F61F2F9EFDE}" type="pres">
      <dgm:prSet presAssocID="{EB66BA2E-D3C7-4997-A862-0CD7189DC06D}" presName="sibTrans" presStyleLbl="sibTrans1D1" presStyleIdx="1" presStyleCnt="5"/>
      <dgm:spPr/>
    </dgm:pt>
    <dgm:pt modelId="{F61DB98F-B963-46C1-A09B-77597CBA0058}" type="pres">
      <dgm:prSet presAssocID="{EB66BA2E-D3C7-4997-A862-0CD7189DC06D}" presName="connectorText" presStyleLbl="sibTrans1D1" presStyleIdx="1" presStyleCnt="5"/>
      <dgm:spPr/>
    </dgm:pt>
    <dgm:pt modelId="{1747DCA4-A06D-43FC-B1CC-E6D520875920}" type="pres">
      <dgm:prSet presAssocID="{0ED2DDB3-BE0D-4C6B-9650-30E92DD1882A}" presName="node" presStyleLbl="node1" presStyleIdx="2" presStyleCnt="6">
        <dgm:presLayoutVars>
          <dgm:bulletEnabled val="1"/>
        </dgm:presLayoutVars>
      </dgm:prSet>
      <dgm:spPr/>
    </dgm:pt>
    <dgm:pt modelId="{49EA38A4-3CEF-4FBB-96D2-D438D727B9B5}" type="pres">
      <dgm:prSet presAssocID="{A1D0F70A-3CB1-4EED-AB22-5F3F29C1428E}" presName="sibTrans" presStyleLbl="sibTrans1D1" presStyleIdx="2" presStyleCnt="5"/>
      <dgm:spPr/>
    </dgm:pt>
    <dgm:pt modelId="{4A18C11E-41A4-415E-BFEE-0BBDB4C5B10D}" type="pres">
      <dgm:prSet presAssocID="{A1D0F70A-3CB1-4EED-AB22-5F3F29C1428E}" presName="connectorText" presStyleLbl="sibTrans1D1" presStyleIdx="2" presStyleCnt="5"/>
      <dgm:spPr/>
    </dgm:pt>
    <dgm:pt modelId="{22A69C71-82B9-4673-8728-A9D9FCE6EA21}" type="pres">
      <dgm:prSet presAssocID="{FB4482E2-FD1D-4811-A02D-77F740D8D49B}" presName="node" presStyleLbl="node1" presStyleIdx="3" presStyleCnt="6">
        <dgm:presLayoutVars>
          <dgm:bulletEnabled val="1"/>
        </dgm:presLayoutVars>
      </dgm:prSet>
      <dgm:spPr/>
    </dgm:pt>
    <dgm:pt modelId="{61376838-7958-4948-ADD4-503F0850F395}" type="pres">
      <dgm:prSet presAssocID="{1A6B3E43-DCB1-40FA-8769-21601B30D4FB}" presName="sibTrans" presStyleLbl="sibTrans1D1" presStyleIdx="3" presStyleCnt="5"/>
      <dgm:spPr/>
    </dgm:pt>
    <dgm:pt modelId="{0A51BD9C-1D50-41EA-91E1-3B538A893F70}" type="pres">
      <dgm:prSet presAssocID="{1A6B3E43-DCB1-40FA-8769-21601B30D4FB}" presName="connectorText" presStyleLbl="sibTrans1D1" presStyleIdx="3" presStyleCnt="5"/>
      <dgm:spPr/>
    </dgm:pt>
    <dgm:pt modelId="{3E48BC62-DB62-4828-ABFB-0A993070BCDC}" type="pres">
      <dgm:prSet presAssocID="{00DC6BBA-E8B8-4D99-88AA-750CE8369984}" presName="node" presStyleLbl="node1" presStyleIdx="4" presStyleCnt="6">
        <dgm:presLayoutVars>
          <dgm:bulletEnabled val="1"/>
        </dgm:presLayoutVars>
      </dgm:prSet>
      <dgm:spPr/>
    </dgm:pt>
    <dgm:pt modelId="{5237FC6A-C9EC-417C-81A2-79516C2B37CF}" type="pres">
      <dgm:prSet presAssocID="{D0D97BBC-CFE6-45DF-BC5E-DD9A69050788}" presName="sibTrans" presStyleLbl="sibTrans1D1" presStyleIdx="4" presStyleCnt="5"/>
      <dgm:spPr/>
    </dgm:pt>
    <dgm:pt modelId="{C7F27FB4-A6D2-4BF9-A46F-1CE4D1E33F0B}" type="pres">
      <dgm:prSet presAssocID="{D0D97BBC-CFE6-45DF-BC5E-DD9A69050788}" presName="connectorText" presStyleLbl="sibTrans1D1" presStyleIdx="4" presStyleCnt="5"/>
      <dgm:spPr/>
    </dgm:pt>
    <dgm:pt modelId="{A677971F-38E4-418A-A880-9D7F87539C33}" type="pres">
      <dgm:prSet presAssocID="{1EB6E6A3-AB30-4FBC-9A60-3E4B9B49B5EA}" presName="node" presStyleLbl="node1" presStyleIdx="5" presStyleCnt="6">
        <dgm:presLayoutVars>
          <dgm:bulletEnabled val="1"/>
        </dgm:presLayoutVars>
      </dgm:prSet>
      <dgm:spPr/>
    </dgm:pt>
  </dgm:ptLst>
  <dgm:cxnLst>
    <dgm:cxn modelId="{5C2CF90E-D88F-45E5-91FB-A1A709AC005D}" type="presOf" srcId="{FB4482E2-FD1D-4811-A02D-77F740D8D49B}" destId="{22A69C71-82B9-4673-8728-A9D9FCE6EA21}" srcOrd="0" destOrd="0" presId="urn:microsoft.com/office/officeart/2016/7/layout/RepeatingBendingProcessNew"/>
    <dgm:cxn modelId="{E58CD61F-79C6-4ED3-B963-C9F3F8E81371}" type="presOf" srcId="{1A6B3E43-DCB1-40FA-8769-21601B30D4FB}" destId="{0A51BD9C-1D50-41EA-91E1-3B538A893F70}" srcOrd="1" destOrd="0" presId="urn:microsoft.com/office/officeart/2016/7/layout/RepeatingBendingProcessNew"/>
    <dgm:cxn modelId="{C8A3302A-133A-44DE-889F-D06A13B32874}" type="presOf" srcId="{A1D0F70A-3CB1-4EED-AB22-5F3F29C1428E}" destId="{4A18C11E-41A4-415E-BFEE-0BBDB4C5B10D}" srcOrd="1" destOrd="0" presId="urn:microsoft.com/office/officeart/2016/7/layout/RepeatingBendingProcessNew"/>
    <dgm:cxn modelId="{F8C55A30-2744-4BF6-A1D9-1B835E57AF13}" type="presOf" srcId="{D0D97BBC-CFE6-45DF-BC5E-DD9A69050788}" destId="{C7F27FB4-A6D2-4BF9-A46F-1CE4D1E33F0B}" srcOrd="1" destOrd="0" presId="urn:microsoft.com/office/officeart/2016/7/layout/RepeatingBendingProcessNew"/>
    <dgm:cxn modelId="{50A5DD33-82F7-4F56-8723-B53A8EC4E130}" type="presOf" srcId="{B6E9044E-C4AB-44CA-8F9F-3365B41D460C}" destId="{D3B32727-E900-4AB0-9587-5AB408F534A2}" srcOrd="0" destOrd="0" presId="urn:microsoft.com/office/officeart/2016/7/layout/RepeatingBendingProcessNew"/>
    <dgm:cxn modelId="{13DCC860-68FE-4AE0-A12F-95592BC6F4E6}" type="presOf" srcId="{1EB6E6A3-AB30-4FBC-9A60-3E4B9B49B5EA}" destId="{A677971F-38E4-418A-A880-9D7F87539C33}" srcOrd="0" destOrd="0" presId="urn:microsoft.com/office/officeart/2016/7/layout/RepeatingBendingProcessNew"/>
    <dgm:cxn modelId="{9996B744-2B38-45F0-9F69-B9BCD3379286}" srcId="{B6E9044E-C4AB-44CA-8F9F-3365B41D460C}" destId="{517EF75E-AE02-40BB-B1F0-A018645DB5E7}" srcOrd="0" destOrd="0" parTransId="{29CFA836-2460-4E75-96DD-AF4326B33B15}" sibTransId="{DCD767E3-3523-43BE-89CA-A23A24B2B9D0}"/>
    <dgm:cxn modelId="{EFFA4746-0C09-4137-9381-84128EC23378}" type="presOf" srcId="{0ED2DDB3-BE0D-4C6B-9650-30E92DD1882A}" destId="{1747DCA4-A06D-43FC-B1CC-E6D520875920}" srcOrd="0" destOrd="0" presId="urn:microsoft.com/office/officeart/2016/7/layout/RepeatingBendingProcessNew"/>
    <dgm:cxn modelId="{DE43A46A-3B9F-484C-A32F-80CBD7ECA9A0}" srcId="{B6E9044E-C4AB-44CA-8F9F-3365B41D460C}" destId="{97906A62-A5F7-4051-A6AD-A6535F693050}" srcOrd="1" destOrd="0" parTransId="{4193EBC0-8C04-4013-85F0-2E35C2ADBF46}" sibTransId="{EB66BA2E-D3C7-4997-A862-0CD7189DC06D}"/>
    <dgm:cxn modelId="{0044C46C-3F9F-41C0-A308-EF1FBACA07B8}" type="presOf" srcId="{517EF75E-AE02-40BB-B1F0-A018645DB5E7}" destId="{546D4CD2-772A-45C8-8D81-4AF5EE0B3754}" srcOrd="0" destOrd="0" presId="urn:microsoft.com/office/officeart/2016/7/layout/RepeatingBendingProcessNew"/>
    <dgm:cxn modelId="{60A9F751-2958-4658-830E-D40B7F232ECF}" type="presOf" srcId="{D0D97BBC-CFE6-45DF-BC5E-DD9A69050788}" destId="{5237FC6A-C9EC-417C-81A2-79516C2B37CF}" srcOrd="0" destOrd="0" presId="urn:microsoft.com/office/officeart/2016/7/layout/RepeatingBendingProcessNew"/>
    <dgm:cxn modelId="{91A78283-F308-4043-98E4-6574C9DB9D56}" type="presOf" srcId="{DCD767E3-3523-43BE-89CA-A23A24B2B9D0}" destId="{5CFC6D7C-0835-4513-93D7-B5CF73AC4DEB}" srcOrd="0" destOrd="0" presId="urn:microsoft.com/office/officeart/2016/7/layout/RepeatingBendingProcessNew"/>
    <dgm:cxn modelId="{9FC7679A-3C50-4210-AA29-B02D1A23042C}" type="presOf" srcId="{00DC6BBA-E8B8-4D99-88AA-750CE8369984}" destId="{3E48BC62-DB62-4828-ABFB-0A993070BCDC}" srcOrd="0" destOrd="0" presId="urn:microsoft.com/office/officeart/2016/7/layout/RepeatingBendingProcessNew"/>
    <dgm:cxn modelId="{5112919B-F29F-432F-AE3A-5BE43B0F9451}" type="presOf" srcId="{EB66BA2E-D3C7-4997-A862-0CD7189DC06D}" destId="{F61DB98F-B963-46C1-A09B-77597CBA0058}" srcOrd="1" destOrd="0" presId="urn:microsoft.com/office/officeart/2016/7/layout/RepeatingBendingProcessNew"/>
    <dgm:cxn modelId="{1869789F-1750-4093-B0D9-1BDBC942F254}" srcId="{B6E9044E-C4AB-44CA-8F9F-3365B41D460C}" destId="{0ED2DDB3-BE0D-4C6B-9650-30E92DD1882A}" srcOrd="2" destOrd="0" parTransId="{BDD16C12-B156-4658-9ED7-212F67A64A6D}" sibTransId="{A1D0F70A-3CB1-4EED-AB22-5F3F29C1428E}"/>
    <dgm:cxn modelId="{E7F0E1AD-E465-4134-9DF4-CA5DE0115962}" type="presOf" srcId="{A1D0F70A-3CB1-4EED-AB22-5F3F29C1428E}" destId="{49EA38A4-3CEF-4FBB-96D2-D438D727B9B5}" srcOrd="0" destOrd="0" presId="urn:microsoft.com/office/officeart/2016/7/layout/RepeatingBendingProcessNew"/>
    <dgm:cxn modelId="{7C1747B4-F8D9-4BEB-B06F-AE1E15BC3E50}" type="presOf" srcId="{EB66BA2E-D3C7-4997-A862-0CD7189DC06D}" destId="{0623B370-AF2E-46D4-A324-5F61F2F9EFDE}" srcOrd="0" destOrd="0" presId="urn:microsoft.com/office/officeart/2016/7/layout/RepeatingBendingProcessNew"/>
    <dgm:cxn modelId="{AFE9F4B5-0BF7-4515-8123-6578A990BC9E}" srcId="{B6E9044E-C4AB-44CA-8F9F-3365B41D460C}" destId="{1EB6E6A3-AB30-4FBC-9A60-3E4B9B49B5EA}" srcOrd="5" destOrd="0" parTransId="{A115A1AB-736E-4049-B494-8A57CB24A15D}" sibTransId="{12A94E34-8D09-4648-9402-6AFA1178FE03}"/>
    <dgm:cxn modelId="{5EBE6FBF-DA48-4BC0-AE66-2E80FD6B63CE}" type="presOf" srcId="{DCD767E3-3523-43BE-89CA-A23A24B2B9D0}" destId="{16BA4609-52BE-4A98-AD17-D903612A97CD}" srcOrd="1" destOrd="0" presId="urn:microsoft.com/office/officeart/2016/7/layout/RepeatingBendingProcessNew"/>
    <dgm:cxn modelId="{07AF91CA-884E-432C-A331-E7D31B8EF140}" type="presOf" srcId="{97906A62-A5F7-4051-A6AD-A6535F693050}" destId="{655AFDCC-2C2E-4524-8BED-EC85F0EA94B5}" srcOrd="0" destOrd="0" presId="urn:microsoft.com/office/officeart/2016/7/layout/RepeatingBendingProcessNew"/>
    <dgm:cxn modelId="{1C15E6D1-1F1A-4DE6-8B6B-604C852A3935}" srcId="{B6E9044E-C4AB-44CA-8F9F-3365B41D460C}" destId="{FB4482E2-FD1D-4811-A02D-77F740D8D49B}" srcOrd="3" destOrd="0" parTransId="{BC61005D-36B3-4E07-9575-884112D7BF2E}" sibTransId="{1A6B3E43-DCB1-40FA-8769-21601B30D4FB}"/>
    <dgm:cxn modelId="{497DB4EE-7BA7-4925-BCCC-39C7DC42D501}" type="presOf" srcId="{1A6B3E43-DCB1-40FA-8769-21601B30D4FB}" destId="{61376838-7958-4948-ADD4-503F0850F395}" srcOrd="0" destOrd="0" presId="urn:microsoft.com/office/officeart/2016/7/layout/RepeatingBendingProcessNew"/>
    <dgm:cxn modelId="{607D7CF9-244E-4A13-99A2-901B5D9C6731}" srcId="{B6E9044E-C4AB-44CA-8F9F-3365B41D460C}" destId="{00DC6BBA-E8B8-4D99-88AA-750CE8369984}" srcOrd="4" destOrd="0" parTransId="{2B092351-6DB7-45A5-A285-CB81E1AFB28D}" sibTransId="{D0D97BBC-CFE6-45DF-BC5E-DD9A69050788}"/>
    <dgm:cxn modelId="{FE8AA27E-F464-43D7-BEC5-C41DECB76890}" type="presParOf" srcId="{D3B32727-E900-4AB0-9587-5AB408F534A2}" destId="{546D4CD2-772A-45C8-8D81-4AF5EE0B3754}" srcOrd="0" destOrd="0" presId="urn:microsoft.com/office/officeart/2016/7/layout/RepeatingBendingProcessNew"/>
    <dgm:cxn modelId="{EAE9B414-4580-49E1-9163-C684439E1216}" type="presParOf" srcId="{D3B32727-E900-4AB0-9587-5AB408F534A2}" destId="{5CFC6D7C-0835-4513-93D7-B5CF73AC4DEB}" srcOrd="1" destOrd="0" presId="urn:microsoft.com/office/officeart/2016/7/layout/RepeatingBendingProcessNew"/>
    <dgm:cxn modelId="{8F792486-913B-4080-8933-726C6F79C3BA}" type="presParOf" srcId="{5CFC6D7C-0835-4513-93D7-B5CF73AC4DEB}" destId="{16BA4609-52BE-4A98-AD17-D903612A97CD}" srcOrd="0" destOrd="0" presId="urn:microsoft.com/office/officeart/2016/7/layout/RepeatingBendingProcessNew"/>
    <dgm:cxn modelId="{EDE39997-4999-4CFD-9AF8-67685F337EF6}" type="presParOf" srcId="{D3B32727-E900-4AB0-9587-5AB408F534A2}" destId="{655AFDCC-2C2E-4524-8BED-EC85F0EA94B5}" srcOrd="2" destOrd="0" presId="urn:microsoft.com/office/officeart/2016/7/layout/RepeatingBendingProcessNew"/>
    <dgm:cxn modelId="{34D45E87-4F45-4EC8-8B6D-06748C5C8CB1}" type="presParOf" srcId="{D3B32727-E900-4AB0-9587-5AB408F534A2}" destId="{0623B370-AF2E-46D4-A324-5F61F2F9EFDE}" srcOrd="3" destOrd="0" presId="urn:microsoft.com/office/officeart/2016/7/layout/RepeatingBendingProcessNew"/>
    <dgm:cxn modelId="{9A4F91EC-5F4B-496B-A42F-3D17E80583AC}" type="presParOf" srcId="{0623B370-AF2E-46D4-A324-5F61F2F9EFDE}" destId="{F61DB98F-B963-46C1-A09B-77597CBA0058}" srcOrd="0" destOrd="0" presId="urn:microsoft.com/office/officeart/2016/7/layout/RepeatingBendingProcessNew"/>
    <dgm:cxn modelId="{D420E3D7-6731-434B-9AB1-B553861853B7}" type="presParOf" srcId="{D3B32727-E900-4AB0-9587-5AB408F534A2}" destId="{1747DCA4-A06D-43FC-B1CC-E6D520875920}" srcOrd="4" destOrd="0" presId="urn:microsoft.com/office/officeart/2016/7/layout/RepeatingBendingProcessNew"/>
    <dgm:cxn modelId="{5540B846-357B-47D8-A516-F20720340783}" type="presParOf" srcId="{D3B32727-E900-4AB0-9587-5AB408F534A2}" destId="{49EA38A4-3CEF-4FBB-96D2-D438D727B9B5}" srcOrd="5" destOrd="0" presId="urn:microsoft.com/office/officeart/2016/7/layout/RepeatingBendingProcessNew"/>
    <dgm:cxn modelId="{FDB09C16-74CA-47B9-9CB2-0FBE9C804B86}" type="presParOf" srcId="{49EA38A4-3CEF-4FBB-96D2-D438D727B9B5}" destId="{4A18C11E-41A4-415E-BFEE-0BBDB4C5B10D}" srcOrd="0" destOrd="0" presId="urn:microsoft.com/office/officeart/2016/7/layout/RepeatingBendingProcessNew"/>
    <dgm:cxn modelId="{3AEF2330-8BB9-484A-8FBC-B2F8B5DA8DF1}" type="presParOf" srcId="{D3B32727-E900-4AB0-9587-5AB408F534A2}" destId="{22A69C71-82B9-4673-8728-A9D9FCE6EA21}" srcOrd="6" destOrd="0" presId="urn:microsoft.com/office/officeart/2016/7/layout/RepeatingBendingProcessNew"/>
    <dgm:cxn modelId="{BF99FECB-A4E5-49E8-9A12-C60F4D5D36E8}" type="presParOf" srcId="{D3B32727-E900-4AB0-9587-5AB408F534A2}" destId="{61376838-7958-4948-ADD4-503F0850F395}" srcOrd="7" destOrd="0" presId="urn:microsoft.com/office/officeart/2016/7/layout/RepeatingBendingProcessNew"/>
    <dgm:cxn modelId="{EFDDAF7C-B8BB-4D56-8F98-51CC081D2690}" type="presParOf" srcId="{61376838-7958-4948-ADD4-503F0850F395}" destId="{0A51BD9C-1D50-41EA-91E1-3B538A893F70}" srcOrd="0" destOrd="0" presId="urn:microsoft.com/office/officeart/2016/7/layout/RepeatingBendingProcessNew"/>
    <dgm:cxn modelId="{C6BC1CBA-30CF-4620-9AA9-A7BC28BA8DED}" type="presParOf" srcId="{D3B32727-E900-4AB0-9587-5AB408F534A2}" destId="{3E48BC62-DB62-4828-ABFB-0A993070BCDC}" srcOrd="8" destOrd="0" presId="urn:microsoft.com/office/officeart/2016/7/layout/RepeatingBendingProcessNew"/>
    <dgm:cxn modelId="{D25C3297-605C-4997-A5E1-A365811A0B74}" type="presParOf" srcId="{D3B32727-E900-4AB0-9587-5AB408F534A2}" destId="{5237FC6A-C9EC-417C-81A2-79516C2B37CF}" srcOrd="9" destOrd="0" presId="urn:microsoft.com/office/officeart/2016/7/layout/RepeatingBendingProcessNew"/>
    <dgm:cxn modelId="{39F46339-7E38-44A4-A2D0-C1C48DEBDA61}" type="presParOf" srcId="{5237FC6A-C9EC-417C-81A2-79516C2B37CF}" destId="{C7F27FB4-A6D2-4BF9-A46F-1CE4D1E33F0B}" srcOrd="0" destOrd="0" presId="urn:microsoft.com/office/officeart/2016/7/layout/RepeatingBendingProcessNew"/>
    <dgm:cxn modelId="{4BB02F6D-2DCC-4483-9A9D-A4A72FBD612D}" type="presParOf" srcId="{D3B32727-E900-4AB0-9587-5AB408F534A2}" destId="{A677971F-38E4-418A-A880-9D7F87539C33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B1D286-51D0-4032-A66F-E4CFA825404A}" type="doc">
      <dgm:prSet loTypeId="urn:microsoft.com/office/officeart/2005/8/layout/hierarchy1" loCatId="hierarchy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77B5C0E7-E67C-4DC9-9AA8-627E62C24089}">
      <dgm:prSet/>
      <dgm:spPr/>
      <dgm:t>
        <a:bodyPr/>
        <a:lstStyle/>
        <a:p>
          <a:r>
            <a:rPr lang="en-US"/>
            <a:t>Concurrency control ensures safe and efficient execution of database transactions.</a:t>
          </a:r>
        </a:p>
      </dgm:t>
    </dgm:pt>
    <dgm:pt modelId="{939A6900-A0D8-44CD-987F-4664A741A318}" type="parTrans" cxnId="{A5E935B1-0475-404C-9A9F-08DB1BBDA03A}">
      <dgm:prSet/>
      <dgm:spPr/>
      <dgm:t>
        <a:bodyPr/>
        <a:lstStyle/>
        <a:p>
          <a:endParaRPr lang="en-US"/>
        </a:p>
      </dgm:t>
    </dgm:pt>
    <dgm:pt modelId="{892B8261-72F9-49E2-938C-1E20AE44DA0A}" type="sibTrans" cxnId="{A5E935B1-0475-404C-9A9F-08DB1BBDA03A}">
      <dgm:prSet/>
      <dgm:spPr/>
      <dgm:t>
        <a:bodyPr/>
        <a:lstStyle/>
        <a:p>
          <a:endParaRPr lang="en-US"/>
        </a:p>
      </dgm:t>
    </dgm:pt>
    <dgm:pt modelId="{3905A7D8-F606-48D0-9B51-E215A8B958CC}">
      <dgm:prSet/>
      <dgm:spPr/>
      <dgm:t>
        <a:bodyPr/>
        <a:lstStyle/>
        <a:p>
          <a:r>
            <a:rPr lang="en-US"/>
            <a:t>It prevents conflicts when multiple transactions access the same data simultaneously.</a:t>
          </a:r>
        </a:p>
      </dgm:t>
    </dgm:pt>
    <dgm:pt modelId="{11ACDDE7-E96B-48F3-9FCC-190C46D4E920}" type="parTrans" cxnId="{E2A8589C-2EE0-471B-B8DF-5D3584060040}">
      <dgm:prSet/>
      <dgm:spPr/>
      <dgm:t>
        <a:bodyPr/>
        <a:lstStyle/>
        <a:p>
          <a:endParaRPr lang="en-US"/>
        </a:p>
      </dgm:t>
    </dgm:pt>
    <dgm:pt modelId="{F0D7D96A-70DD-4EDA-A0AE-5A79B6674B39}" type="sibTrans" cxnId="{E2A8589C-2EE0-471B-B8DF-5D3584060040}">
      <dgm:prSet/>
      <dgm:spPr/>
      <dgm:t>
        <a:bodyPr/>
        <a:lstStyle/>
        <a:p>
          <a:endParaRPr lang="en-US"/>
        </a:p>
      </dgm:t>
    </dgm:pt>
    <dgm:pt modelId="{034B70D3-A9F2-48F7-803B-EBCB6AA2E324}">
      <dgm:prSet/>
      <dgm:spPr/>
      <dgm:t>
        <a:bodyPr/>
        <a:lstStyle/>
        <a:p>
          <a:r>
            <a:rPr lang="en-US"/>
            <a:t>Key goal: Maintain data consistency and integrity.</a:t>
          </a:r>
        </a:p>
      </dgm:t>
    </dgm:pt>
    <dgm:pt modelId="{B3A34D45-E450-42E6-97B0-024A8263C99B}" type="parTrans" cxnId="{18F0A834-A0F7-4E14-95CC-5CC1336B2482}">
      <dgm:prSet/>
      <dgm:spPr/>
      <dgm:t>
        <a:bodyPr/>
        <a:lstStyle/>
        <a:p>
          <a:endParaRPr lang="en-US"/>
        </a:p>
      </dgm:t>
    </dgm:pt>
    <dgm:pt modelId="{1CEE2164-D51F-439A-8EE8-56F5F77F7406}" type="sibTrans" cxnId="{18F0A834-A0F7-4E14-95CC-5CC1336B2482}">
      <dgm:prSet/>
      <dgm:spPr/>
      <dgm:t>
        <a:bodyPr/>
        <a:lstStyle/>
        <a:p>
          <a:endParaRPr lang="en-US"/>
        </a:p>
      </dgm:t>
    </dgm:pt>
    <dgm:pt modelId="{24AB66DE-7227-4BC0-A754-A771610A2041}" type="pres">
      <dgm:prSet presAssocID="{E1B1D286-51D0-4032-A66F-E4CFA82540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381095-B176-474E-8BDE-B57570140F81}" type="pres">
      <dgm:prSet presAssocID="{77B5C0E7-E67C-4DC9-9AA8-627E62C24089}" presName="hierRoot1" presStyleCnt="0"/>
      <dgm:spPr/>
    </dgm:pt>
    <dgm:pt modelId="{FB384991-3D82-4D0F-8EBF-CA5FEEAD2F05}" type="pres">
      <dgm:prSet presAssocID="{77B5C0E7-E67C-4DC9-9AA8-627E62C24089}" presName="composite" presStyleCnt="0"/>
      <dgm:spPr/>
    </dgm:pt>
    <dgm:pt modelId="{F2C42B28-D861-4760-9EFA-761A7325695B}" type="pres">
      <dgm:prSet presAssocID="{77B5C0E7-E67C-4DC9-9AA8-627E62C24089}" presName="background" presStyleLbl="node0" presStyleIdx="0" presStyleCnt="3"/>
      <dgm:spPr/>
    </dgm:pt>
    <dgm:pt modelId="{F69BF6EE-F230-4C6A-9CBB-AFADEB5C2EE6}" type="pres">
      <dgm:prSet presAssocID="{77B5C0E7-E67C-4DC9-9AA8-627E62C24089}" presName="text" presStyleLbl="fgAcc0" presStyleIdx="0" presStyleCnt="3">
        <dgm:presLayoutVars>
          <dgm:chPref val="3"/>
        </dgm:presLayoutVars>
      </dgm:prSet>
      <dgm:spPr/>
    </dgm:pt>
    <dgm:pt modelId="{179629DF-0157-4A28-8D20-E576E792C4D6}" type="pres">
      <dgm:prSet presAssocID="{77B5C0E7-E67C-4DC9-9AA8-627E62C24089}" presName="hierChild2" presStyleCnt="0"/>
      <dgm:spPr/>
    </dgm:pt>
    <dgm:pt modelId="{D3735550-1287-420E-A3FA-460DC28A3B5E}" type="pres">
      <dgm:prSet presAssocID="{3905A7D8-F606-48D0-9B51-E215A8B958CC}" presName="hierRoot1" presStyleCnt="0"/>
      <dgm:spPr/>
    </dgm:pt>
    <dgm:pt modelId="{1C025D45-F97A-4E2F-867D-106BB51A4B5D}" type="pres">
      <dgm:prSet presAssocID="{3905A7D8-F606-48D0-9B51-E215A8B958CC}" presName="composite" presStyleCnt="0"/>
      <dgm:spPr/>
    </dgm:pt>
    <dgm:pt modelId="{950B6478-0348-44B4-9C8A-E42C3D0F897E}" type="pres">
      <dgm:prSet presAssocID="{3905A7D8-F606-48D0-9B51-E215A8B958CC}" presName="background" presStyleLbl="node0" presStyleIdx="1" presStyleCnt="3"/>
      <dgm:spPr/>
    </dgm:pt>
    <dgm:pt modelId="{98BEAE67-195D-4262-8E06-3A2CFE4A8145}" type="pres">
      <dgm:prSet presAssocID="{3905A7D8-F606-48D0-9B51-E215A8B958CC}" presName="text" presStyleLbl="fgAcc0" presStyleIdx="1" presStyleCnt="3">
        <dgm:presLayoutVars>
          <dgm:chPref val="3"/>
        </dgm:presLayoutVars>
      </dgm:prSet>
      <dgm:spPr/>
    </dgm:pt>
    <dgm:pt modelId="{51910EE5-A378-4BA4-976E-57245F357604}" type="pres">
      <dgm:prSet presAssocID="{3905A7D8-F606-48D0-9B51-E215A8B958CC}" presName="hierChild2" presStyleCnt="0"/>
      <dgm:spPr/>
    </dgm:pt>
    <dgm:pt modelId="{4D043570-3F0A-4AAA-9D42-7D99E83291B7}" type="pres">
      <dgm:prSet presAssocID="{034B70D3-A9F2-48F7-803B-EBCB6AA2E324}" presName="hierRoot1" presStyleCnt="0"/>
      <dgm:spPr/>
    </dgm:pt>
    <dgm:pt modelId="{C9D89900-DCCF-4ADE-A844-CDC8631CE921}" type="pres">
      <dgm:prSet presAssocID="{034B70D3-A9F2-48F7-803B-EBCB6AA2E324}" presName="composite" presStyleCnt="0"/>
      <dgm:spPr/>
    </dgm:pt>
    <dgm:pt modelId="{4BFA9987-336F-4CCB-9463-EDBE96E6ED74}" type="pres">
      <dgm:prSet presAssocID="{034B70D3-A9F2-48F7-803B-EBCB6AA2E324}" presName="background" presStyleLbl="node0" presStyleIdx="2" presStyleCnt="3"/>
      <dgm:spPr/>
    </dgm:pt>
    <dgm:pt modelId="{9005B37E-5BC1-4810-B444-5CD0BAFFE989}" type="pres">
      <dgm:prSet presAssocID="{034B70D3-A9F2-48F7-803B-EBCB6AA2E324}" presName="text" presStyleLbl="fgAcc0" presStyleIdx="2" presStyleCnt="3">
        <dgm:presLayoutVars>
          <dgm:chPref val="3"/>
        </dgm:presLayoutVars>
      </dgm:prSet>
      <dgm:spPr/>
    </dgm:pt>
    <dgm:pt modelId="{E0FC33D1-0809-4D03-960A-9111540DC7F0}" type="pres">
      <dgm:prSet presAssocID="{034B70D3-A9F2-48F7-803B-EBCB6AA2E324}" presName="hierChild2" presStyleCnt="0"/>
      <dgm:spPr/>
    </dgm:pt>
  </dgm:ptLst>
  <dgm:cxnLst>
    <dgm:cxn modelId="{18F0A834-A0F7-4E14-95CC-5CC1336B2482}" srcId="{E1B1D286-51D0-4032-A66F-E4CFA825404A}" destId="{034B70D3-A9F2-48F7-803B-EBCB6AA2E324}" srcOrd="2" destOrd="0" parTransId="{B3A34D45-E450-42E6-97B0-024A8263C99B}" sibTransId="{1CEE2164-D51F-439A-8EE8-56F5F77F7406}"/>
    <dgm:cxn modelId="{7EB72041-2A5A-4752-8E57-CEED9769458B}" type="presOf" srcId="{E1B1D286-51D0-4032-A66F-E4CFA825404A}" destId="{24AB66DE-7227-4BC0-A754-A771610A2041}" srcOrd="0" destOrd="0" presId="urn:microsoft.com/office/officeart/2005/8/layout/hierarchy1"/>
    <dgm:cxn modelId="{54D77052-4A47-475E-A2D9-4FCD417DE00C}" type="presOf" srcId="{3905A7D8-F606-48D0-9B51-E215A8B958CC}" destId="{98BEAE67-195D-4262-8E06-3A2CFE4A8145}" srcOrd="0" destOrd="0" presId="urn:microsoft.com/office/officeart/2005/8/layout/hierarchy1"/>
    <dgm:cxn modelId="{E2A8589C-2EE0-471B-B8DF-5D3584060040}" srcId="{E1B1D286-51D0-4032-A66F-E4CFA825404A}" destId="{3905A7D8-F606-48D0-9B51-E215A8B958CC}" srcOrd="1" destOrd="0" parTransId="{11ACDDE7-E96B-48F3-9FCC-190C46D4E920}" sibTransId="{F0D7D96A-70DD-4EDA-A0AE-5A79B6674B39}"/>
    <dgm:cxn modelId="{CA14EAAD-E726-4E6C-B842-818726D02FE1}" type="presOf" srcId="{034B70D3-A9F2-48F7-803B-EBCB6AA2E324}" destId="{9005B37E-5BC1-4810-B444-5CD0BAFFE989}" srcOrd="0" destOrd="0" presId="urn:microsoft.com/office/officeart/2005/8/layout/hierarchy1"/>
    <dgm:cxn modelId="{A5E935B1-0475-404C-9A9F-08DB1BBDA03A}" srcId="{E1B1D286-51D0-4032-A66F-E4CFA825404A}" destId="{77B5C0E7-E67C-4DC9-9AA8-627E62C24089}" srcOrd="0" destOrd="0" parTransId="{939A6900-A0D8-44CD-987F-4664A741A318}" sibTransId="{892B8261-72F9-49E2-938C-1E20AE44DA0A}"/>
    <dgm:cxn modelId="{242B61E1-2A78-416F-B5B2-8F5E62A57E7C}" type="presOf" srcId="{77B5C0E7-E67C-4DC9-9AA8-627E62C24089}" destId="{F69BF6EE-F230-4C6A-9CBB-AFADEB5C2EE6}" srcOrd="0" destOrd="0" presId="urn:microsoft.com/office/officeart/2005/8/layout/hierarchy1"/>
    <dgm:cxn modelId="{FC479C7C-CF9A-4913-85A8-827E212D8F8E}" type="presParOf" srcId="{24AB66DE-7227-4BC0-A754-A771610A2041}" destId="{F3381095-B176-474E-8BDE-B57570140F81}" srcOrd="0" destOrd="0" presId="urn:microsoft.com/office/officeart/2005/8/layout/hierarchy1"/>
    <dgm:cxn modelId="{64F88180-3B23-4CFE-8F11-E6D21AC4D1FD}" type="presParOf" srcId="{F3381095-B176-474E-8BDE-B57570140F81}" destId="{FB384991-3D82-4D0F-8EBF-CA5FEEAD2F05}" srcOrd="0" destOrd="0" presId="urn:microsoft.com/office/officeart/2005/8/layout/hierarchy1"/>
    <dgm:cxn modelId="{C9AF0AEA-ECDB-4074-B626-4C55782F6429}" type="presParOf" srcId="{FB384991-3D82-4D0F-8EBF-CA5FEEAD2F05}" destId="{F2C42B28-D861-4760-9EFA-761A7325695B}" srcOrd="0" destOrd="0" presId="urn:microsoft.com/office/officeart/2005/8/layout/hierarchy1"/>
    <dgm:cxn modelId="{8163F441-1F3F-4387-9EC5-37803E870ECD}" type="presParOf" srcId="{FB384991-3D82-4D0F-8EBF-CA5FEEAD2F05}" destId="{F69BF6EE-F230-4C6A-9CBB-AFADEB5C2EE6}" srcOrd="1" destOrd="0" presId="urn:microsoft.com/office/officeart/2005/8/layout/hierarchy1"/>
    <dgm:cxn modelId="{4B40A4DE-6E57-4D16-9AAB-81C979D72E89}" type="presParOf" srcId="{F3381095-B176-474E-8BDE-B57570140F81}" destId="{179629DF-0157-4A28-8D20-E576E792C4D6}" srcOrd="1" destOrd="0" presId="urn:microsoft.com/office/officeart/2005/8/layout/hierarchy1"/>
    <dgm:cxn modelId="{99C45CBF-448F-45CF-B26D-C283A560ECBE}" type="presParOf" srcId="{24AB66DE-7227-4BC0-A754-A771610A2041}" destId="{D3735550-1287-420E-A3FA-460DC28A3B5E}" srcOrd="1" destOrd="0" presId="urn:microsoft.com/office/officeart/2005/8/layout/hierarchy1"/>
    <dgm:cxn modelId="{172DE73C-FBB7-45B4-B61E-6E111EABE187}" type="presParOf" srcId="{D3735550-1287-420E-A3FA-460DC28A3B5E}" destId="{1C025D45-F97A-4E2F-867D-106BB51A4B5D}" srcOrd="0" destOrd="0" presId="urn:microsoft.com/office/officeart/2005/8/layout/hierarchy1"/>
    <dgm:cxn modelId="{6FEF1B56-96AF-487B-872D-BE890432976E}" type="presParOf" srcId="{1C025D45-F97A-4E2F-867D-106BB51A4B5D}" destId="{950B6478-0348-44B4-9C8A-E42C3D0F897E}" srcOrd="0" destOrd="0" presId="urn:microsoft.com/office/officeart/2005/8/layout/hierarchy1"/>
    <dgm:cxn modelId="{8392B217-9F7B-4A1C-91E3-27F88939EEBA}" type="presParOf" srcId="{1C025D45-F97A-4E2F-867D-106BB51A4B5D}" destId="{98BEAE67-195D-4262-8E06-3A2CFE4A8145}" srcOrd="1" destOrd="0" presId="urn:microsoft.com/office/officeart/2005/8/layout/hierarchy1"/>
    <dgm:cxn modelId="{AB687BD0-44DC-4A66-A1DC-283D2CB05875}" type="presParOf" srcId="{D3735550-1287-420E-A3FA-460DC28A3B5E}" destId="{51910EE5-A378-4BA4-976E-57245F357604}" srcOrd="1" destOrd="0" presId="urn:microsoft.com/office/officeart/2005/8/layout/hierarchy1"/>
    <dgm:cxn modelId="{E0521D59-CB4A-4611-A55D-BE8945AB3D5B}" type="presParOf" srcId="{24AB66DE-7227-4BC0-A754-A771610A2041}" destId="{4D043570-3F0A-4AAA-9D42-7D99E83291B7}" srcOrd="2" destOrd="0" presId="urn:microsoft.com/office/officeart/2005/8/layout/hierarchy1"/>
    <dgm:cxn modelId="{151A3271-AE71-4BFF-A2DE-929588A3F49A}" type="presParOf" srcId="{4D043570-3F0A-4AAA-9D42-7D99E83291B7}" destId="{C9D89900-DCCF-4ADE-A844-CDC8631CE921}" srcOrd="0" destOrd="0" presId="urn:microsoft.com/office/officeart/2005/8/layout/hierarchy1"/>
    <dgm:cxn modelId="{5F003697-6F38-4F52-9370-808A677960A8}" type="presParOf" srcId="{C9D89900-DCCF-4ADE-A844-CDC8631CE921}" destId="{4BFA9987-336F-4CCB-9463-EDBE96E6ED74}" srcOrd="0" destOrd="0" presId="urn:microsoft.com/office/officeart/2005/8/layout/hierarchy1"/>
    <dgm:cxn modelId="{A8C836AC-1736-4E7B-A64B-EE3A62781273}" type="presParOf" srcId="{C9D89900-DCCF-4ADE-A844-CDC8631CE921}" destId="{9005B37E-5BC1-4810-B444-5CD0BAFFE989}" srcOrd="1" destOrd="0" presId="urn:microsoft.com/office/officeart/2005/8/layout/hierarchy1"/>
    <dgm:cxn modelId="{AD6F5563-F4BF-4538-B385-75D7191CEC55}" type="presParOf" srcId="{4D043570-3F0A-4AAA-9D42-7D99E83291B7}" destId="{E0FC33D1-0809-4D03-960A-9111540DC7F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947C157-48D7-4BE8-ABB0-453240719621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14758D4D-02A9-4639-B343-3F807BF51ED6}">
      <dgm:prSet/>
      <dgm:spPr/>
      <dgm:t>
        <a:bodyPr/>
        <a:lstStyle/>
        <a:p>
          <a:r>
            <a:rPr lang="en-US"/>
            <a:t>Ensures data accuracy in multi-user environments.</a:t>
          </a:r>
        </a:p>
      </dgm:t>
    </dgm:pt>
    <dgm:pt modelId="{D5E06ADA-12AC-46BD-81D3-CECE48F349A1}" type="parTrans" cxnId="{AC4DA38C-2ACF-4334-A6F4-ED16EFF4F8B9}">
      <dgm:prSet/>
      <dgm:spPr/>
      <dgm:t>
        <a:bodyPr/>
        <a:lstStyle/>
        <a:p>
          <a:endParaRPr lang="en-US"/>
        </a:p>
      </dgm:t>
    </dgm:pt>
    <dgm:pt modelId="{DB450F82-8698-458E-82A9-940E0C7FAAEA}" type="sibTrans" cxnId="{AC4DA38C-2ACF-4334-A6F4-ED16EFF4F8B9}">
      <dgm:prSet/>
      <dgm:spPr/>
      <dgm:t>
        <a:bodyPr/>
        <a:lstStyle/>
        <a:p>
          <a:endParaRPr lang="en-US"/>
        </a:p>
      </dgm:t>
    </dgm:pt>
    <dgm:pt modelId="{D2B7461D-774D-46B4-9A8F-FB7B6A3E58BB}">
      <dgm:prSet/>
      <dgm:spPr/>
      <dgm:t>
        <a:bodyPr/>
        <a:lstStyle/>
        <a:p>
          <a:r>
            <a:rPr lang="en-US"/>
            <a:t>Prevents conflicts like data loss, dirty reads, and inconsistencies.</a:t>
          </a:r>
        </a:p>
      </dgm:t>
    </dgm:pt>
    <dgm:pt modelId="{C8362F63-B190-431A-95B3-C5E981861E9A}" type="parTrans" cxnId="{5F3038E8-4599-4CC4-9D36-51FCEDD110E4}">
      <dgm:prSet/>
      <dgm:spPr/>
      <dgm:t>
        <a:bodyPr/>
        <a:lstStyle/>
        <a:p>
          <a:endParaRPr lang="en-US"/>
        </a:p>
      </dgm:t>
    </dgm:pt>
    <dgm:pt modelId="{FB45DD44-1537-46E1-8B05-2A45007CC124}" type="sibTrans" cxnId="{5F3038E8-4599-4CC4-9D36-51FCEDD110E4}">
      <dgm:prSet/>
      <dgm:spPr/>
      <dgm:t>
        <a:bodyPr/>
        <a:lstStyle/>
        <a:p>
          <a:endParaRPr lang="en-US"/>
        </a:p>
      </dgm:t>
    </dgm:pt>
    <dgm:pt modelId="{F747CC08-BF05-46E1-8A23-CE3E7BD4D494}">
      <dgm:prSet/>
      <dgm:spPr/>
      <dgm:t>
        <a:bodyPr/>
        <a:lstStyle/>
        <a:p>
          <a:r>
            <a:rPr lang="en-US"/>
            <a:t>Supports simultaneous operations without errors.</a:t>
          </a:r>
        </a:p>
      </dgm:t>
    </dgm:pt>
    <dgm:pt modelId="{15DB0F91-A60F-4DED-B79E-668744F56C4C}" type="parTrans" cxnId="{2F679D4C-C736-48C6-BDC8-BA7DF4222192}">
      <dgm:prSet/>
      <dgm:spPr/>
      <dgm:t>
        <a:bodyPr/>
        <a:lstStyle/>
        <a:p>
          <a:endParaRPr lang="en-US"/>
        </a:p>
      </dgm:t>
    </dgm:pt>
    <dgm:pt modelId="{4955D466-96D6-4FC9-B62D-788AD48FD160}" type="sibTrans" cxnId="{2F679D4C-C736-48C6-BDC8-BA7DF4222192}">
      <dgm:prSet/>
      <dgm:spPr/>
      <dgm:t>
        <a:bodyPr/>
        <a:lstStyle/>
        <a:p>
          <a:endParaRPr lang="en-US"/>
        </a:p>
      </dgm:t>
    </dgm:pt>
    <dgm:pt modelId="{1EBF6D36-85E1-47CE-A5D4-AD731A142DD5}" type="pres">
      <dgm:prSet presAssocID="{5947C157-48D7-4BE8-ABB0-45324071962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D2B0EB-5492-47A3-8511-FFF4CC5DAD94}" type="pres">
      <dgm:prSet presAssocID="{14758D4D-02A9-4639-B343-3F807BF51ED6}" presName="hierRoot1" presStyleCnt="0"/>
      <dgm:spPr/>
    </dgm:pt>
    <dgm:pt modelId="{CB418070-548A-48CD-A94D-26F53AE7E5BE}" type="pres">
      <dgm:prSet presAssocID="{14758D4D-02A9-4639-B343-3F807BF51ED6}" presName="composite" presStyleCnt="0"/>
      <dgm:spPr/>
    </dgm:pt>
    <dgm:pt modelId="{EB431D68-73C5-44AF-A823-4E4934B2D528}" type="pres">
      <dgm:prSet presAssocID="{14758D4D-02A9-4639-B343-3F807BF51ED6}" presName="background" presStyleLbl="node0" presStyleIdx="0" presStyleCnt="3"/>
      <dgm:spPr/>
    </dgm:pt>
    <dgm:pt modelId="{9B5C59A3-2A7F-4D7F-B0F2-63848A08B0E3}" type="pres">
      <dgm:prSet presAssocID="{14758D4D-02A9-4639-B343-3F807BF51ED6}" presName="text" presStyleLbl="fgAcc0" presStyleIdx="0" presStyleCnt="3">
        <dgm:presLayoutVars>
          <dgm:chPref val="3"/>
        </dgm:presLayoutVars>
      </dgm:prSet>
      <dgm:spPr/>
    </dgm:pt>
    <dgm:pt modelId="{05CAC780-EC06-44D5-901B-02F52D908781}" type="pres">
      <dgm:prSet presAssocID="{14758D4D-02A9-4639-B343-3F807BF51ED6}" presName="hierChild2" presStyleCnt="0"/>
      <dgm:spPr/>
    </dgm:pt>
    <dgm:pt modelId="{248AC8F9-A45E-4A2B-9204-FEE17AB15FF5}" type="pres">
      <dgm:prSet presAssocID="{D2B7461D-774D-46B4-9A8F-FB7B6A3E58BB}" presName="hierRoot1" presStyleCnt="0"/>
      <dgm:spPr/>
    </dgm:pt>
    <dgm:pt modelId="{53271144-CC30-4B9F-A6AD-3757E0E04DF6}" type="pres">
      <dgm:prSet presAssocID="{D2B7461D-774D-46B4-9A8F-FB7B6A3E58BB}" presName="composite" presStyleCnt="0"/>
      <dgm:spPr/>
    </dgm:pt>
    <dgm:pt modelId="{FCAD79FD-51E8-476C-B8AB-C75CD44FA360}" type="pres">
      <dgm:prSet presAssocID="{D2B7461D-774D-46B4-9A8F-FB7B6A3E58BB}" presName="background" presStyleLbl="node0" presStyleIdx="1" presStyleCnt="3"/>
      <dgm:spPr/>
    </dgm:pt>
    <dgm:pt modelId="{50E52976-09F9-4E1C-8BBA-0E44A9E1C976}" type="pres">
      <dgm:prSet presAssocID="{D2B7461D-774D-46B4-9A8F-FB7B6A3E58BB}" presName="text" presStyleLbl="fgAcc0" presStyleIdx="1" presStyleCnt="3">
        <dgm:presLayoutVars>
          <dgm:chPref val="3"/>
        </dgm:presLayoutVars>
      </dgm:prSet>
      <dgm:spPr/>
    </dgm:pt>
    <dgm:pt modelId="{37EF4A37-866D-4211-831E-56CF1C64FC23}" type="pres">
      <dgm:prSet presAssocID="{D2B7461D-774D-46B4-9A8F-FB7B6A3E58BB}" presName="hierChild2" presStyleCnt="0"/>
      <dgm:spPr/>
    </dgm:pt>
    <dgm:pt modelId="{88D77417-37B6-4735-9197-4618D106D743}" type="pres">
      <dgm:prSet presAssocID="{F747CC08-BF05-46E1-8A23-CE3E7BD4D494}" presName="hierRoot1" presStyleCnt="0"/>
      <dgm:spPr/>
    </dgm:pt>
    <dgm:pt modelId="{FA1264EB-7069-453A-8A34-25142DA5141F}" type="pres">
      <dgm:prSet presAssocID="{F747CC08-BF05-46E1-8A23-CE3E7BD4D494}" presName="composite" presStyleCnt="0"/>
      <dgm:spPr/>
    </dgm:pt>
    <dgm:pt modelId="{7B2E6398-9D1F-4164-A27A-5270597CDC17}" type="pres">
      <dgm:prSet presAssocID="{F747CC08-BF05-46E1-8A23-CE3E7BD4D494}" presName="background" presStyleLbl="node0" presStyleIdx="2" presStyleCnt="3"/>
      <dgm:spPr/>
    </dgm:pt>
    <dgm:pt modelId="{4AC4F010-F6B3-42DB-A9E2-BA3135261162}" type="pres">
      <dgm:prSet presAssocID="{F747CC08-BF05-46E1-8A23-CE3E7BD4D494}" presName="text" presStyleLbl="fgAcc0" presStyleIdx="2" presStyleCnt="3">
        <dgm:presLayoutVars>
          <dgm:chPref val="3"/>
        </dgm:presLayoutVars>
      </dgm:prSet>
      <dgm:spPr/>
    </dgm:pt>
    <dgm:pt modelId="{6A8A41D2-F2E4-4FA0-AB57-D296DA79530B}" type="pres">
      <dgm:prSet presAssocID="{F747CC08-BF05-46E1-8A23-CE3E7BD4D494}" presName="hierChild2" presStyleCnt="0"/>
      <dgm:spPr/>
    </dgm:pt>
  </dgm:ptLst>
  <dgm:cxnLst>
    <dgm:cxn modelId="{84D01502-657C-4D69-8E17-9BABC2E2479D}" type="presOf" srcId="{F747CC08-BF05-46E1-8A23-CE3E7BD4D494}" destId="{4AC4F010-F6B3-42DB-A9E2-BA3135261162}" srcOrd="0" destOrd="0" presId="urn:microsoft.com/office/officeart/2005/8/layout/hierarchy1"/>
    <dgm:cxn modelId="{2F679D4C-C736-48C6-BDC8-BA7DF4222192}" srcId="{5947C157-48D7-4BE8-ABB0-453240719621}" destId="{F747CC08-BF05-46E1-8A23-CE3E7BD4D494}" srcOrd="2" destOrd="0" parTransId="{15DB0F91-A60F-4DED-B79E-668744F56C4C}" sibTransId="{4955D466-96D6-4FC9-B62D-788AD48FD160}"/>
    <dgm:cxn modelId="{92101073-51BF-4EE4-B744-BF97BFD3FD35}" type="presOf" srcId="{D2B7461D-774D-46B4-9A8F-FB7B6A3E58BB}" destId="{50E52976-09F9-4E1C-8BBA-0E44A9E1C976}" srcOrd="0" destOrd="0" presId="urn:microsoft.com/office/officeart/2005/8/layout/hierarchy1"/>
    <dgm:cxn modelId="{AC4DA38C-2ACF-4334-A6F4-ED16EFF4F8B9}" srcId="{5947C157-48D7-4BE8-ABB0-453240719621}" destId="{14758D4D-02A9-4639-B343-3F807BF51ED6}" srcOrd="0" destOrd="0" parTransId="{D5E06ADA-12AC-46BD-81D3-CECE48F349A1}" sibTransId="{DB450F82-8698-458E-82A9-940E0C7FAAEA}"/>
    <dgm:cxn modelId="{6510A2AC-653B-4956-BDD9-CBD703B09D10}" type="presOf" srcId="{14758D4D-02A9-4639-B343-3F807BF51ED6}" destId="{9B5C59A3-2A7F-4D7F-B0F2-63848A08B0E3}" srcOrd="0" destOrd="0" presId="urn:microsoft.com/office/officeart/2005/8/layout/hierarchy1"/>
    <dgm:cxn modelId="{08117ABA-F590-4A57-A7A0-40E6230475E0}" type="presOf" srcId="{5947C157-48D7-4BE8-ABB0-453240719621}" destId="{1EBF6D36-85E1-47CE-A5D4-AD731A142DD5}" srcOrd="0" destOrd="0" presId="urn:microsoft.com/office/officeart/2005/8/layout/hierarchy1"/>
    <dgm:cxn modelId="{5F3038E8-4599-4CC4-9D36-51FCEDD110E4}" srcId="{5947C157-48D7-4BE8-ABB0-453240719621}" destId="{D2B7461D-774D-46B4-9A8F-FB7B6A3E58BB}" srcOrd="1" destOrd="0" parTransId="{C8362F63-B190-431A-95B3-C5E981861E9A}" sibTransId="{FB45DD44-1537-46E1-8B05-2A45007CC124}"/>
    <dgm:cxn modelId="{382BD4D4-B3E4-4446-9BAD-93D7655AC9F4}" type="presParOf" srcId="{1EBF6D36-85E1-47CE-A5D4-AD731A142DD5}" destId="{DCD2B0EB-5492-47A3-8511-FFF4CC5DAD94}" srcOrd="0" destOrd="0" presId="urn:microsoft.com/office/officeart/2005/8/layout/hierarchy1"/>
    <dgm:cxn modelId="{42F4C0A2-10AA-43E1-AA66-7E890C03DFFD}" type="presParOf" srcId="{DCD2B0EB-5492-47A3-8511-FFF4CC5DAD94}" destId="{CB418070-548A-48CD-A94D-26F53AE7E5BE}" srcOrd="0" destOrd="0" presId="urn:microsoft.com/office/officeart/2005/8/layout/hierarchy1"/>
    <dgm:cxn modelId="{51B6F915-2D15-480A-8062-4A4B43606F31}" type="presParOf" srcId="{CB418070-548A-48CD-A94D-26F53AE7E5BE}" destId="{EB431D68-73C5-44AF-A823-4E4934B2D528}" srcOrd="0" destOrd="0" presId="urn:microsoft.com/office/officeart/2005/8/layout/hierarchy1"/>
    <dgm:cxn modelId="{9560F6ED-C455-429B-BF61-604647E99AEC}" type="presParOf" srcId="{CB418070-548A-48CD-A94D-26F53AE7E5BE}" destId="{9B5C59A3-2A7F-4D7F-B0F2-63848A08B0E3}" srcOrd="1" destOrd="0" presId="urn:microsoft.com/office/officeart/2005/8/layout/hierarchy1"/>
    <dgm:cxn modelId="{B71D83EB-0A00-47C4-8251-38F213DC2A85}" type="presParOf" srcId="{DCD2B0EB-5492-47A3-8511-FFF4CC5DAD94}" destId="{05CAC780-EC06-44D5-901B-02F52D908781}" srcOrd="1" destOrd="0" presId="urn:microsoft.com/office/officeart/2005/8/layout/hierarchy1"/>
    <dgm:cxn modelId="{1C46E23B-239D-45D3-8213-42122AA8033E}" type="presParOf" srcId="{1EBF6D36-85E1-47CE-A5D4-AD731A142DD5}" destId="{248AC8F9-A45E-4A2B-9204-FEE17AB15FF5}" srcOrd="1" destOrd="0" presId="urn:microsoft.com/office/officeart/2005/8/layout/hierarchy1"/>
    <dgm:cxn modelId="{CF597404-0540-4C18-A073-9EF1A67C052B}" type="presParOf" srcId="{248AC8F9-A45E-4A2B-9204-FEE17AB15FF5}" destId="{53271144-CC30-4B9F-A6AD-3757E0E04DF6}" srcOrd="0" destOrd="0" presId="urn:microsoft.com/office/officeart/2005/8/layout/hierarchy1"/>
    <dgm:cxn modelId="{260641F7-C1E5-49F3-AE8E-E9514BC8DC7D}" type="presParOf" srcId="{53271144-CC30-4B9F-A6AD-3757E0E04DF6}" destId="{FCAD79FD-51E8-476C-B8AB-C75CD44FA360}" srcOrd="0" destOrd="0" presId="urn:microsoft.com/office/officeart/2005/8/layout/hierarchy1"/>
    <dgm:cxn modelId="{727CC649-F986-4395-A58A-F9CEE02C9E99}" type="presParOf" srcId="{53271144-CC30-4B9F-A6AD-3757E0E04DF6}" destId="{50E52976-09F9-4E1C-8BBA-0E44A9E1C976}" srcOrd="1" destOrd="0" presId="urn:microsoft.com/office/officeart/2005/8/layout/hierarchy1"/>
    <dgm:cxn modelId="{80781DB7-81D1-432C-AB0F-286E7D5ACE57}" type="presParOf" srcId="{248AC8F9-A45E-4A2B-9204-FEE17AB15FF5}" destId="{37EF4A37-866D-4211-831E-56CF1C64FC23}" srcOrd="1" destOrd="0" presId="urn:microsoft.com/office/officeart/2005/8/layout/hierarchy1"/>
    <dgm:cxn modelId="{7A905DA4-B9F3-4699-8A13-8416ABB1ADEB}" type="presParOf" srcId="{1EBF6D36-85E1-47CE-A5D4-AD731A142DD5}" destId="{88D77417-37B6-4735-9197-4618D106D743}" srcOrd="2" destOrd="0" presId="urn:microsoft.com/office/officeart/2005/8/layout/hierarchy1"/>
    <dgm:cxn modelId="{4A6B65B2-1F59-400D-AEA2-6CD0302D3F8F}" type="presParOf" srcId="{88D77417-37B6-4735-9197-4618D106D743}" destId="{FA1264EB-7069-453A-8A34-25142DA5141F}" srcOrd="0" destOrd="0" presId="urn:microsoft.com/office/officeart/2005/8/layout/hierarchy1"/>
    <dgm:cxn modelId="{1EB5B696-A960-40EC-8446-34D9EA60F143}" type="presParOf" srcId="{FA1264EB-7069-453A-8A34-25142DA5141F}" destId="{7B2E6398-9D1F-4164-A27A-5270597CDC17}" srcOrd="0" destOrd="0" presId="urn:microsoft.com/office/officeart/2005/8/layout/hierarchy1"/>
    <dgm:cxn modelId="{1D12BE99-C3BE-4015-840A-1AD269936A8B}" type="presParOf" srcId="{FA1264EB-7069-453A-8A34-25142DA5141F}" destId="{4AC4F010-F6B3-42DB-A9E2-BA3135261162}" srcOrd="1" destOrd="0" presId="urn:microsoft.com/office/officeart/2005/8/layout/hierarchy1"/>
    <dgm:cxn modelId="{3A44CA77-5AA8-4225-8935-A7CCAE535735}" type="presParOf" srcId="{88D77417-37B6-4735-9197-4618D106D743}" destId="{6A8A41D2-F2E4-4FA0-AB57-D296DA79530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994AE91-2409-4FE8-A109-5AE01178BE6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15226C-F7E3-46D1-916C-B258AD8B8A65}">
      <dgm:prSet/>
      <dgm:spPr/>
      <dgm:t>
        <a:bodyPr/>
        <a:lstStyle/>
        <a:p>
          <a:r>
            <a:rPr lang="en-US" b="1"/>
            <a:t>Lost Updates</a:t>
          </a:r>
          <a:r>
            <a:rPr lang="en-US"/>
            <a:t>: Changes made by one transaction are overwritten by another.</a:t>
          </a:r>
        </a:p>
      </dgm:t>
    </dgm:pt>
    <dgm:pt modelId="{B6C9A017-CC07-4165-BD9A-91D7B5F4216F}" type="parTrans" cxnId="{10C17433-D129-42AC-AB5D-CB74D4AD30E7}">
      <dgm:prSet/>
      <dgm:spPr/>
      <dgm:t>
        <a:bodyPr/>
        <a:lstStyle/>
        <a:p>
          <a:endParaRPr lang="en-US"/>
        </a:p>
      </dgm:t>
    </dgm:pt>
    <dgm:pt modelId="{322E334E-CE1E-4BB0-ABDF-090DA1B7A7DA}" type="sibTrans" cxnId="{10C17433-D129-42AC-AB5D-CB74D4AD30E7}">
      <dgm:prSet/>
      <dgm:spPr/>
      <dgm:t>
        <a:bodyPr/>
        <a:lstStyle/>
        <a:p>
          <a:endParaRPr lang="en-US"/>
        </a:p>
      </dgm:t>
    </dgm:pt>
    <dgm:pt modelId="{D7816E44-98BA-4981-8470-3A319A35F6C9}">
      <dgm:prSet/>
      <dgm:spPr/>
      <dgm:t>
        <a:bodyPr/>
        <a:lstStyle/>
        <a:p>
          <a:r>
            <a:rPr lang="en-US" b="1" dirty="0"/>
            <a:t>Dirty Reads</a:t>
          </a:r>
          <a:r>
            <a:rPr lang="en-US" dirty="0"/>
            <a:t>: </a:t>
          </a:r>
        </a:p>
        <a:p>
          <a:r>
            <a:rPr lang="en-US" dirty="0"/>
            <a:t>A transaction reads uncommitted data from another transaction.</a:t>
          </a:r>
        </a:p>
      </dgm:t>
    </dgm:pt>
    <dgm:pt modelId="{47847CA7-5154-4092-A9E0-8C5BD664283B}" type="parTrans" cxnId="{928638FA-5956-4183-81FD-389D10145373}">
      <dgm:prSet/>
      <dgm:spPr/>
      <dgm:t>
        <a:bodyPr/>
        <a:lstStyle/>
        <a:p>
          <a:endParaRPr lang="en-US"/>
        </a:p>
      </dgm:t>
    </dgm:pt>
    <dgm:pt modelId="{DB8EE684-8F62-4038-B4CE-0E3CAF9A54CA}" type="sibTrans" cxnId="{928638FA-5956-4183-81FD-389D10145373}">
      <dgm:prSet/>
      <dgm:spPr/>
      <dgm:t>
        <a:bodyPr/>
        <a:lstStyle/>
        <a:p>
          <a:endParaRPr lang="en-US"/>
        </a:p>
      </dgm:t>
    </dgm:pt>
    <dgm:pt modelId="{A4F92750-5D2E-41D3-92F4-05004EDA0793}">
      <dgm:prSet/>
      <dgm:spPr/>
      <dgm:t>
        <a:bodyPr/>
        <a:lstStyle/>
        <a:p>
          <a:r>
            <a:rPr lang="en-US" b="1"/>
            <a:t>Phantom Reads</a:t>
          </a:r>
          <a:r>
            <a:rPr lang="en-US"/>
            <a:t>: Data changes appear during a transaction's execution.</a:t>
          </a:r>
        </a:p>
      </dgm:t>
    </dgm:pt>
    <dgm:pt modelId="{7C58FCDC-629A-4DF5-8309-2CCAB88352EE}" type="parTrans" cxnId="{A770CED6-852B-4225-A20B-5A1096C0D5DE}">
      <dgm:prSet/>
      <dgm:spPr/>
      <dgm:t>
        <a:bodyPr/>
        <a:lstStyle/>
        <a:p>
          <a:endParaRPr lang="en-US"/>
        </a:p>
      </dgm:t>
    </dgm:pt>
    <dgm:pt modelId="{10A949F5-3143-4BE3-AAAF-11C6C1A4763C}" type="sibTrans" cxnId="{A770CED6-852B-4225-A20B-5A1096C0D5DE}">
      <dgm:prSet/>
      <dgm:spPr/>
      <dgm:t>
        <a:bodyPr/>
        <a:lstStyle/>
        <a:p>
          <a:endParaRPr lang="en-US"/>
        </a:p>
      </dgm:t>
    </dgm:pt>
    <dgm:pt modelId="{5143B18B-3277-4A02-8BB7-5CCC449D1B51}" type="pres">
      <dgm:prSet presAssocID="{4994AE91-2409-4FE8-A109-5AE01178BE6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68DA59-396F-40EA-9A4A-C52616A1F80B}" type="pres">
      <dgm:prSet presAssocID="{CF15226C-F7E3-46D1-916C-B258AD8B8A65}" presName="hierRoot1" presStyleCnt="0"/>
      <dgm:spPr/>
    </dgm:pt>
    <dgm:pt modelId="{6AF57BA4-9910-45EB-A7E9-76DA6E3B3978}" type="pres">
      <dgm:prSet presAssocID="{CF15226C-F7E3-46D1-916C-B258AD8B8A65}" presName="composite" presStyleCnt="0"/>
      <dgm:spPr/>
    </dgm:pt>
    <dgm:pt modelId="{095F6F39-7E99-4E95-AD12-957FE3EB63C6}" type="pres">
      <dgm:prSet presAssocID="{CF15226C-F7E3-46D1-916C-B258AD8B8A65}" presName="background" presStyleLbl="node0" presStyleIdx="0" presStyleCnt="3"/>
      <dgm:spPr/>
    </dgm:pt>
    <dgm:pt modelId="{0D254C62-68D9-48D0-A866-E2A3AFF4A822}" type="pres">
      <dgm:prSet presAssocID="{CF15226C-F7E3-46D1-916C-B258AD8B8A65}" presName="text" presStyleLbl="fgAcc0" presStyleIdx="0" presStyleCnt="3">
        <dgm:presLayoutVars>
          <dgm:chPref val="3"/>
        </dgm:presLayoutVars>
      </dgm:prSet>
      <dgm:spPr/>
    </dgm:pt>
    <dgm:pt modelId="{23C9B035-6B87-4011-A32E-526138470FF5}" type="pres">
      <dgm:prSet presAssocID="{CF15226C-F7E3-46D1-916C-B258AD8B8A65}" presName="hierChild2" presStyleCnt="0"/>
      <dgm:spPr/>
    </dgm:pt>
    <dgm:pt modelId="{AF70632D-2505-4F9F-8152-F0288AB15359}" type="pres">
      <dgm:prSet presAssocID="{D7816E44-98BA-4981-8470-3A319A35F6C9}" presName="hierRoot1" presStyleCnt="0"/>
      <dgm:spPr/>
    </dgm:pt>
    <dgm:pt modelId="{D58AAAA7-C35E-465C-A234-FF7F88DE43F0}" type="pres">
      <dgm:prSet presAssocID="{D7816E44-98BA-4981-8470-3A319A35F6C9}" presName="composite" presStyleCnt="0"/>
      <dgm:spPr/>
    </dgm:pt>
    <dgm:pt modelId="{C186DAF0-0FA6-494A-98BA-8423AF1E49A7}" type="pres">
      <dgm:prSet presAssocID="{D7816E44-98BA-4981-8470-3A319A35F6C9}" presName="background" presStyleLbl="node0" presStyleIdx="1" presStyleCnt="3"/>
      <dgm:spPr/>
    </dgm:pt>
    <dgm:pt modelId="{6973A5D3-2C7E-4715-A755-58F4224B6670}" type="pres">
      <dgm:prSet presAssocID="{D7816E44-98BA-4981-8470-3A319A35F6C9}" presName="text" presStyleLbl="fgAcc0" presStyleIdx="1" presStyleCnt="3">
        <dgm:presLayoutVars>
          <dgm:chPref val="3"/>
        </dgm:presLayoutVars>
      </dgm:prSet>
      <dgm:spPr/>
    </dgm:pt>
    <dgm:pt modelId="{7CFE0D35-2F55-4566-B779-D8EF3175C325}" type="pres">
      <dgm:prSet presAssocID="{D7816E44-98BA-4981-8470-3A319A35F6C9}" presName="hierChild2" presStyleCnt="0"/>
      <dgm:spPr/>
    </dgm:pt>
    <dgm:pt modelId="{70FD44FA-4C76-4492-B3F0-085312D1C5C3}" type="pres">
      <dgm:prSet presAssocID="{A4F92750-5D2E-41D3-92F4-05004EDA0793}" presName="hierRoot1" presStyleCnt="0"/>
      <dgm:spPr/>
    </dgm:pt>
    <dgm:pt modelId="{17D08ACA-7B74-4912-8D47-1689A7ACE87A}" type="pres">
      <dgm:prSet presAssocID="{A4F92750-5D2E-41D3-92F4-05004EDA0793}" presName="composite" presStyleCnt="0"/>
      <dgm:spPr/>
    </dgm:pt>
    <dgm:pt modelId="{119498C5-5AB1-416B-8EB6-301F892C01C3}" type="pres">
      <dgm:prSet presAssocID="{A4F92750-5D2E-41D3-92F4-05004EDA0793}" presName="background" presStyleLbl="node0" presStyleIdx="2" presStyleCnt="3"/>
      <dgm:spPr/>
    </dgm:pt>
    <dgm:pt modelId="{7DFA3030-B765-48A4-9B0E-868F84B13DD9}" type="pres">
      <dgm:prSet presAssocID="{A4F92750-5D2E-41D3-92F4-05004EDA0793}" presName="text" presStyleLbl="fgAcc0" presStyleIdx="2" presStyleCnt="3">
        <dgm:presLayoutVars>
          <dgm:chPref val="3"/>
        </dgm:presLayoutVars>
      </dgm:prSet>
      <dgm:spPr/>
    </dgm:pt>
    <dgm:pt modelId="{6A2BA734-A22A-4C68-8ED3-138D2D4C8BEB}" type="pres">
      <dgm:prSet presAssocID="{A4F92750-5D2E-41D3-92F4-05004EDA0793}" presName="hierChild2" presStyleCnt="0"/>
      <dgm:spPr/>
    </dgm:pt>
  </dgm:ptLst>
  <dgm:cxnLst>
    <dgm:cxn modelId="{A3B48D32-7DBE-4958-9633-CA5D8C533B4E}" type="presOf" srcId="{4994AE91-2409-4FE8-A109-5AE01178BE6E}" destId="{5143B18B-3277-4A02-8BB7-5CCC449D1B51}" srcOrd="0" destOrd="0" presId="urn:microsoft.com/office/officeart/2005/8/layout/hierarchy1"/>
    <dgm:cxn modelId="{10C17433-D129-42AC-AB5D-CB74D4AD30E7}" srcId="{4994AE91-2409-4FE8-A109-5AE01178BE6E}" destId="{CF15226C-F7E3-46D1-916C-B258AD8B8A65}" srcOrd="0" destOrd="0" parTransId="{B6C9A017-CC07-4165-BD9A-91D7B5F4216F}" sibTransId="{322E334E-CE1E-4BB0-ABDF-090DA1B7A7DA}"/>
    <dgm:cxn modelId="{5DA854A6-DD31-43B5-8079-611CF66CB0C4}" type="presOf" srcId="{A4F92750-5D2E-41D3-92F4-05004EDA0793}" destId="{7DFA3030-B765-48A4-9B0E-868F84B13DD9}" srcOrd="0" destOrd="0" presId="urn:microsoft.com/office/officeart/2005/8/layout/hierarchy1"/>
    <dgm:cxn modelId="{91DC9BA9-1571-49D3-8C9F-8BC814D3F97F}" type="presOf" srcId="{D7816E44-98BA-4981-8470-3A319A35F6C9}" destId="{6973A5D3-2C7E-4715-A755-58F4224B6670}" srcOrd="0" destOrd="0" presId="urn:microsoft.com/office/officeart/2005/8/layout/hierarchy1"/>
    <dgm:cxn modelId="{C6A09CAF-E0B0-430C-95BC-231D764B942E}" type="presOf" srcId="{CF15226C-F7E3-46D1-916C-B258AD8B8A65}" destId="{0D254C62-68D9-48D0-A866-E2A3AFF4A822}" srcOrd="0" destOrd="0" presId="urn:microsoft.com/office/officeart/2005/8/layout/hierarchy1"/>
    <dgm:cxn modelId="{A770CED6-852B-4225-A20B-5A1096C0D5DE}" srcId="{4994AE91-2409-4FE8-A109-5AE01178BE6E}" destId="{A4F92750-5D2E-41D3-92F4-05004EDA0793}" srcOrd="2" destOrd="0" parTransId="{7C58FCDC-629A-4DF5-8309-2CCAB88352EE}" sibTransId="{10A949F5-3143-4BE3-AAAF-11C6C1A4763C}"/>
    <dgm:cxn modelId="{928638FA-5956-4183-81FD-389D10145373}" srcId="{4994AE91-2409-4FE8-A109-5AE01178BE6E}" destId="{D7816E44-98BA-4981-8470-3A319A35F6C9}" srcOrd="1" destOrd="0" parTransId="{47847CA7-5154-4092-A9E0-8C5BD664283B}" sibTransId="{DB8EE684-8F62-4038-B4CE-0E3CAF9A54CA}"/>
    <dgm:cxn modelId="{3BBBEEBC-04A5-4CF6-898A-25F1A93F3C29}" type="presParOf" srcId="{5143B18B-3277-4A02-8BB7-5CCC449D1B51}" destId="{9068DA59-396F-40EA-9A4A-C52616A1F80B}" srcOrd="0" destOrd="0" presId="urn:microsoft.com/office/officeart/2005/8/layout/hierarchy1"/>
    <dgm:cxn modelId="{C1ECED07-1EC2-4212-ACDB-2116894549DA}" type="presParOf" srcId="{9068DA59-396F-40EA-9A4A-C52616A1F80B}" destId="{6AF57BA4-9910-45EB-A7E9-76DA6E3B3978}" srcOrd="0" destOrd="0" presId="urn:microsoft.com/office/officeart/2005/8/layout/hierarchy1"/>
    <dgm:cxn modelId="{84F84323-B02E-41E3-8DE7-B7BABFB3B694}" type="presParOf" srcId="{6AF57BA4-9910-45EB-A7E9-76DA6E3B3978}" destId="{095F6F39-7E99-4E95-AD12-957FE3EB63C6}" srcOrd="0" destOrd="0" presId="urn:microsoft.com/office/officeart/2005/8/layout/hierarchy1"/>
    <dgm:cxn modelId="{9F82B0A7-8CB4-4545-B2B8-699448310B27}" type="presParOf" srcId="{6AF57BA4-9910-45EB-A7E9-76DA6E3B3978}" destId="{0D254C62-68D9-48D0-A866-E2A3AFF4A822}" srcOrd="1" destOrd="0" presId="urn:microsoft.com/office/officeart/2005/8/layout/hierarchy1"/>
    <dgm:cxn modelId="{D8B95646-82F8-4D9A-AE26-C6B8FB45345B}" type="presParOf" srcId="{9068DA59-396F-40EA-9A4A-C52616A1F80B}" destId="{23C9B035-6B87-4011-A32E-526138470FF5}" srcOrd="1" destOrd="0" presId="urn:microsoft.com/office/officeart/2005/8/layout/hierarchy1"/>
    <dgm:cxn modelId="{528866D5-1C5A-46B5-AE5D-2020765DE77B}" type="presParOf" srcId="{5143B18B-3277-4A02-8BB7-5CCC449D1B51}" destId="{AF70632D-2505-4F9F-8152-F0288AB15359}" srcOrd="1" destOrd="0" presId="urn:microsoft.com/office/officeart/2005/8/layout/hierarchy1"/>
    <dgm:cxn modelId="{A3395956-43AA-4347-B379-ADB3A7F1680C}" type="presParOf" srcId="{AF70632D-2505-4F9F-8152-F0288AB15359}" destId="{D58AAAA7-C35E-465C-A234-FF7F88DE43F0}" srcOrd="0" destOrd="0" presId="urn:microsoft.com/office/officeart/2005/8/layout/hierarchy1"/>
    <dgm:cxn modelId="{070C1686-0397-4599-85C7-AC7321833F9C}" type="presParOf" srcId="{D58AAAA7-C35E-465C-A234-FF7F88DE43F0}" destId="{C186DAF0-0FA6-494A-98BA-8423AF1E49A7}" srcOrd="0" destOrd="0" presId="urn:microsoft.com/office/officeart/2005/8/layout/hierarchy1"/>
    <dgm:cxn modelId="{DDFD65C0-E345-4CE8-B77F-1DD7AA24E62B}" type="presParOf" srcId="{D58AAAA7-C35E-465C-A234-FF7F88DE43F0}" destId="{6973A5D3-2C7E-4715-A755-58F4224B6670}" srcOrd="1" destOrd="0" presId="urn:microsoft.com/office/officeart/2005/8/layout/hierarchy1"/>
    <dgm:cxn modelId="{BB4293C5-2D6C-460C-9804-1768E7D4754B}" type="presParOf" srcId="{AF70632D-2505-4F9F-8152-F0288AB15359}" destId="{7CFE0D35-2F55-4566-B779-D8EF3175C325}" srcOrd="1" destOrd="0" presId="urn:microsoft.com/office/officeart/2005/8/layout/hierarchy1"/>
    <dgm:cxn modelId="{866B25D8-C471-42F5-ABC8-E6061206D20B}" type="presParOf" srcId="{5143B18B-3277-4A02-8BB7-5CCC449D1B51}" destId="{70FD44FA-4C76-4492-B3F0-085312D1C5C3}" srcOrd="2" destOrd="0" presId="urn:microsoft.com/office/officeart/2005/8/layout/hierarchy1"/>
    <dgm:cxn modelId="{3F4CAA59-153B-4D27-8007-824FF719ACE1}" type="presParOf" srcId="{70FD44FA-4C76-4492-B3F0-085312D1C5C3}" destId="{17D08ACA-7B74-4912-8D47-1689A7ACE87A}" srcOrd="0" destOrd="0" presId="urn:microsoft.com/office/officeart/2005/8/layout/hierarchy1"/>
    <dgm:cxn modelId="{599C38EA-C4E5-431C-BAAC-00BF51CD3FEF}" type="presParOf" srcId="{17D08ACA-7B74-4912-8D47-1689A7ACE87A}" destId="{119498C5-5AB1-416B-8EB6-301F892C01C3}" srcOrd="0" destOrd="0" presId="urn:microsoft.com/office/officeart/2005/8/layout/hierarchy1"/>
    <dgm:cxn modelId="{41535ADE-0384-4B46-B36E-C3A86B97D626}" type="presParOf" srcId="{17D08ACA-7B74-4912-8D47-1689A7ACE87A}" destId="{7DFA3030-B765-48A4-9B0E-868F84B13DD9}" srcOrd="1" destOrd="0" presId="urn:microsoft.com/office/officeart/2005/8/layout/hierarchy1"/>
    <dgm:cxn modelId="{000E5EA1-7839-4679-89E4-22141BF40DFD}" type="presParOf" srcId="{70FD44FA-4C76-4492-B3F0-085312D1C5C3}" destId="{6A2BA734-A22A-4C68-8ED3-138D2D4C8B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9AC98D-9011-4A5F-9B4C-F8D97168F1B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CD1903D-591E-4FB7-8730-CBCB9AE845A7}">
      <dgm:prSet/>
      <dgm:spPr/>
      <dgm:t>
        <a:bodyPr/>
        <a:lstStyle/>
        <a:p>
          <a:r>
            <a:rPr lang="en-US" b="1"/>
            <a:t>Locking Protocols</a:t>
          </a:r>
          <a:r>
            <a:rPr lang="en-US"/>
            <a:t>: Prevent simultaneous access to data.</a:t>
          </a:r>
        </a:p>
      </dgm:t>
    </dgm:pt>
    <dgm:pt modelId="{2B30B28B-9E87-4D8A-8DBD-D428B4ED9016}" type="parTrans" cxnId="{5E3236AE-C747-454C-B40B-160C0E7D636E}">
      <dgm:prSet/>
      <dgm:spPr/>
      <dgm:t>
        <a:bodyPr/>
        <a:lstStyle/>
        <a:p>
          <a:endParaRPr lang="en-US"/>
        </a:p>
      </dgm:t>
    </dgm:pt>
    <dgm:pt modelId="{0864838A-E9E0-421E-BDC1-DA3514A7DC99}" type="sibTrans" cxnId="{5E3236AE-C747-454C-B40B-160C0E7D636E}">
      <dgm:prSet/>
      <dgm:spPr/>
      <dgm:t>
        <a:bodyPr/>
        <a:lstStyle/>
        <a:p>
          <a:endParaRPr lang="en-US"/>
        </a:p>
      </dgm:t>
    </dgm:pt>
    <dgm:pt modelId="{3C9A92CB-AD2B-423B-8B66-5EA354C1CA24}">
      <dgm:prSet/>
      <dgm:spPr/>
      <dgm:t>
        <a:bodyPr/>
        <a:lstStyle/>
        <a:p>
          <a:r>
            <a:rPr lang="en-US" b="1"/>
            <a:t>Timestamp Ordering</a:t>
          </a:r>
          <a:r>
            <a:rPr lang="en-US"/>
            <a:t>: Transactions are executed based on their timestamps.</a:t>
          </a:r>
        </a:p>
      </dgm:t>
    </dgm:pt>
    <dgm:pt modelId="{47B5658E-006D-438E-805F-7AD0E12329C6}" type="parTrans" cxnId="{A7E7BA73-2FD0-404E-A3DD-F6A28525B517}">
      <dgm:prSet/>
      <dgm:spPr/>
      <dgm:t>
        <a:bodyPr/>
        <a:lstStyle/>
        <a:p>
          <a:endParaRPr lang="en-US"/>
        </a:p>
      </dgm:t>
    </dgm:pt>
    <dgm:pt modelId="{513CA635-7711-46E1-9BD2-873FCAC9B29C}" type="sibTrans" cxnId="{A7E7BA73-2FD0-404E-A3DD-F6A28525B517}">
      <dgm:prSet/>
      <dgm:spPr/>
      <dgm:t>
        <a:bodyPr/>
        <a:lstStyle/>
        <a:p>
          <a:endParaRPr lang="en-US"/>
        </a:p>
      </dgm:t>
    </dgm:pt>
    <dgm:pt modelId="{DB6539C5-1A70-483B-A580-0300216F1932}">
      <dgm:prSet/>
      <dgm:spPr/>
      <dgm:t>
        <a:bodyPr/>
        <a:lstStyle/>
        <a:p>
          <a:r>
            <a:rPr lang="en-US" b="1"/>
            <a:t>Multiversion Concurrency Control (MVCC): </a:t>
          </a:r>
          <a:r>
            <a:rPr lang="en-US"/>
            <a:t>Maintains multiple versions of data for consistency.</a:t>
          </a:r>
        </a:p>
      </dgm:t>
    </dgm:pt>
    <dgm:pt modelId="{0E2E5304-C832-4ABF-B1AE-2CC64EB2F5F8}" type="parTrans" cxnId="{EC8485F9-9D4C-4D01-B49D-81BE113CF98D}">
      <dgm:prSet/>
      <dgm:spPr/>
      <dgm:t>
        <a:bodyPr/>
        <a:lstStyle/>
        <a:p>
          <a:endParaRPr lang="en-US"/>
        </a:p>
      </dgm:t>
    </dgm:pt>
    <dgm:pt modelId="{8FC94C05-8564-4094-A57B-B66A77538E14}" type="sibTrans" cxnId="{EC8485F9-9D4C-4D01-B49D-81BE113CF98D}">
      <dgm:prSet/>
      <dgm:spPr/>
      <dgm:t>
        <a:bodyPr/>
        <a:lstStyle/>
        <a:p>
          <a:endParaRPr lang="en-US"/>
        </a:p>
      </dgm:t>
    </dgm:pt>
    <dgm:pt modelId="{A04ABEFB-5571-42EF-AAF4-6787E1C3DF60}">
      <dgm:prSet/>
      <dgm:spPr/>
      <dgm:t>
        <a:bodyPr/>
        <a:lstStyle/>
        <a:p>
          <a:r>
            <a:rPr lang="en-US" b="1"/>
            <a:t>Optimistic Concurrency Control</a:t>
          </a:r>
          <a:r>
            <a:rPr lang="en-US"/>
            <a:t>: Transactions check for conflicts before committing.</a:t>
          </a:r>
        </a:p>
      </dgm:t>
    </dgm:pt>
    <dgm:pt modelId="{3662CD4F-B1C1-4EBA-82F2-3E469D2BE978}" type="parTrans" cxnId="{C5357C90-5932-4375-A138-DB9E8058B0D5}">
      <dgm:prSet/>
      <dgm:spPr/>
      <dgm:t>
        <a:bodyPr/>
        <a:lstStyle/>
        <a:p>
          <a:endParaRPr lang="en-US"/>
        </a:p>
      </dgm:t>
    </dgm:pt>
    <dgm:pt modelId="{65C79A02-4098-4BB3-89E9-F9170B391629}" type="sibTrans" cxnId="{C5357C90-5932-4375-A138-DB9E8058B0D5}">
      <dgm:prSet/>
      <dgm:spPr/>
      <dgm:t>
        <a:bodyPr/>
        <a:lstStyle/>
        <a:p>
          <a:endParaRPr lang="en-US"/>
        </a:p>
      </dgm:t>
    </dgm:pt>
    <dgm:pt modelId="{7C45103C-47ED-4916-896B-A72C0A8CFBDF}" type="pres">
      <dgm:prSet presAssocID="{889AC98D-9011-4A5F-9B4C-F8D97168F1B4}" presName="linear" presStyleCnt="0">
        <dgm:presLayoutVars>
          <dgm:animLvl val="lvl"/>
          <dgm:resizeHandles val="exact"/>
        </dgm:presLayoutVars>
      </dgm:prSet>
      <dgm:spPr/>
    </dgm:pt>
    <dgm:pt modelId="{A8E6AAC4-A6E6-434F-9BEF-58D7658D86CB}" type="pres">
      <dgm:prSet presAssocID="{1CD1903D-591E-4FB7-8730-CBCB9AE845A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8CD26A4-9B55-439C-A4BC-CCA3D6CF04C2}" type="pres">
      <dgm:prSet presAssocID="{0864838A-E9E0-421E-BDC1-DA3514A7DC99}" presName="spacer" presStyleCnt="0"/>
      <dgm:spPr/>
    </dgm:pt>
    <dgm:pt modelId="{51CE001C-6B58-4B43-86C7-0C2E14282B02}" type="pres">
      <dgm:prSet presAssocID="{3C9A92CB-AD2B-423B-8B66-5EA354C1CA2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5FAF390-09C9-467D-B300-7163423B681C}" type="pres">
      <dgm:prSet presAssocID="{513CA635-7711-46E1-9BD2-873FCAC9B29C}" presName="spacer" presStyleCnt="0"/>
      <dgm:spPr/>
    </dgm:pt>
    <dgm:pt modelId="{D511F2BF-08D6-473A-94E0-5F60287B8128}" type="pres">
      <dgm:prSet presAssocID="{DB6539C5-1A70-483B-A580-0300216F193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A64A6FF-16F4-4105-B351-D440013C6E9F}" type="pres">
      <dgm:prSet presAssocID="{8FC94C05-8564-4094-A57B-B66A77538E14}" presName="spacer" presStyleCnt="0"/>
      <dgm:spPr/>
    </dgm:pt>
    <dgm:pt modelId="{FB727CBE-35ED-40AD-9883-623A2D85F378}" type="pres">
      <dgm:prSet presAssocID="{A04ABEFB-5571-42EF-AAF4-6787E1C3DF6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F2EC503-AF9C-461F-A487-87E24AA35366}" type="presOf" srcId="{DB6539C5-1A70-483B-A580-0300216F1932}" destId="{D511F2BF-08D6-473A-94E0-5F60287B8128}" srcOrd="0" destOrd="0" presId="urn:microsoft.com/office/officeart/2005/8/layout/vList2"/>
    <dgm:cxn modelId="{DC321337-FDC9-47DD-9319-BDA754BC0A87}" type="presOf" srcId="{A04ABEFB-5571-42EF-AAF4-6787E1C3DF60}" destId="{FB727CBE-35ED-40AD-9883-623A2D85F378}" srcOrd="0" destOrd="0" presId="urn:microsoft.com/office/officeart/2005/8/layout/vList2"/>
    <dgm:cxn modelId="{9DF2FC47-7243-425D-9713-45A98035DA12}" type="presOf" srcId="{3C9A92CB-AD2B-423B-8B66-5EA354C1CA24}" destId="{51CE001C-6B58-4B43-86C7-0C2E14282B02}" srcOrd="0" destOrd="0" presId="urn:microsoft.com/office/officeart/2005/8/layout/vList2"/>
    <dgm:cxn modelId="{A7E7BA73-2FD0-404E-A3DD-F6A28525B517}" srcId="{889AC98D-9011-4A5F-9B4C-F8D97168F1B4}" destId="{3C9A92CB-AD2B-423B-8B66-5EA354C1CA24}" srcOrd="1" destOrd="0" parTransId="{47B5658E-006D-438E-805F-7AD0E12329C6}" sibTransId="{513CA635-7711-46E1-9BD2-873FCAC9B29C}"/>
    <dgm:cxn modelId="{E00BD054-EFF9-4893-8B84-C065F2EC9330}" type="presOf" srcId="{889AC98D-9011-4A5F-9B4C-F8D97168F1B4}" destId="{7C45103C-47ED-4916-896B-A72C0A8CFBDF}" srcOrd="0" destOrd="0" presId="urn:microsoft.com/office/officeart/2005/8/layout/vList2"/>
    <dgm:cxn modelId="{C5357C90-5932-4375-A138-DB9E8058B0D5}" srcId="{889AC98D-9011-4A5F-9B4C-F8D97168F1B4}" destId="{A04ABEFB-5571-42EF-AAF4-6787E1C3DF60}" srcOrd="3" destOrd="0" parTransId="{3662CD4F-B1C1-4EBA-82F2-3E469D2BE978}" sibTransId="{65C79A02-4098-4BB3-89E9-F9170B391629}"/>
    <dgm:cxn modelId="{5E3236AE-C747-454C-B40B-160C0E7D636E}" srcId="{889AC98D-9011-4A5F-9B4C-F8D97168F1B4}" destId="{1CD1903D-591E-4FB7-8730-CBCB9AE845A7}" srcOrd="0" destOrd="0" parTransId="{2B30B28B-9E87-4D8A-8DBD-D428B4ED9016}" sibTransId="{0864838A-E9E0-421E-BDC1-DA3514A7DC99}"/>
    <dgm:cxn modelId="{EED607B7-3E82-4467-8AA5-CD7C897A0103}" type="presOf" srcId="{1CD1903D-591E-4FB7-8730-CBCB9AE845A7}" destId="{A8E6AAC4-A6E6-434F-9BEF-58D7658D86CB}" srcOrd="0" destOrd="0" presId="urn:microsoft.com/office/officeart/2005/8/layout/vList2"/>
    <dgm:cxn modelId="{EC8485F9-9D4C-4D01-B49D-81BE113CF98D}" srcId="{889AC98D-9011-4A5F-9B4C-F8D97168F1B4}" destId="{DB6539C5-1A70-483B-A580-0300216F1932}" srcOrd="2" destOrd="0" parTransId="{0E2E5304-C832-4ABF-B1AE-2CC64EB2F5F8}" sibTransId="{8FC94C05-8564-4094-A57B-B66A77538E14}"/>
    <dgm:cxn modelId="{26A981F8-02D0-4394-A5B6-B13461E2EB6E}" type="presParOf" srcId="{7C45103C-47ED-4916-896B-A72C0A8CFBDF}" destId="{A8E6AAC4-A6E6-434F-9BEF-58D7658D86CB}" srcOrd="0" destOrd="0" presId="urn:microsoft.com/office/officeart/2005/8/layout/vList2"/>
    <dgm:cxn modelId="{9C825D1E-FDF6-4C25-879A-3FDB28541E47}" type="presParOf" srcId="{7C45103C-47ED-4916-896B-A72C0A8CFBDF}" destId="{58CD26A4-9B55-439C-A4BC-CCA3D6CF04C2}" srcOrd="1" destOrd="0" presId="urn:microsoft.com/office/officeart/2005/8/layout/vList2"/>
    <dgm:cxn modelId="{CDC60CE8-C924-4BE6-92AA-4E909E1B1890}" type="presParOf" srcId="{7C45103C-47ED-4916-896B-A72C0A8CFBDF}" destId="{51CE001C-6B58-4B43-86C7-0C2E14282B02}" srcOrd="2" destOrd="0" presId="urn:microsoft.com/office/officeart/2005/8/layout/vList2"/>
    <dgm:cxn modelId="{9EE27439-52F7-4FEE-BBB2-45BA207F8B8C}" type="presParOf" srcId="{7C45103C-47ED-4916-896B-A72C0A8CFBDF}" destId="{05FAF390-09C9-467D-B300-7163423B681C}" srcOrd="3" destOrd="0" presId="urn:microsoft.com/office/officeart/2005/8/layout/vList2"/>
    <dgm:cxn modelId="{7066BF5B-5903-4772-8C00-65B21516A324}" type="presParOf" srcId="{7C45103C-47ED-4916-896B-A72C0A8CFBDF}" destId="{D511F2BF-08D6-473A-94E0-5F60287B8128}" srcOrd="4" destOrd="0" presId="urn:microsoft.com/office/officeart/2005/8/layout/vList2"/>
    <dgm:cxn modelId="{74C35541-C74E-436B-8BF3-EE7CB5BB73D6}" type="presParOf" srcId="{7C45103C-47ED-4916-896B-A72C0A8CFBDF}" destId="{2A64A6FF-16F4-4105-B351-D440013C6E9F}" srcOrd="5" destOrd="0" presId="urn:microsoft.com/office/officeart/2005/8/layout/vList2"/>
    <dgm:cxn modelId="{BFD113AD-E9D8-42A5-965A-25E4E504436F}" type="presParOf" srcId="{7C45103C-47ED-4916-896B-A72C0A8CFBDF}" destId="{FB727CBE-35ED-40AD-9883-623A2D85F37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FC6D7C-0835-4513-93D7-B5CF73AC4DEB}">
      <dsp:nvSpPr>
        <dsp:cNvPr id="0" name=""/>
        <dsp:cNvSpPr/>
      </dsp:nvSpPr>
      <dsp:spPr>
        <a:xfrm>
          <a:off x="2473497" y="532139"/>
          <a:ext cx="412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166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8511" y="575645"/>
        <a:ext cx="22138" cy="4427"/>
      </dsp:txXfrm>
    </dsp:sp>
    <dsp:sp modelId="{546D4CD2-772A-45C8-8D81-4AF5EE0B3754}">
      <dsp:nvSpPr>
        <dsp:cNvPr id="0" name=""/>
        <dsp:cNvSpPr/>
      </dsp:nvSpPr>
      <dsp:spPr>
        <a:xfrm>
          <a:off x="550225" y="337"/>
          <a:ext cx="1925071" cy="11550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330" tIns="99016" rIns="94330" bIns="990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Introduction to Concurrency Control</a:t>
          </a:r>
        </a:p>
      </dsp:txBody>
      <dsp:txXfrm>
        <a:off x="550225" y="337"/>
        <a:ext cx="1925071" cy="1155043"/>
      </dsp:txXfrm>
    </dsp:sp>
    <dsp:sp modelId="{0623B370-AF2E-46D4-A324-5F61F2F9EFDE}">
      <dsp:nvSpPr>
        <dsp:cNvPr id="0" name=""/>
        <dsp:cNvSpPr/>
      </dsp:nvSpPr>
      <dsp:spPr>
        <a:xfrm>
          <a:off x="1512761" y="1153580"/>
          <a:ext cx="2367838" cy="412166"/>
        </a:xfrm>
        <a:custGeom>
          <a:avLst/>
          <a:gdLst/>
          <a:ahLst/>
          <a:cxnLst/>
          <a:rect l="0" t="0" r="0" b="0"/>
          <a:pathLst>
            <a:path>
              <a:moveTo>
                <a:pt x="2367838" y="0"/>
              </a:moveTo>
              <a:lnTo>
                <a:pt x="2367838" y="223183"/>
              </a:lnTo>
              <a:lnTo>
                <a:pt x="0" y="223183"/>
              </a:lnTo>
              <a:lnTo>
                <a:pt x="0" y="41216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6458" y="1357450"/>
        <a:ext cx="120443" cy="4427"/>
      </dsp:txXfrm>
    </dsp:sp>
    <dsp:sp modelId="{655AFDCC-2C2E-4524-8BED-EC85F0EA94B5}">
      <dsp:nvSpPr>
        <dsp:cNvPr id="0" name=""/>
        <dsp:cNvSpPr/>
      </dsp:nvSpPr>
      <dsp:spPr>
        <a:xfrm>
          <a:off x="2918063" y="337"/>
          <a:ext cx="1925071" cy="115504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330" tIns="99016" rIns="94330" bIns="990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Why Concurrency Control is Important</a:t>
          </a:r>
        </a:p>
      </dsp:txBody>
      <dsp:txXfrm>
        <a:off x="2918063" y="337"/>
        <a:ext cx="1925071" cy="1155043"/>
      </dsp:txXfrm>
    </dsp:sp>
    <dsp:sp modelId="{49EA38A4-3CEF-4FBB-96D2-D438D727B9B5}">
      <dsp:nvSpPr>
        <dsp:cNvPr id="0" name=""/>
        <dsp:cNvSpPr/>
      </dsp:nvSpPr>
      <dsp:spPr>
        <a:xfrm>
          <a:off x="2473497" y="2129949"/>
          <a:ext cx="412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166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8511" y="2173455"/>
        <a:ext cx="22138" cy="4427"/>
      </dsp:txXfrm>
    </dsp:sp>
    <dsp:sp modelId="{1747DCA4-A06D-43FC-B1CC-E6D520875920}">
      <dsp:nvSpPr>
        <dsp:cNvPr id="0" name=""/>
        <dsp:cNvSpPr/>
      </dsp:nvSpPr>
      <dsp:spPr>
        <a:xfrm>
          <a:off x="550225" y="1598147"/>
          <a:ext cx="1925071" cy="1155043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330" tIns="99016" rIns="94330" bIns="990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Problems in Concurrency</a:t>
          </a:r>
        </a:p>
      </dsp:txBody>
      <dsp:txXfrm>
        <a:off x="550225" y="1598147"/>
        <a:ext cx="1925071" cy="1155043"/>
      </dsp:txXfrm>
    </dsp:sp>
    <dsp:sp modelId="{61376838-7958-4948-ADD4-503F0850F395}">
      <dsp:nvSpPr>
        <dsp:cNvPr id="0" name=""/>
        <dsp:cNvSpPr/>
      </dsp:nvSpPr>
      <dsp:spPr>
        <a:xfrm>
          <a:off x="1512761" y="2751390"/>
          <a:ext cx="2367838" cy="412166"/>
        </a:xfrm>
        <a:custGeom>
          <a:avLst/>
          <a:gdLst/>
          <a:ahLst/>
          <a:cxnLst/>
          <a:rect l="0" t="0" r="0" b="0"/>
          <a:pathLst>
            <a:path>
              <a:moveTo>
                <a:pt x="2367838" y="0"/>
              </a:moveTo>
              <a:lnTo>
                <a:pt x="2367838" y="223183"/>
              </a:lnTo>
              <a:lnTo>
                <a:pt x="0" y="223183"/>
              </a:lnTo>
              <a:lnTo>
                <a:pt x="0" y="412166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6458" y="2955259"/>
        <a:ext cx="120443" cy="4427"/>
      </dsp:txXfrm>
    </dsp:sp>
    <dsp:sp modelId="{22A69C71-82B9-4673-8728-A9D9FCE6EA21}">
      <dsp:nvSpPr>
        <dsp:cNvPr id="0" name=""/>
        <dsp:cNvSpPr/>
      </dsp:nvSpPr>
      <dsp:spPr>
        <a:xfrm>
          <a:off x="2918063" y="1598147"/>
          <a:ext cx="1925071" cy="115504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330" tIns="99016" rIns="94330" bIns="990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Techniques for Concurrency Control</a:t>
          </a:r>
        </a:p>
      </dsp:txBody>
      <dsp:txXfrm>
        <a:off x="2918063" y="1598147"/>
        <a:ext cx="1925071" cy="1155043"/>
      </dsp:txXfrm>
    </dsp:sp>
    <dsp:sp modelId="{5237FC6A-C9EC-417C-81A2-79516C2B37CF}">
      <dsp:nvSpPr>
        <dsp:cNvPr id="0" name=""/>
        <dsp:cNvSpPr/>
      </dsp:nvSpPr>
      <dsp:spPr>
        <a:xfrm>
          <a:off x="2473497" y="3727758"/>
          <a:ext cx="4121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2166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68511" y="3771264"/>
        <a:ext cx="22138" cy="4427"/>
      </dsp:txXfrm>
    </dsp:sp>
    <dsp:sp modelId="{3E48BC62-DB62-4828-ABFB-0A993070BCDC}">
      <dsp:nvSpPr>
        <dsp:cNvPr id="0" name=""/>
        <dsp:cNvSpPr/>
      </dsp:nvSpPr>
      <dsp:spPr>
        <a:xfrm>
          <a:off x="550225" y="3195957"/>
          <a:ext cx="1925071" cy="1155043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330" tIns="99016" rIns="94330" bIns="990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Summary</a:t>
          </a:r>
        </a:p>
      </dsp:txBody>
      <dsp:txXfrm>
        <a:off x="550225" y="3195957"/>
        <a:ext cx="1925071" cy="1155043"/>
      </dsp:txXfrm>
    </dsp:sp>
    <dsp:sp modelId="{A677971F-38E4-418A-A880-9D7F87539C33}">
      <dsp:nvSpPr>
        <dsp:cNvPr id="0" name=""/>
        <dsp:cNvSpPr/>
      </dsp:nvSpPr>
      <dsp:spPr>
        <a:xfrm>
          <a:off x="2918063" y="3195957"/>
          <a:ext cx="1925071" cy="1155043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4330" tIns="99016" rIns="94330" bIns="990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Q&amp;A</a:t>
          </a:r>
        </a:p>
      </dsp:txBody>
      <dsp:txXfrm>
        <a:off x="2918063" y="3195957"/>
        <a:ext cx="1925071" cy="1155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C42B28-D861-4760-9EFA-761A7325695B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BF6EE-F230-4C6A-9CBB-AFADEB5C2EE6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Concurrency control ensures safe and efficient execution of database transactions.</a:t>
          </a:r>
        </a:p>
      </dsp:txBody>
      <dsp:txXfrm>
        <a:off x="398656" y="1088253"/>
        <a:ext cx="2959127" cy="1837317"/>
      </dsp:txXfrm>
    </dsp:sp>
    <dsp:sp modelId="{950B6478-0348-44B4-9C8A-E42C3D0F897E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BEAE67-195D-4262-8E06-3A2CFE4A8145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It prevents conflicts when multiple transactions access the same data simultaneously.</a:t>
          </a:r>
        </a:p>
      </dsp:txBody>
      <dsp:txXfrm>
        <a:off x="4155097" y="1088253"/>
        <a:ext cx="2959127" cy="1837317"/>
      </dsp:txXfrm>
    </dsp:sp>
    <dsp:sp modelId="{4BFA9987-336F-4CCB-9463-EDBE96E6ED74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5B37E-5BC1-4810-B444-5CD0BAFFE989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Key goal: Maintain data consistency and integrity.</a:t>
          </a:r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431D68-73C5-44AF-A823-4E4934B2D528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C59A3-2A7F-4D7F-B0F2-63848A08B0E3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Ensures data accuracy in multi-user environments.</a:t>
          </a:r>
        </a:p>
      </dsp:txBody>
      <dsp:txXfrm>
        <a:off x="398656" y="1088253"/>
        <a:ext cx="2959127" cy="1837317"/>
      </dsp:txXfrm>
    </dsp:sp>
    <dsp:sp modelId="{FCAD79FD-51E8-476C-B8AB-C75CD44FA360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E52976-09F9-4E1C-8BBA-0E44A9E1C97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Prevents conflicts like data loss, dirty reads, and inconsistencies.</a:t>
          </a:r>
        </a:p>
      </dsp:txBody>
      <dsp:txXfrm>
        <a:off x="4155097" y="1088253"/>
        <a:ext cx="2959127" cy="1837317"/>
      </dsp:txXfrm>
    </dsp:sp>
    <dsp:sp modelId="{7B2E6398-9D1F-4164-A27A-5270597CDC17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C4F010-F6B3-42DB-A9E2-BA3135261162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Supports simultaneous operations without errors.</a:t>
          </a:r>
        </a:p>
      </dsp:txBody>
      <dsp:txXfrm>
        <a:off x="7911539" y="1088253"/>
        <a:ext cx="2959127" cy="18373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5F6F39-7E99-4E95-AD12-957FE3EB63C6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254C62-68D9-48D0-A866-E2A3AFF4A822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Lost Updates</a:t>
          </a:r>
          <a:r>
            <a:rPr lang="en-US" sz="2200" kern="1200"/>
            <a:t>: Changes made by one transaction are overwritten by another.</a:t>
          </a:r>
        </a:p>
      </dsp:txBody>
      <dsp:txXfrm>
        <a:off x="398656" y="1088253"/>
        <a:ext cx="2959127" cy="1837317"/>
      </dsp:txXfrm>
    </dsp:sp>
    <dsp:sp modelId="{C186DAF0-0FA6-494A-98BA-8423AF1E49A7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3A5D3-2C7E-4715-A755-58F4224B6670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Dirty Reads</a:t>
          </a:r>
          <a:r>
            <a:rPr lang="en-US" sz="2200" kern="1200" dirty="0"/>
            <a:t>: </a:t>
          </a:r>
        </a:p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 transaction reads uncommitted data from another transaction.</a:t>
          </a:r>
        </a:p>
      </dsp:txBody>
      <dsp:txXfrm>
        <a:off x="4155097" y="1088253"/>
        <a:ext cx="2959127" cy="1837317"/>
      </dsp:txXfrm>
    </dsp:sp>
    <dsp:sp modelId="{119498C5-5AB1-416B-8EB6-301F892C01C3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FA3030-B765-48A4-9B0E-868F84B13DD9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Phantom Reads</a:t>
          </a:r>
          <a:r>
            <a:rPr lang="en-US" sz="2200" kern="1200"/>
            <a:t>: Data changes appear during a transaction's execution.</a:t>
          </a:r>
        </a:p>
      </dsp:txBody>
      <dsp:txXfrm>
        <a:off x="7911539" y="1088253"/>
        <a:ext cx="2959127" cy="18373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E6AAC4-A6E6-434F-9BEF-58D7658D86CB}">
      <dsp:nvSpPr>
        <dsp:cNvPr id="0" name=""/>
        <dsp:cNvSpPr/>
      </dsp:nvSpPr>
      <dsp:spPr>
        <a:xfrm>
          <a:off x="0" y="49435"/>
          <a:ext cx="5918184" cy="117475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Locking Protocols</a:t>
          </a:r>
          <a:r>
            <a:rPr lang="en-US" sz="2100" kern="1200"/>
            <a:t>: Prevent simultaneous access to data.</a:t>
          </a:r>
        </a:p>
      </dsp:txBody>
      <dsp:txXfrm>
        <a:off x="57347" y="106782"/>
        <a:ext cx="5803490" cy="1060059"/>
      </dsp:txXfrm>
    </dsp:sp>
    <dsp:sp modelId="{51CE001C-6B58-4B43-86C7-0C2E14282B02}">
      <dsp:nvSpPr>
        <dsp:cNvPr id="0" name=""/>
        <dsp:cNvSpPr/>
      </dsp:nvSpPr>
      <dsp:spPr>
        <a:xfrm>
          <a:off x="0" y="1284668"/>
          <a:ext cx="5918184" cy="1174753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Timestamp Ordering</a:t>
          </a:r>
          <a:r>
            <a:rPr lang="en-US" sz="2100" kern="1200"/>
            <a:t>: Transactions are executed based on their timestamps.</a:t>
          </a:r>
        </a:p>
      </dsp:txBody>
      <dsp:txXfrm>
        <a:off x="57347" y="1342015"/>
        <a:ext cx="5803490" cy="1060059"/>
      </dsp:txXfrm>
    </dsp:sp>
    <dsp:sp modelId="{D511F2BF-08D6-473A-94E0-5F60287B8128}">
      <dsp:nvSpPr>
        <dsp:cNvPr id="0" name=""/>
        <dsp:cNvSpPr/>
      </dsp:nvSpPr>
      <dsp:spPr>
        <a:xfrm>
          <a:off x="0" y="2519901"/>
          <a:ext cx="5918184" cy="1174753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Multiversion Concurrency Control (MVCC): </a:t>
          </a:r>
          <a:r>
            <a:rPr lang="en-US" sz="2100" kern="1200"/>
            <a:t>Maintains multiple versions of data for consistency.</a:t>
          </a:r>
        </a:p>
      </dsp:txBody>
      <dsp:txXfrm>
        <a:off x="57347" y="2577248"/>
        <a:ext cx="5803490" cy="1060059"/>
      </dsp:txXfrm>
    </dsp:sp>
    <dsp:sp modelId="{FB727CBE-35ED-40AD-9883-623A2D85F378}">
      <dsp:nvSpPr>
        <dsp:cNvPr id="0" name=""/>
        <dsp:cNvSpPr/>
      </dsp:nvSpPr>
      <dsp:spPr>
        <a:xfrm>
          <a:off x="0" y="3755135"/>
          <a:ext cx="5918184" cy="1174753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Optimistic Concurrency Control</a:t>
          </a:r>
          <a:r>
            <a:rPr lang="en-US" sz="2100" kern="1200"/>
            <a:t>: Transactions check for conflicts before committing.</a:t>
          </a:r>
        </a:p>
      </dsp:txBody>
      <dsp:txXfrm>
        <a:off x="57347" y="3812482"/>
        <a:ext cx="5803490" cy="10600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68B94-A031-13E5-E471-92679B397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256858-7EB0-3488-EECE-83488BE06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A57B-93B1-63B7-FB69-11B37904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BF31-1232-4933-9F96-07E12DEE5FE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23236-C26B-36D3-B03A-38B7B8E1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DA034-B85E-3DE9-380E-FF9DEEF4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202B-D151-4764-90E3-0B6BCBB6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26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48CB-B9B1-2774-8D43-FACE3F67C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8BE0F-307B-D9F0-CE4F-4EA23A0D1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8EC1B-99F7-342D-5A52-BF622D80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BF31-1232-4933-9F96-07E12DEE5FE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96FA6-D75F-12C2-3346-D093CF3AE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E1718-CE7D-17A5-5010-C6708F57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202B-D151-4764-90E3-0B6BCBB6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9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E863D9-916C-0F88-B07B-AE3F3784BC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C403E-0C32-6E69-B179-4F9632AFE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CDF08-33D8-1809-7601-039D27B54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BF31-1232-4933-9F96-07E12DEE5FE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C3EF1-43FF-EC19-1086-3AF54991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28E4-A75E-B0EE-1070-724B43424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202B-D151-4764-90E3-0B6BCBB6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79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332C-0C9F-314A-05BC-5BB7AD59F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94DF3-2C17-3540-BA82-45DDEEA379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B5EEF-95B6-21BF-049D-2DA3764AD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BF31-1232-4933-9F96-07E12DEE5FE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71FC4-CB2B-3155-1EDA-7397E6C3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72CC9-CD59-4950-5164-0206749C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202B-D151-4764-90E3-0B6BCBB6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8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5C397-CC65-F863-4A59-46F134A6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578A0-9A29-1749-437C-F23DE23D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320A1-3598-05F4-D6A9-5AAC8F3A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BF31-1232-4933-9F96-07E12DEE5FE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39CBF-D7BB-E14D-1B36-3E457CB29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A5210-A0B3-F9B8-9304-C9E085BE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202B-D151-4764-90E3-0B6BCBB6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63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6DA5-E929-5120-CE0E-7A3B1F37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F5E72-6886-87B5-C9ED-5A69BCBA3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2881D-8890-0EF7-0841-673D14268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BF31-1232-4933-9F96-07E12DEE5FE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BB170-9B2F-E8FD-01A6-5F8D5D1D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5D750-BFC2-1AC5-F430-7F5D5C27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202B-D151-4764-90E3-0B6BCBB6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1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B9E0-4C1C-E3BD-075C-514332BB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8FFD-45A4-01BF-80B9-3ADE6ACF0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F963B-5645-3C78-C4CC-A2B468266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2CBF9-81C5-451B-6F7E-41C6CB1A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BF31-1232-4933-9F96-07E12DEE5FE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2378D-6850-5903-2EB6-932842055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B955-0A83-56A0-CCCC-ADDC2EF7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202B-D151-4764-90E3-0B6BCBB6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32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68396-06C5-F31E-56A3-FB4B65F9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F44BE-F85A-0059-9569-A932183C2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38EA95-EE2C-1CD0-3F45-E579FEA43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C1891D-D0B2-B573-308B-425BDA2944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FFDAB-2162-D4E2-AB28-AD2DBDE35C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E1EC79-0580-25A2-A09F-BC720FBA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BF31-1232-4933-9F96-07E12DEE5FE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883AE7-1133-AE5C-7DA1-998A667E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DA7BA-7072-30D5-CCD3-5A68948C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202B-D151-4764-90E3-0B6BCBB6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36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BDD0-CA66-DD87-6CAB-4FA2CD89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C84B3-B341-D289-A72A-648B8DFB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BF31-1232-4933-9F96-07E12DEE5FE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97AD44-F97F-A80F-C6B4-4ED6FFAB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3432F-9211-1C22-BBD4-9A3FADF0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202B-D151-4764-90E3-0B6BCBB6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051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561AF-E79E-ADA7-2C5F-E8CBFACCD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BF31-1232-4933-9F96-07E12DEE5FE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099CE9-6680-BD39-346C-10B7DB24D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B80CA-336C-3420-FE81-F0D477AD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202B-D151-4764-90E3-0B6BCBB6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8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E064-0D14-1598-7C92-0129E6F3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91F1-5E5A-1307-F167-CE17A17CE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1C90B1-0FFA-03F4-099D-01256D4A2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7CC15-B93C-1801-1C98-D98637428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BF31-1232-4933-9F96-07E12DEE5FE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06D11-F48E-8290-4711-82C6F008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B7F920-1036-B96F-50DE-94F00061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202B-D151-4764-90E3-0B6BCBB6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0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DEC3-953E-B4A6-CEB1-68FA9BB0A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EF6D7-5510-891C-F98B-8DC0AB19F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AC35E-FE34-C67C-2AC8-174C730ED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283F2-2CBC-5D3D-E4FA-D202CE2B6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1BF31-1232-4933-9F96-07E12DEE5FE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5FBC4-9613-6BA9-6742-43C3CB85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67BF7-9321-3108-5423-C6AAC8B88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F202B-D151-4764-90E3-0B6BCBB6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5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917DF-9444-0F58-3BAD-56EA2F791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F132D-23EB-D50D-B381-2EC2009E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72115-6E5E-6C4B-1F7F-23F3D10F1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1BF31-1232-4933-9F96-07E12DEE5FE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1A8E1-4F22-E6E7-A0B0-8B2EA5D3D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4AF9D-13E9-E4C2-D525-814E59437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EF202B-D151-4764-90E3-0B6BCBB6C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C86EC-DEAD-D82A-2CC3-1F6EC67776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/>
              <a:t>Concurrency Control in DBMS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90A54-B2FC-5501-CB42-2AF08BAA9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Ensuring Data Consistency in Multi-user Environments</a:t>
            </a:r>
          </a:p>
        </p:txBody>
      </p:sp>
      <p:pic>
        <p:nvPicPr>
          <p:cNvPr id="14" name="Picture 13" descr="Chemical formulas are written on paper">
            <a:extLst>
              <a:ext uri="{FF2B5EF4-FFF2-40B4-BE49-F238E27FC236}">
                <a16:creationId xmlns:a16="http://schemas.microsoft.com/office/drawing/2014/main" id="{3CA4C2B2-436F-3EAF-1027-BBA58557A6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19" r="31780" b="-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9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CA780-5A0F-502B-D65D-BF924EEE7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Agenda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9E84A-61BC-622D-7127-71EA90C83A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13" r="16945" b="1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2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2740408-8710-4401-A134-6DDE80732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0308409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6747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598F6-1B2E-ADFF-BF60-61144D0B6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Concurrency Control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5590F813-5932-CA0C-445B-B6079EB375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99217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054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7E71A-1C38-4324-48CC-D65A0463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Concurrency Control is Important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98657B2-0B7B-AE5E-1395-1C5456FB60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56531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2190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37F97-33A2-5E19-B1FD-1AC5FFCD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Problems in Concurrency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20C92D0-4C78-4656-F752-124C16EAD6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908132"/>
              </p:ext>
            </p:extLst>
          </p:nvPr>
        </p:nvGraphicFramePr>
        <p:xfrm>
          <a:off x="655558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7022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DF5CF-7AFD-5CBF-79C5-1AF48079C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097280"/>
            <a:ext cx="3796306" cy="46662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Techniques for Concurrency Control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576" y="5945955"/>
            <a:ext cx="12109423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Text Placeholder 2">
            <a:extLst>
              <a:ext uri="{FF2B5EF4-FFF2-40B4-BE49-F238E27FC236}">
                <a16:creationId xmlns:a16="http://schemas.microsoft.com/office/drawing/2014/main" id="{ACC4C603-4FD7-8A81-AFFF-AE8EC6A08D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3310847"/>
              </p:ext>
            </p:extLst>
          </p:nvPr>
        </p:nvGraphicFramePr>
        <p:xfrm>
          <a:off x="5431536" y="1014153"/>
          <a:ext cx="5918184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459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821A-8055-D17D-799E-76DA7307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Q&amp;A and Thank You</a:t>
            </a:r>
          </a:p>
        </p:txBody>
      </p:sp>
      <p:pic>
        <p:nvPicPr>
          <p:cNvPr id="5" name="Picture 4" descr="Yellow and blue symbols">
            <a:extLst>
              <a:ext uri="{FF2B5EF4-FFF2-40B4-BE49-F238E27FC236}">
                <a16:creationId xmlns:a16="http://schemas.microsoft.com/office/drawing/2014/main" id="{A7D04380-072F-B356-273A-F4C3C03DF1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92" r="23843" b="1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420E4-6735-416B-F88C-4D8FAE572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Thank you for your attention!</a:t>
            </a:r>
          </a:p>
          <a:p>
            <a:r>
              <a:rPr lang="en-US" sz="2000"/>
              <a:t>Feel free to ask any questions.</a:t>
            </a:r>
          </a:p>
        </p:txBody>
      </p:sp>
    </p:spTree>
    <p:extLst>
      <p:ext uri="{BB962C8B-B14F-4D97-AF65-F5344CB8AC3E}">
        <p14:creationId xmlns:p14="http://schemas.microsoft.com/office/powerpoint/2010/main" val="412664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204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Concurrency Control in DBMS</vt:lpstr>
      <vt:lpstr>Agenda</vt:lpstr>
      <vt:lpstr>Introduction to Concurrency Control</vt:lpstr>
      <vt:lpstr>Why Concurrency Control is Important</vt:lpstr>
      <vt:lpstr>Problems in Concurrency</vt:lpstr>
      <vt:lpstr>Techniques for Concurrency Control</vt:lpstr>
      <vt:lpstr>Q&amp;A and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 Adhikari</dc:creator>
  <cp:lastModifiedBy>Ankit Adhikari</cp:lastModifiedBy>
  <cp:revision>14</cp:revision>
  <dcterms:created xsi:type="dcterms:W3CDTF">2024-12-18T01:11:49Z</dcterms:created>
  <dcterms:modified xsi:type="dcterms:W3CDTF">2024-12-18T01:19:55Z</dcterms:modified>
</cp:coreProperties>
</file>