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9034-1053-7A90-12AC-5EA84657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370871" cy="2353652"/>
          </a:xfrm>
        </p:spPr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E7E34-F629-112C-7EB9-2726537B3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6150" y="5499704"/>
            <a:ext cx="3625850" cy="977621"/>
          </a:xfrm>
        </p:spPr>
        <p:txBody>
          <a:bodyPr/>
          <a:lstStyle/>
          <a:p>
            <a:r>
              <a:rPr lang="en-US" dirty="0"/>
              <a:t>Submitted </a:t>
            </a:r>
            <a:r>
              <a:rPr lang="en-US" dirty="0" err="1"/>
              <a:t>by:ankit</a:t>
            </a:r>
            <a:r>
              <a:rPr lang="en-US" dirty="0"/>
              <a:t> </a:t>
            </a:r>
            <a:r>
              <a:rPr lang="en-US" dirty="0" err="1"/>
              <a:t>adhikari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2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783A6-A666-122A-6433-04B6D0CE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Standardization in Quality Assurance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7222FA-C07E-A1EC-BF99-89F743DFB5A5}"/>
              </a:ext>
            </a:extLst>
          </p:cNvPr>
          <p:cNvSpPr txBox="1"/>
          <p:nvPr/>
        </p:nvSpPr>
        <p:spPr>
          <a:xfrm>
            <a:off x="2075823" y="2068286"/>
            <a:ext cx="83547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up processes and standards to ensure quality is integrated from the start of every project.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a banking app development company setting universal quality guidelines for all projects, promoting consistent, quality-focused practices.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(Mobile Banking App):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Standards: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Developers follow secure coding practices (e.g., data encryption, SQL injection protection).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 training on privacy regulations to handle personal data    responsibly.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Frequent code reviews ensure alignment with secure coding practices and                           standardized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3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A3D-F5A2-9EBE-C8B0-38C8117B3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 Series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EAE46-D61A-FB0B-CE0C-598EA8B81824}"/>
              </a:ext>
            </a:extLst>
          </p:cNvPr>
          <p:cNvSpPr txBox="1"/>
          <p:nvPr/>
        </p:nvSpPr>
        <p:spPr>
          <a:xfrm>
            <a:off x="1567543" y="2079171"/>
            <a:ext cx="9056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9000 is a set of international standards for quality management systems (QMS)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by the International Organization for Standardization (ISO).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organizations consistently meet customer and regulatory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customer satisfaction through continuous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9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D4E8-2547-20E3-77D9-24730E629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Maturity Model (CMM)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57B71-8EAF-C9C7-ED5B-06C0688AA2F8}"/>
              </a:ext>
            </a:extLst>
          </p:cNvPr>
          <p:cNvSpPr txBox="1"/>
          <p:nvPr/>
        </p:nvSpPr>
        <p:spPr>
          <a:xfrm>
            <a:off x="2222500" y="2222500"/>
            <a:ext cx="7804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framework for assessing and improving software development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the Software Engineering Institute (SEI).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software development processes and achieve predictable project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organizations evolve from necessary or needed processes to mature, standardized ones.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E4033-636F-932F-7C16-B8D11D05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53769"/>
            <a:ext cx="9603275" cy="1049235"/>
          </a:xfrm>
        </p:spPr>
        <p:txBody>
          <a:bodyPr/>
          <a:lstStyle/>
          <a:p>
            <a:r>
              <a:rPr lang="en-US" dirty="0"/>
              <a:t>CMM Levels Explained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A2271-7850-22E7-9984-A50B833C5F3E}"/>
              </a:ext>
            </a:extLst>
          </p:cNvPr>
          <p:cNvSpPr txBox="1"/>
          <p:nvPr/>
        </p:nvSpPr>
        <p:spPr>
          <a:xfrm>
            <a:off x="2254250" y="2056686"/>
            <a:ext cx="84861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1 - Initial: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unpredictable and poorly controlled.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depends on individual effort.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2 - Repeatable: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project management processes are established.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can be repeated with similar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3 - Defined: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well-documented and standardized across the organization.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46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A656C-1BFF-BE81-FCDF-2BF947D9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BFDEAD-1CB3-1A0E-2947-46E6560A97E3}"/>
              </a:ext>
            </a:extLst>
          </p:cNvPr>
          <p:cNvSpPr txBox="1"/>
          <p:nvPr/>
        </p:nvSpPr>
        <p:spPr>
          <a:xfrm>
            <a:off x="1905000" y="2387600"/>
            <a:ext cx="7302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4 - Managed: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are measured and controlled using data analysis.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5 - Optimizing: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continuous process improvement.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7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62062B-3328-3C85-62D1-261BFF12F255}"/>
              </a:ext>
            </a:extLst>
          </p:cNvPr>
          <p:cNvSpPr txBox="1"/>
          <p:nvPr/>
        </p:nvSpPr>
        <p:spPr>
          <a:xfrm>
            <a:off x="4032250" y="2406650"/>
            <a:ext cx="64325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90172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79</TotalTime>
  <Words>290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Times New Roman</vt:lpstr>
      <vt:lpstr>Gallery</vt:lpstr>
      <vt:lpstr>Software engineering</vt:lpstr>
      <vt:lpstr>Process Standardization in Quality Assurance</vt:lpstr>
      <vt:lpstr>ISO 9000 Series</vt:lpstr>
      <vt:lpstr>Capability Maturity Model (CMM)</vt:lpstr>
      <vt:lpstr>CMM Levels Explained</vt:lpstr>
      <vt:lpstr>continue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Adhikari</dc:creator>
  <cp:lastModifiedBy>Ankit Adhikari</cp:lastModifiedBy>
  <cp:revision>4</cp:revision>
  <dcterms:created xsi:type="dcterms:W3CDTF">2024-11-14T16:59:02Z</dcterms:created>
  <dcterms:modified xsi:type="dcterms:W3CDTF">2024-11-19T02:40:07Z</dcterms:modified>
</cp:coreProperties>
</file>