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795A62-2D3F-8E5E-FC37-9D1073882198}" v="12" dt="2025-01-07T13:37:15.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8" d="100"/>
          <a:sy n="88" d="100"/>
        </p:scale>
        <p:origin x="213"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6D984E-3FE1-446B-BDE0-52DD2E7FFE9C}"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70FCD865-7B66-4D47-B722-846E683C2F29}">
      <dgm:prSet/>
      <dgm:spPr/>
      <dgm:t>
        <a:bodyPr/>
        <a:lstStyle/>
        <a:p>
          <a:pPr>
            <a:lnSpc>
              <a:spcPct val="100000"/>
            </a:lnSpc>
            <a:defRPr cap="all"/>
          </a:pPr>
          <a:r>
            <a:rPr lang="en-AU"/>
            <a:t>Planning: </a:t>
          </a:r>
          <a:r>
            <a:rPr lang="en-US"/>
            <a:t>Deciding what goals to achieve and how to achieve them.</a:t>
          </a:r>
        </a:p>
      </dgm:t>
    </dgm:pt>
    <dgm:pt modelId="{4E067860-3C69-472E-B760-EFC9335A90A5}" type="parTrans" cxnId="{8E8E1932-1F1C-4E1B-832E-FE0F8C441FF0}">
      <dgm:prSet/>
      <dgm:spPr/>
      <dgm:t>
        <a:bodyPr/>
        <a:lstStyle/>
        <a:p>
          <a:endParaRPr lang="en-US"/>
        </a:p>
      </dgm:t>
    </dgm:pt>
    <dgm:pt modelId="{0086710E-5E1A-486D-B527-72082DCC4195}" type="sibTrans" cxnId="{8E8E1932-1F1C-4E1B-832E-FE0F8C441FF0}">
      <dgm:prSet/>
      <dgm:spPr/>
      <dgm:t>
        <a:bodyPr/>
        <a:lstStyle/>
        <a:p>
          <a:endParaRPr lang="en-US"/>
        </a:p>
      </dgm:t>
    </dgm:pt>
    <dgm:pt modelId="{172C4125-CBC7-45A8-9475-9C59820B824F}">
      <dgm:prSet/>
      <dgm:spPr/>
      <dgm:t>
        <a:bodyPr/>
        <a:lstStyle/>
        <a:p>
          <a:pPr>
            <a:lnSpc>
              <a:spcPct val="100000"/>
            </a:lnSpc>
            <a:defRPr cap="all"/>
          </a:pPr>
          <a:r>
            <a:rPr lang="en-AU"/>
            <a:t>Organizing: A</a:t>
          </a:r>
          <a:r>
            <a:rPr lang="en-US"/>
            <a:t>rranging people and resources to do the work.</a:t>
          </a:r>
        </a:p>
      </dgm:t>
    </dgm:pt>
    <dgm:pt modelId="{0A97EA78-508C-4BD8-A8B1-A8149867F3A6}" type="parTrans" cxnId="{E1600002-4F0F-4DAC-948C-9BB90962293F}">
      <dgm:prSet/>
      <dgm:spPr/>
      <dgm:t>
        <a:bodyPr/>
        <a:lstStyle/>
        <a:p>
          <a:endParaRPr lang="en-US"/>
        </a:p>
      </dgm:t>
    </dgm:pt>
    <dgm:pt modelId="{8704D8A9-9B30-4245-98A1-1FF54BF76218}" type="sibTrans" cxnId="{E1600002-4F0F-4DAC-948C-9BB90962293F}">
      <dgm:prSet/>
      <dgm:spPr/>
      <dgm:t>
        <a:bodyPr/>
        <a:lstStyle/>
        <a:p>
          <a:endParaRPr lang="en-US"/>
        </a:p>
      </dgm:t>
    </dgm:pt>
    <dgm:pt modelId="{9E9F278A-FABC-47A5-9CDA-3E041044EDC9}">
      <dgm:prSet/>
      <dgm:spPr/>
      <dgm:t>
        <a:bodyPr/>
        <a:lstStyle/>
        <a:p>
          <a:pPr>
            <a:lnSpc>
              <a:spcPct val="100000"/>
            </a:lnSpc>
            <a:defRPr cap="all"/>
          </a:pPr>
          <a:r>
            <a:rPr lang="en-AU"/>
            <a:t>Evaluating: </a:t>
          </a:r>
          <a:r>
            <a:rPr lang="en-US"/>
            <a:t>Checking if the goals were achieved and finding ways to improve.</a:t>
          </a:r>
        </a:p>
      </dgm:t>
    </dgm:pt>
    <dgm:pt modelId="{ACB254C4-BD5E-4488-9993-344161F001B8}" type="parTrans" cxnId="{9385AFFB-9B6A-4229-BCFF-4344E37C3B3C}">
      <dgm:prSet/>
      <dgm:spPr/>
      <dgm:t>
        <a:bodyPr/>
        <a:lstStyle/>
        <a:p>
          <a:endParaRPr lang="en-US"/>
        </a:p>
      </dgm:t>
    </dgm:pt>
    <dgm:pt modelId="{94ED9CAD-F0A8-4846-BA50-D08EFE9D26E9}" type="sibTrans" cxnId="{9385AFFB-9B6A-4229-BCFF-4344E37C3B3C}">
      <dgm:prSet/>
      <dgm:spPr/>
      <dgm:t>
        <a:bodyPr/>
        <a:lstStyle/>
        <a:p>
          <a:endParaRPr lang="en-US"/>
        </a:p>
      </dgm:t>
    </dgm:pt>
    <dgm:pt modelId="{E08AD077-AB0C-4390-A026-63B43BE906C5}" type="pres">
      <dgm:prSet presAssocID="{F86D984E-3FE1-446B-BDE0-52DD2E7FFE9C}" presName="root" presStyleCnt="0">
        <dgm:presLayoutVars>
          <dgm:dir/>
          <dgm:resizeHandles val="exact"/>
        </dgm:presLayoutVars>
      </dgm:prSet>
      <dgm:spPr/>
    </dgm:pt>
    <dgm:pt modelId="{4A3143AC-889A-46BC-B095-91B7B944AD64}" type="pres">
      <dgm:prSet presAssocID="{70FCD865-7B66-4D47-B722-846E683C2F29}" presName="compNode" presStyleCnt="0"/>
      <dgm:spPr/>
    </dgm:pt>
    <dgm:pt modelId="{A2B02484-E765-4C23-8190-F95619DF8871}" type="pres">
      <dgm:prSet presAssocID="{70FCD865-7B66-4D47-B722-846E683C2F29}" presName="iconBgRect" presStyleLbl="bgShp" presStyleIdx="0" presStyleCnt="3"/>
      <dgm:spPr/>
    </dgm:pt>
    <dgm:pt modelId="{8EBCCA7E-D131-4B8A-B53F-9E6568AC5651}" type="pres">
      <dgm:prSet presAssocID="{70FCD865-7B66-4D47-B722-846E683C2F2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ext>
      </dgm:extLst>
    </dgm:pt>
    <dgm:pt modelId="{A8CB59F3-98A0-4034-B62C-AE10E0D1F1A6}" type="pres">
      <dgm:prSet presAssocID="{70FCD865-7B66-4D47-B722-846E683C2F29}" presName="spaceRect" presStyleCnt="0"/>
      <dgm:spPr/>
    </dgm:pt>
    <dgm:pt modelId="{704C0DCD-3057-4E7F-8707-5E2BDA2537A7}" type="pres">
      <dgm:prSet presAssocID="{70FCD865-7B66-4D47-B722-846E683C2F29}" presName="textRect" presStyleLbl="revTx" presStyleIdx="0" presStyleCnt="3">
        <dgm:presLayoutVars>
          <dgm:chMax val="1"/>
          <dgm:chPref val="1"/>
        </dgm:presLayoutVars>
      </dgm:prSet>
      <dgm:spPr/>
    </dgm:pt>
    <dgm:pt modelId="{6BDC5EB0-3EA6-485B-9DCC-E59A261CD179}" type="pres">
      <dgm:prSet presAssocID="{0086710E-5E1A-486D-B527-72082DCC4195}" presName="sibTrans" presStyleCnt="0"/>
      <dgm:spPr/>
    </dgm:pt>
    <dgm:pt modelId="{D0A9DA8A-6554-45C0-BC82-3AD35174976E}" type="pres">
      <dgm:prSet presAssocID="{172C4125-CBC7-45A8-9475-9C59820B824F}" presName="compNode" presStyleCnt="0"/>
      <dgm:spPr/>
    </dgm:pt>
    <dgm:pt modelId="{EA03AC4F-37EC-4D48-B51E-3125D65B2E08}" type="pres">
      <dgm:prSet presAssocID="{172C4125-CBC7-45A8-9475-9C59820B824F}" presName="iconBgRect" presStyleLbl="bgShp" presStyleIdx="1" presStyleCnt="3"/>
      <dgm:spPr/>
    </dgm:pt>
    <dgm:pt modelId="{5C4113D3-D5A0-46B4-965C-8CBB04F15775}" type="pres">
      <dgm:prSet presAssocID="{172C4125-CBC7-45A8-9475-9C59820B82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4FD1AE39-1288-4585-8BF7-51DB91E9A28C}" type="pres">
      <dgm:prSet presAssocID="{172C4125-CBC7-45A8-9475-9C59820B824F}" presName="spaceRect" presStyleCnt="0"/>
      <dgm:spPr/>
    </dgm:pt>
    <dgm:pt modelId="{DCFA972F-C38F-4B34-AD3C-F015F52AF580}" type="pres">
      <dgm:prSet presAssocID="{172C4125-CBC7-45A8-9475-9C59820B824F}" presName="textRect" presStyleLbl="revTx" presStyleIdx="1" presStyleCnt="3">
        <dgm:presLayoutVars>
          <dgm:chMax val="1"/>
          <dgm:chPref val="1"/>
        </dgm:presLayoutVars>
      </dgm:prSet>
      <dgm:spPr/>
    </dgm:pt>
    <dgm:pt modelId="{DBC78B0C-1854-4F5B-BA6B-9ED9C7CC057F}" type="pres">
      <dgm:prSet presAssocID="{8704D8A9-9B30-4245-98A1-1FF54BF76218}" presName="sibTrans" presStyleCnt="0"/>
      <dgm:spPr/>
    </dgm:pt>
    <dgm:pt modelId="{7E0FDECF-812B-4627-8980-D98B119F1B41}" type="pres">
      <dgm:prSet presAssocID="{9E9F278A-FABC-47A5-9CDA-3E041044EDC9}" presName="compNode" presStyleCnt="0"/>
      <dgm:spPr/>
    </dgm:pt>
    <dgm:pt modelId="{3C1DD6BB-227E-47CC-A74A-21EDBC2B1B11}" type="pres">
      <dgm:prSet presAssocID="{9E9F278A-FABC-47A5-9CDA-3E041044EDC9}" presName="iconBgRect" presStyleLbl="bgShp" presStyleIdx="2" presStyleCnt="3"/>
      <dgm:spPr/>
    </dgm:pt>
    <dgm:pt modelId="{FA8B6A14-2469-40B8-86B3-3D08C9BBF58C}" type="pres">
      <dgm:prSet presAssocID="{9E9F278A-FABC-47A5-9CDA-3E041044ED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D0B139CF-9D2B-4497-AE75-8F279A426887}" type="pres">
      <dgm:prSet presAssocID="{9E9F278A-FABC-47A5-9CDA-3E041044EDC9}" presName="spaceRect" presStyleCnt="0"/>
      <dgm:spPr/>
    </dgm:pt>
    <dgm:pt modelId="{AC5990CB-5074-48DA-AD83-B7F3B94D566A}" type="pres">
      <dgm:prSet presAssocID="{9E9F278A-FABC-47A5-9CDA-3E041044EDC9}" presName="textRect" presStyleLbl="revTx" presStyleIdx="2" presStyleCnt="3">
        <dgm:presLayoutVars>
          <dgm:chMax val="1"/>
          <dgm:chPref val="1"/>
        </dgm:presLayoutVars>
      </dgm:prSet>
      <dgm:spPr/>
    </dgm:pt>
  </dgm:ptLst>
  <dgm:cxnLst>
    <dgm:cxn modelId="{6C209801-DEF8-4A51-AA50-AF8E123D922C}" type="presOf" srcId="{F86D984E-3FE1-446B-BDE0-52DD2E7FFE9C}" destId="{E08AD077-AB0C-4390-A026-63B43BE906C5}" srcOrd="0" destOrd="0" presId="urn:microsoft.com/office/officeart/2018/5/layout/IconCircleLabelList"/>
    <dgm:cxn modelId="{E1600002-4F0F-4DAC-948C-9BB90962293F}" srcId="{F86D984E-3FE1-446B-BDE0-52DD2E7FFE9C}" destId="{172C4125-CBC7-45A8-9475-9C59820B824F}" srcOrd="1" destOrd="0" parTransId="{0A97EA78-508C-4BD8-A8B1-A8149867F3A6}" sibTransId="{8704D8A9-9B30-4245-98A1-1FF54BF76218}"/>
    <dgm:cxn modelId="{8E8E1932-1F1C-4E1B-832E-FE0F8C441FF0}" srcId="{F86D984E-3FE1-446B-BDE0-52DD2E7FFE9C}" destId="{70FCD865-7B66-4D47-B722-846E683C2F29}" srcOrd="0" destOrd="0" parTransId="{4E067860-3C69-472E-B760-EFC9335A90A5}" sibTransId="{0086710E-5E1A-486D-B527-72082DCC4195}"/>
    <dgm:cxn modelId="{D6EF2163-5D44-4559-AE5E-F31E3D0ABDDA}" type="presOf" srcId="{9E9F278A-FABC-47A5-9CDA-3E041044EDC9}" destId="{AC5990CB-5074-48DA-AD83-B7F3B94D566A}" srcOrd="0" destOrd="0" presId="urn:microsoft.com/office/officeart/2018/5/layout/IconCircleLabelList"/>
    <dgm:cxn modelId="{D09009CB-B4C3-43F3-B307-7796596689C6}" type="presOf" srcId="{172C4125-CBC7-45A8-9475-9C59820B824F}" destId="{DCFA972F-C38F-4B34-AD3C-F015F52AF580}" srcOrd="0" destOrd="0" presId="urn:microsoft.com/office/officeart/2018/5/layout/IconCircleLabelList"/>
    <dgm:cxn modelId="{E9B15FDA-3727-4F46-8B37-5D5B8DCFE255}" type="presOf" srcId="{70FCD865-7B66-4D47-B722-846E683C2F29}" destId="{704C0DCD-3057-4E7F-8707-5E2BDA2537A7}" srcOrd="0" destOrd="0" presId="urn:microsoft.com/office/officeart/2018/5/layout/IconCircleLabelList"/>
    <dgm:cxn modelId="{9385AFFB-9B6A-4229-BCFF-4344E37C3B3C}" srcId="{F86D984E-3FE1-446B-BDE0-52DD2E7FFE9C}" destId="{9E9F278A-FABC-47A5-9CDA-3E041044EDC9}" srcOrd="2" destOrd="0" parTransId="{ACB254C4-BD5E-4488-9993-344161F001B8}" sibTransId="{94ED9CAD-F0A8-4846-BA50-D08EFE9D26E9}"/>
    <dgm:cxn modelId="{D4371FD0-0CD7-4EAC-B9C9-DC79873A57AB}" type="presParOf" srcId="{E08AD077-AB0C-4390-A026-63B43BE906C5}" destId="{4A3143AC-889A-46BC-B095-91B7B944AD64}" srcOrd="0" destOrd="0" presId="urn:microsoft.com/office/officeart/2018/5/layout/IconCircleLabelList"/>
    <dgm:cxn modelId="{675105B5-8957-46A6-9AFB-482EC9740C60}" type="presParOf" srcId="{4A3143AC-889A-46BC-B095-91B7B944AD64}" destId="{A2B02484-E765-4C23-8190-F95619DF8871}" srcOrd="0" destOrd="0" presId="urn:microsoft.com/office/officeart/2018/5/layout/IconCircleLabelList"/>
    <dgm:cxn modelId="{8FA0877C-EAAB-4838-A1D2-8185CA97CF49}" type="presParOf" srcId="{4A3143AC-889A-46BC-B095-91B7B944AD64}" destId="{8EBCCA7E-D131-4B8A-B53F-9E6568AC5651}" srcOrd="1" destOrd="0" presId="urn:microsoft.com/office/officeart/2018/5/layout/IconCircleLabelList"/>
    <dgm:cxn modelId="{F161B492-F60C-49D3-8464-887C5811B2F4}" type="presParOf" srcId="{4A3143AC-889A-46BC-B095-91B7B944AD64}" destId="{A8CB59F3-98A0-4034-B62C-AE10E0D1F1A6}" srcOrd="2" destOrd="0" presId="urn:microsoft.com/office/officeart/2018/5/layout/IconCircleLabelList"/>
    <dgm:cxn modelId="{ED30BB69-2871-4EC4-B6DA-DBDA343ED5B2}" type="presParOf" srcId="{4A3143AC-889A-46BC-B095-91B7B944AD64}" destId="{704C0DCD-3057-4E7F-8707-5E2BDA2537A7}" srcOrd="3" destOrd="0" presId="urn:microsoft.com/office/officeart/2018/5/layout/IconCircleLabelList"/>
    <dgm:cxn modelId="{D1538B91-EBFC-4D20-9961-2A840954B5D6}" type="presParOf" srcId="{E08AD077-AB0C-4390-A026-63B43BE906C5}" destId="{6BDC5EB0-3EA6-485B-9DCC-E59A261CD179}" srcOrd="1" destOrd="0" presId="urn:microsoft.com/office/officeart/2018/5/layout/IconCircleLabelList"/>
    <dgm:cxn modelId="{70A5E083-DB36-47D5-91BC-2D144D89DC89}" type="presParOf" srcId="{E08AD077-AB0C-4390-A026-63B43BE906C5}" destId="{D0A9DA8A-6554-45C0-BC82-3AD35174976E}" srcOrd="2" destOrd="0" presId="urn:microsoft.com/office/officeart/2018/5/layout/IconCircleLabelList"/>
    <dgm:cxn modelId="{05501A08-601A-4FA0-AC19-CD7FB64AC66B}" type="presParOf" srcId="{D0A9DA8A-6554-45C0-BC82-3AD35174976E}" destId="{EA03AC4F-37EC-4D48-B51E-3125D65B2E08}" srcOrd="0" destOrd="0" presId="urn:microsoft.com/office/officeart/2018/5/layout/IconCircleLabelList"/>
    <dgm:cxn modelId="{325589A7-1349-429B-960D-257078F694C5}" type="presParOf" srcId="{D0A9DA8A-6554-45C0-BC82-3AD35174976E}" destId="{5C4113D3-D5A0-46B4-965C-8CBB04F15775}" srcOrd="1" destOrd="0" presId="urn:microsoft.com/office/officeart/2018/5/layout/IconCircleLabelList"/>
    <dgm:cxn modelId="{4AE929F6-00D1-4A50-AB3D-81CE792F5DB4}" type="presParOf" srcId="{D0A9DA8A-6554-45C0-BC82-3AD35174976E}" destId="{4FD1AE39-1288-4585-8BF7-51DB91E9A28C}" srcOrd="2" destOrd="0" presId="urn:microsoft.com/office/officeart/2018/5/layout/IconCircleLabelList"/>
    <dgm:cxn modelId="{537DCEA5-CA35-4EF0-9766-FEC4C7670202}" type="presParOf" srcId="{D0A9DA8A-6554-45C0-BC82-3AD35174976E}" destId="{DCFA972F-C38F-4B34-AD3C-F015F52AF580}" srcOrd="3" destOrd="0" presId="urn:microsoft.com/office/officeart/2018/5/layout/IconCircleLabelList"/>
    <dgm:cxn modelId="{182EE48A-1BAB-4D81-B667-CFFBEE71D3A0}" type="presParOf" srcId="{E08AD077-AB0C-4390-A026-63B43BE906C5}" destId="{DBC78B0C-1854-4F5B-BA6B-9ED9C7CC057F}" srcOrd="3" destOrd="0" presId="urn:microsoft.com/office/officeart/2018/5/layout/IconCircleLabelList"/>
    <dgm:cxn modelId="{B0EAB3E2-C5C3-414F-AB95-DCA402CFE85C}" type="presParOf" srcId="{E08AD077-AB0C-4390-A026-63B43BE906C5}" destId="{7E0FDECF-812B-4627-8980-D98B119F1B41}" srcOrd="4" destOrd="0" presId="urn:microsoft.com/office/officeart/2018/5/layout/IconCircleLabelList"/>
    <dgm:cxn modelId="{240D13D4-56F3-4160-89E7-E6132586BAE8}" type="presParOf" srcId="{7E0FDECF-812B-4627-8980-D98B119F1B41}" destId="{3C1DD6BB-227E-47CC-A74A-21EDBC2B1B11}" srcOrd="0" destOrd="0" presId="urn:microsoft.com/office/officeart/2018/5/layout/IconCircleLabelList"/>
    <dgm:cxn modelId="{26CF8D48-94CB-4C2B-9595-7934588DCC76}" type="presParOf" srcId="{7E0FDECF-812B-4627-8980-D98B119F1B41}" destId="{FA8B6A14-2469-40B8-86B3-3D08C9BBF58C}" srcOrd="1" destOrd="0" presId="urn:microsoft.com/office/officeart/2018/5/layout/IconCircleLabelList"/>
    <dgm:cxn modelId="{69281BD8-A6C1-48AA-9DE6-F3898D79B201}" type="presParOf" srcId="{7E0FDECF-812B-4627-8980-D98B119F1B41}" destId="{D0B139CF-9D2B-4497-AE75-8F279A426887}" srcOrd="2" destOrd="0" presId="urn:microsoft.com/office/officeart/2018/5/layout/IconCircleLabelList"/>
    <dgm:cxn modelId="{AA8D5F37-482C-49DB-AC0F-5E9BAF3D2EFB}" type="presParOf" srcId="{7E0FDECF-812B-4627-8980-D98B119F1B41}" destId="{AC5990CB-5074-48DA-AD83-B7F3B94D566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607B8B-8246-425A-B1AA-46D1598D4737}"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4E7EE435-5E2A-41EB-A5AA-65EEC7596F81}">
      <dgm:prSet/>
      <dgm:spPr/>
      <dgm:t>
        <a:bodyPr/>
        <a:lstStyle/>
        <a:p>
          <a:r>
            <a:rPr lang="en-US"/>
            <a:t>1. Planning </a:t>
          </a:r>
        </a:p>
      </dgm:t>
    </dgm:pt>
    <dgm:pt modelId="{61EC0E4A-44A2-495B-B2E4-C4523B7545BD}" type="parTrans" cxnId="{A7708C19-E642-470C-9E0D-15E1CD328AA2}">
      <dgm:prSet/>
      <dgm:spPr/>
      <dgm:t>
        <a:bodyPr/>
        <a:lstStyle/>
        <a:p>
          <a:endParaRPr lang="en-US"/>
        </a:p>
      </dgm:t>
    </dgm:pt>
    <dgm:pt modelId="{F7D79BD6-BEBF-47DA-8880-4924E05A4645}" type="sibTrans" cxnId="{A7708C19-E642-470C-9E0D-15E1CD328AA2}">
      <dgm:prSet/>
      <dgm:spPr/>
      <dgm:t>
        <a:bodyPr/>
        <a:lstStyle/>
        <a:p>
          <a:endParaRPr lang="en-US"/>
        </a:p>
      </dgm:t>
    </dgm:pt>
    <dgm:pt modelId="{0861B044-419E-46A2-AB09-CC3C49493A50}">
      <dgm:prSet/>
      <dgm:spPr/>
      <dgm:t>
        <a:bodyPr/>
        <a:lstStyle/>
        <a:p>
          <a:r>
            <a:rPr lang="en-US"/>
            <a:t>Scenario: A company wants to launch a new product and increase awareness among young adults.</a:t>
          </a:r>
        </a:p>
      </dgm:t>
    </dgm:pt>
    <dgm:pt modelId="{53533EB0-D1AC-4E55-9E26-69DCE635F3EC}" type="parTrans" cxnId="{283CDA7C-250D-42EF-9416-40D2BB968AD9}">
      <dgm:prSet/>
      <dgm:spPr/>
      <dgm:t>
        <a:bodyPr/>
        <a:lstStyle/>
        <a:p>
          <a:endParaRPr lang="en-US"/>
        </a:p>
      </dgm:t>
    </dgm:pt>
    <dgm:pt modelId="{EEBE8D40-3371-489B-8CDA-2F17E3962F9C}" type="sibTrans" cxnId="{283CDA7C-250D-42EF-9416-40D2BB968AD9}">
      <dgm:prSet/>
      <dgm:spPr/>
      <dgm:t>
        <a:bodyPr/>
        <a:lstStyle/>
        <a:p>
          <a:endParaRPr lang="en-US"/>
        </a:p>
      </dgm:t>
    </dgm:pt>
    <dgm:pt modelId="{2F0DEB70-BC7A-46AB-A443-F13524B7BB37}">
      <dgm:prSet/>
      <dgm:spPr/>
      <dgm:t>
        <a:bodyPr/>
        <a:lstStyle/>
        <a:p>
          <a:r>
            <a:rPr lang="en-US"/>
            <a:t>Action: The marketing team decides to run a social media campaign, create video ads, and collaborate with influencers to reach their target audience.</a:t>
          </a:r>
        </a:p>
      </dgm:t>
    </dgm:pt>
    <dgm:pt modelId="{C18598B9-5C1E-4BC6-B279-16A2044F1065}" type="parTrans" cxnId="{047C2A58-1A53-4830-9FF7-EF9AB07B0DD2}">
      <dgm:prSet/>
      <dgm:spPr/>
      <dgm:t>
        <a:bodyPr/>
        <a:lstStyle/>
        <a:p>
          <a:endParaRPr lang="en-US"/>
        </a:p>
      </dgm:t>
    </dgm:pt>
    <dgm:pt modelId="{504717C5-81F2-4C0C-B82C-B5FC3ECD02B9}" type="sibTrans" cxnId="{047C2A58-1A53-4830-9FF7-EF9AB07B0DD2}">
      <dgm:prSet/>
      <dgm:spPr/>
      <dgm:t>
        <a:bodyPr/>
        <a:lstStyle/>
        <a:p>
          <a:endParaRPr lang="en-US"/>
        </a:p>
      </dgm:t>
    </dgm:pt>
    <dgm:pt modelId="{74ED5B41-2B3C-4F2D-81A9-6A2D8E8A7D5E}" type="pres">
      <dgm:prSet presAssocID="{97607B8B-8246-425A-B1AA-46D1598D4737}" presName="vert0" presStyleCnt="0">
        <dgm:presLayoutVars>
          <dgm:dir/>
          <dgm:animOne val="branch"/>
          <dgm:animLvl val="lvl"/>
        </dgm:presLayoutVars>
      </dgm:prSet>
      <dgm:spPr/>
    </dgm:pt>
    <dgm:pt modelId="{EB3CCB7C-A40F-46DE-B799-9021D78027AC}" type="pres">
      <dgm:prSet presAssocID="{4E7EE435-5E2A-41EB-A5AA-65EEC7596F81}" presName="thickLine" presStyleLbl="alignNode1" presStyleIdx="0" presStyleCnt="3"/>
      <dgm:spPr/>
    </dgm:pt>
    <dgm:pt modelId="{65F5B09C-EA89-43C0-95B2-FEACFEE19E20}" type="pres">
      <dgm:prSet presAssocID="{4E7EE435-5E2A-41EB-A5AA-65EEC7596F81}" presName="horz1" presStyleCnt="0"/>
      <dgm:spPr/>
    </dgm:pt>
    <dgm:pt modelId="{22629C8F-A412-4351-A8E9-6DD51EAF37B6}" type="pres">
      <dgm:prSet presAssocID="{4E7EE435-5E2A-41EB-A5AA-65EEC7596F81}" presName="tx1" presStyleLbl="revTx" presStyleIdx="0" presStyleCnt="3"/>
      <dgm:spPr/>
    </dgm:pt>
    <dgm:pt modelId="{C8395327-35A9-437F-9A81-C4E925844B62}" type="pres">
      <dgm:prSet presAssocID="{4E7EE435-5E2A-41EB-A5AA-65EEC7596F81}" presName="vert1" presStyleCnt="0"/>
      <dgm:spPr/>
    </dgm:pt>
    <dgm:pt modelId="{81691F6C-19B2-4691-87BC-4B58578E9981}" type="pres">
      <dgm:prSet presAssocID="{0861B044-419E-46A2-AB09-CC3C49493A50}" presName="thickLine" presStyleLbl="alignNode1" presStyleIdx="1" presStyleCnt="3"/>
      <dgm:spPr/>
    </dgm:pt>
    <dgm:pt modelId="{10E05372-5684-44D6-A5FC-BDEE3F14E1C4}" type="pres">
      <dgm:prSet presAssocID="{0861B044-419E-46A2-AB09-CC3C49493A50}" presName="horz1" presStyleCnt="0"/>
      <dgm:spPr/>
    </dgm:pt>
    <dgm:pt modelId="{78C73EDC-2A7B-404F-9379-EAFE5442CACA}" type="pres">
      <dgm:prSet presAssocID="{0861B044-419E-46A2-AB09-CC3C49493A50}" presName="tx1" presStyleLbl="revTx" presStyleIdx="1" presStyleCnt="3"/>
      <dgm:spPr/>
    </dgm:pt>
    <dgm:pt modelId="{60800472-6F03-44A2-99AA-DDEA2B3D6400}" type="pres">
      <dgm:prSet presAssocID="{0861B044-419E-46A2-AB09-CC3C49493A50}" presName="vert1" presStyleCnt="0"/>
      <dgm:spPr/>
    </dgm:pt>
    <dgm:pt modelId="{6CED5696-99EA-4FB9-8927-1E8699C7076D}" type="pres">
      <dgm:prSet presAssocID="{2F0DEB70-BC7A-46AB-A443-F13524B7BB37}" presName="thickLine" presStyleLbl="alignNode1" presStyleIdx="2" presStyleCnt="3"/>
      <dgm:spPr/>
    </dgm:pt>
    <dgm:pt modelId="{C22080AF-9C1C-4DC4-B052-61E8CC2BF4D9}" type="pres">
      <dgm:prSet presAssocID="{2F0DEB70-BC7A-46AB-A443-F13524B7BB37}" presName="horz1" presStyleCnt="0"/>
      <dgm:spPr/>
    </dgm:pt>
    <dgm:pt modelId="{6FFAB924-52CE-475B-BA94-F12996C55BC3}" type="pres">
      <dgm:prSet presAssocID="{2F0DEB70-BC7A-46AB-A443-F13524B7BB37}" presName="tx1" presStyleLbl="revTx" presStyleIdx="2" presStyleCnt="3"/>
      <dgm:spPr/>
    </dgm:pt>
    <dgm:pt modelId="{47310367-6C40-4756-8952-A8D476FD6003}" type="pres">
      <dgm:prSet presAssocID="{2F0DEB70-BC7A-46AB-A443-F13524B7BB37}" presName="vert1" presStyleCnt="0"/>
      <dgm:spPr/>
    </dgm:pt>
  </dgm:ptLst>
  <dgm:cxnLst>
    <dgm:cxn modelId="{A7708C19-E642-470C-9E0D-15E1CD328AA2}" srcId="{97607B8B-8246-425A-B1AA-46D1598D4737}" destId="{4E7EE435-5E2A-41EB-A5AA-65EEC7596F81}" srcOrd="0" destOrd="0" parTransId="{61EC0E4A-44A2-495B-B2E4-C4523B7545BD}" sibTransId="{F7D79BD6-BEBF-47DA-8880-4924E05A4645}"/>
    <dgm:cxn modelId="{16D6001C-9310-47BD-A65E-9E09D8AFD4F7}" type="presOf" srcId="{4E7EE435-5E2A-41EB-A5AA-65EEC7596F81}" destId="{22629C8F-A412-4351-A8E9-6DD51EAF37B6}" srcOrd="0" destOrd="0" presId="urn:microsoft.com/office/officeart/2008/layout/LinedList"/>
    <dgm:cxn modelId="{047C2A58-1A53-4830-9FF7-EF9AB07B0DD2}" srcId="{97607B8B-8246-425A-B1AA-46D1598D4737}" destId="{2F0DEB70-BC7A-46AB-A443-F13524B7BB37}" srcOrd="2" destOrd="0" parTransId="{C18598B9-5C1E-4BC6-B279-16A2044F1065}" sibTransId="{504717C5-81F2-4C0C-B82C-B5FC3ECD02B9}"/>
    <dgm:cxn modelId="{283CDA7C-250D-42EF-9416-40D2BB968AD9}" srcId="{97607B8B-8246-425A-B1AA-46D1598D4737}" destId="{0861B044-419E-46A2-AB09-CC3C49493A50}" srcOrd="1" destOrd="0" parTransId="{53533EB0-D1AC-4E55-9E26-69DCE635F3EC}" sibTransId="{EEBE8D40-3371-489B-8CDA-2F17E3962F9C}"/>
    <dgm:cxn modelId="{4002889C-2CA7-4197-9EC5-57E910461886}" type="presOf" srcId="{2F0DEB70-BC7A-46AB-A443-F13524B7BB37}" destId="{6FFAB924-52CE-475B-BA94-F12996C55BC3}" srcOrd="0" destOrd="0" presId="urn:microsoft.com/office/officeart/2008/layout/LinedList"/>
    <dgm:cxn modelId="{B606D4C2-A3DD-4985-9E65-70030C4A3B30}" type="presOf" srcId="{97607B8B-8246-425A-B1AA-46D1598D4737}" destId="{74ED5B41-2B3C-4F2D-81A9-6A2D8E8A7D5E}" srcOrd="0" destOrd="0" presId="urn:microsoft.com/office/officeart/2008/layout/LinedList"/>
    <dgm:cxn modelId="{ADE414EC-9C4F-47E4-B5EB-2E966295D782}" type="presOf" srcId="{0861B044-419E-46A2-AB09-CC3C49493A50}" destId="{78C73EDC-2A7B-404F-9379-EAFE5442CACA}" srcOrd="0" destOrd="0" presId="urn:microsoft.com/office/officeart/2008/layout/LinedList"/>
    <dgm:cxn modelId="{5EF48381-8D24-4A08-A578-C13028C52B19}" type="presParOf" srcId="{74ED5B41-2B3C-4F2D-81A9-6A2D8E8A7D5E}" destId="{EB3CCB7C-A40F-46DE-B799-9021D78027AC}" srcOrd="0" destOrd="0" presId="urn:microsoft.com/office/officeart/2008/layout/LinedList"/>
    <dgm:cxn modelId="{C530B240-9816-43E8-A185-771B5D523562}" type="presParOf" srcId="{74ED5B41-2B3C-4F2D-81A9-6A2D8E8A7D5E}" destId="{65F5B09C-EA89-43C0-95B2-FEACFEE19E20}" srcOrd="1" destOrd="0" presId="urn:microsoft.com/office/officeart/2008/layout/LinedList"/>
    <dgm:cxn modelId="{65EB5445-91F5-4681-8C1E-F8ED22875BC1}" type="presParOf" srcId="{65F5B09C-EA89-43C0-95B2-FEACFEE19E20}" destId="{22629C8F-A412-4351-A8E9-6DD51EAF37B6}" srcOrd="0" destOrd="0" presId="urn:microsoft.com/office/officeart/2008/layout/LinedList"/>
    <dgm:cxn modelId="{EF5085F7-9B98-4B8B-B660-7F633672033D}" type="presParOf" srcId="{65F5B09C-EA89-43C0-95B2-FEACFEE19E20}" destId="{C8395327-35A9-437F-9A81-C4E925844B62}" srcOrd="1" destOrd="0" presId="urn:microsoft.com/office/officeart/2008/layout/LinedList"/>
    <dgm:cxn modelId="{44EE3F57-CA0B-408C-8A39-0209F478001F}" type="presParOf" srcId="{74ED5B41-2B3C-4F2D-81A9-6A2D8E8A7D5E}" destId="{81691F6C-19B2-4691-87BC-4B58578E9981}" srcOrd="2" destOrd="0" presId="urn:microsoft.com/office/officeart/2008/layout/LinedList"/>
    <dgm:cxn modelId="{167CD3B2-9364-45C6-B403-E5AC1DF86342}" type="presParOf" srcId="{74ED5B41-2B3C-4F2D-81A9-6A2D8E8A7D5E}" destId="{10E05372-5684-44D6-A5FC-BDEE3F14E1C4}" srcOrd="3" destOrd="0" presId="urn:microsoft.com/office/officeart/2008/layout/LinedList"/>
    <dgm:cxn modelId="{E471AFF0-1EAB-4B2E-B3C7-041617D6EDC0}" type="presParOf" srcId="{10E05372-5684-44D6-A5FC-BDEE3F14E1C4}" destId="{78C73EDC-2A7B-404F-9379-EAFE5442CACA}" srcOrd="0" destOrd="0" presId="urn:microsoft.com/office/officeart/2008/layout/LinedList"/>
    <dgm:cxn modelId="{2DE70317-A5BE-4356-B79F-3BF05A85857A}" type="presParOf" srcId="{10E05372-5684-44D6-A5FC-BDEE3F14E1C4}" destId="{60800472-6F03-44A2-99AA-DDEA2B3D6400}" srcOrd="1" destOrd="0" presId="urn:microsoft.com/office/officeart/2008/layout/LinedList"/>
    <dgm:cxn modelId="{2322ABF1-71B3-400C-AE1A-FCC7B8DEF0F3}" type="presParOf" srcId="{74ED5B41-2B3C-4F2D-81A9-6A2D8E8A7D5E}" destId="{6CED5696-99EA-4FB9-8927-1E8699C7076D}" srcOrd="4" destOrd="0" presId="urn:microsoft.com/office/officeart/2008/layout/LinedList"/>
    <dgm:cxn modelId="{52ADD04D-9C92-4BEF-B49F-16DBBFEB29AF}" type="presParOf" srcId="{74ED5B41-2B3C-4F2D-81A9-6A2D8E8A7D5E}" destId="{C22080AF-9C1C-4DC4-B052-61E8CC2BF4D9}" srcOrd="5" destOrd="0" presId="urn:microsoft.com/office/officeart/2008/layout/LinedList"/>
    <dgm:cxn modelId="{7D14793B-E4F6-46F5-AC84-83CF32334ADD}" type="presParOf" srcId="{C22080AF-9C1C-4DC4-B052-61E8CC2BF4D9}" destId="{6FFAB924-52CE-475B-BA94-F12996C55BC3}" srcOrd="0" destOrd="0" presId="urn:microsoft.com/office/officeart/2008/layout/LinedList"/>
    <dgm:cxn modelId="{41ED27DA-0BF0-475B-919E-5CC8EE816CEE}" type="presParOf" srcId="{C22080AF-9C1C-4DC4-B052-61E8CC2BF4D9}" destId="{47310367-6C40-4756-8952-A8D476FD600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7CE1AF-8610-40D4-A421-4E22457AC1A6}"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FCAF2544-D409-4F50-9DC1-15F531240581}">
      <dgm:prSet/>
      <dgm:spPr/>
      <dgm:t>
        <a:bodyPr/>
        <a:lstStyle/>
        <a:p>
          <a:r>
            <a:rPr lang="en-US"/>
            <a:t>Scenario: Executing the campaign.</a:t>
          </a:r>
        </a:p>
      </dgm:t>
    </dgm:pt>
    <dgm:pt modelId="{AEAB441E-CC7B-4B76-9BE1-60B11DC8144B}" type="parTrans" cxnId="{FD10E0F7-2678-4CB9-988F-3188BCC86E53}">
      <dgm:prSet/>
      <dgm:spPr/>
      <dgm:t>
        <a:bodyPr/>
        <a:lstStyle/>
        <a:p>
          <a:endParaRPr lang="en-US"/>
        </a:p>
      </dgm:t>
    </dgm:pt>
    <dgm:pt modelId="{34EEE99D-574E-4174-9BD9-B611CBDD0A53}" type="sibTrans" cxnId="{FD10E0F7-2678-4CB9-988F-3188BCC86E53}">
      <dgm:prSet/>
      <dgm:spPr/>
      <dgm:t>
        <a:bodyPr/>
        <a:lstStyle/>
        <a:p>
          <a:endParaRPr lang="en-US"/>
        </a:p>
      </dgm:t>
    </dgm:pt>
    <dgm:pt modelId="{357B2780-7D52-4F80-AED2-A83E3C2E2FF9}">
      <dgm:prSet/>
      <dgm:spPr/>
      <dgm:t>
        <a:bodyPr/>
        <a:lstStyle/>
        <a:p>
          <a:r>
            <a:rPr lang="en-US"/>
            <a:t>Action: The team assigns tasks—one group designs the video ads, another coordinates with influencers, and a third schedules posts on social media platforms. They also allocate a budget and set deadlines for each activity.</a:t>
          </a:r>
        </a:p>
      </dgm:t>
    </dgm:pt>
    <dgm:pt modelId="{022BCBF2-09B2-4170-8175-1D1A32688133}" type="parTrans" cxnId="{5AB75973-F694-49A2-81F8-5E37B612BFEF}">
      <dgm:prSet/>
      <dgm:spPr/>
      <dgm:t>
        <a:bodyPr/>
        <a:lstStyle/>
        <a:p>
          <a:endParaRPr lang="en-US"/>
        </a:p>
      </dgm:t>
    </dgm:pt>
    <dgm:pt modelId="{FBEA974B-E79A-434E-9F30-9332D9E1A5AD}" type="sibTrans" cxnId="{5AB75973-F694-49A2-81F8-5E37B612BFEF}">
      <dgm:prSet/>
      <dgm:spPr/>
      <dgm:t>
        <a:bodyPr/>
        <a:lstStyle/>
        <a:p>
          <a:endParaRPr lang="en-US"/>
        </a:p>
      </dgm:t>
    </dgm:pt>
    <dgm:pt modelId="{1469468E-7DDA-4885-A47E-EA87E6ED38B0}" type="pres">
      <dgm:prSet presAssocID="{297CE1AF-8610-40D4-A421-4E22457AC1A6}" presName="hierChild1" presStyleCnt="0">
        <dgm:presLayoutVars>
          <dgm:chPref val="1"/>
          <dgm:dir/>
          <dgm:animOne val="branch"/>
          <dgm:animLvl val="lvl"/>
          <dgm:resizeHandles/>
        </dgm:presLayoutVars>
      </dgm:prSet>
      <dgm:spPr/>
    </dgm:pt>
    <dgm:pt modelId="{F03E10DA-242A-48CC-A24A-5F08130ABD54}" type="pres">
      <dgm:prSet presAssocID="{FCAF2544-D409-4F50-9DC1-15F531240581}" presName="hierRoot1" presStyleCnt="0"/>
      <dgm:spPr/>
    </dgm:pt>
    <dgm:pt modelId="{39268877-DB78-47E7-9A7B-56FC9B0C9023}" type="pres">
      <dgm:prSet presAssocID="{FCAF2544-D409-4F50-9DC1-15F531240581}" presName="composite" presStyleCnt="0"/>
      <dgm:spPr/>
    </dgm:pt>
    <dgm:pt modelId="{A6F997CB-5F54-48FB-8975-B2F525560A32}" type="pres">
      <dgm:prSet presAssocID="{FCAF2544-D409-4F50-9DC1-15F531240581}" presName="background" presStyleLbl="node0" presStyleIdx="0" presStyleCnt="2"/>
      <dgm:spPr/>
    </dgm:pt>
    <dgm:pt modelId="{570C7756-DB7A-4223-98E2-55AAFFCF4B14}" type="pres">
      <dgm:prSet presAssocID="{FCAF2544-D409-4F50-9DC1-15F531240581}" presName="text" presStyleLbl="fgAcc0" presStyleIdx="0" presStyleCnt="2">
        <dgm:presLayoutVars>
          <dgm:chPref val="3"/>
        </dgm:presLayoutVars>
      </dgm:prSet>
      <dgm:spPr/>
    </dgm:pt>
    <dgm:pt modelId="{D9DA447A-207F-4DCB-845B-EE8B66951210}" type="pres">
      <dgm:prSet presAssocID="{FCAF2544-D409-4F50-9DC1-15F531240581}" presName="hierChild2" presStyleCnt="0"/>
      <dgm:spPr/>
    </dgm:pt>
    <dgm:pt modelId="{D3A3FAD4-CB66-4F44-8564-99143A339C4D}" type="pres">
      <dgm:prSet presAssocID="{357B2780-7D52-4F80-AED2-A83E3C2E2FF9}" presName="hierRoot1" presStyleCnt="0"/>
      <dgm:spPr/>
    </dgm:pt>
    <dgm:pt modelId="{BDF26D13-29D4-496F-AAFF-34A31CB4BDD9}" type="pres">
      <dgm:prSet presAssocID="{357B2780-7D52-4F80-AED2-A83E3C2E2FF9}" presName="composite" presStyleCnt="0"/>
      <dgm:spPr/>
    </dgm:pt>
    <dgm:pt modelId="{2C88BF0C-1607-4DF2-9263-022FB1A1F754}" type="pres">
      <dgm:prSet presAssocID="{357B2780-7D52-4F80-AED2-A83E3C2E2FF9}" presName="background" presStyleLbl="node0" presStyleIdx="1" presStyleCnt="2"/>
      <dgm:spPr/>
    </dgm:pt>
    <dgm:pt modelId="{48F07EA6-7220-45DA-9638-7C063BD9EAFB}" type="pres">
      <dgm:prSet presAssocID="{357B2780-7D52-4F80-AED2-A83E3C2E2FF9}" presName="text" presStyleLbl="fgAcc0" presStyleIdx="1" presStyleCnt="2">
        <dgm:presLayoutVars>
          <dgm:chPref val="3"/>
        </dgm:presLayoutVars>
      </dgm:prSet>
      <dgm:spPr/>
    </dgm:pt>
    <dgm:pt modelId="{FC75D4D7-A5AF-4BF0-833B-4E315FBF8714}" type="pres">
      <dgm:prSet presAssocID="{357B2780-7D52-4F80-AED2-A83E3C2E2FF9}" presName="hierChild2" presStyleCnt="0"/>
      <dgm:spPr/>
    </dgm:pt>
  </dgm:ptLst>
  <dgm:cxnLst>
    <dgm:cxn modelId="{ABCD9104-94B9-4A26-9D57-93C2400DFB92}" type="presOf" srcId="{297CE1AF-8610-40D4-A421-4E22457AC1A6}" destId="{1469468E-7DDA-4885-A47E-EA87E6ED38B0}" srcOrd="0" destOrd="0" presId="urn:microsoft.com/office/officeart/2005/8/layout/hierarchy1"/>
    <dgm:cxn modelId="{AB797244-3FFA-4ECB-8547-F890674777A6}" type="presOf" srcId="{357B2780-7D52-4F80-AED2-A83E3C2E2FF9}" destId="{48F07EA6-7220-45DA-9638-7C063BD9EAFB}" srcOrd="0" destOrd="0" presId="urn:microsoft.com/office/officeart/2005/8/layout/hierarchy1"/>
    <dgm:cxn modelId="{5AB75973-F694-49A2-81F8-5E37B612BFEF}" srcId="{297CE1AF-8610-40D4-A421-4E22457AC1A6}" destId="{357B2780-7D52-4F80-AED2-A83E3C2E2FF9}" srcOrd="1" destOrd="0" parTransId="{022BCBF2-09B2-4170-8175-1D1A32688133}" sibTransId="{FBEA974B-E79A-434E-9F30-9332D9E1A5AD}"/>
    <dgm:cxn modelId="{0C6D3AA2-F124-4D03-AE64-ECDD3308A948}" type="presOf" srcId="{FCAF2544-D409-4F50-9DC1-15F531240581}" destId="{570C7756-DB7A-4223-98E2-55AAFFCF4B14}" srcOrd="0" destOrd="0" presId="urn:microsoft.com/office/officeart/2005/8/layout/hierarchy1"/>
    <dgm:cxn modelId="{FD10E0F7-2678-4CB9-988F-3188BCC86E53}" srcId="{297CE1AF-8610-40D4-A421-4E22457AC1A6}" destId="{FCAF2544-D409-4F50-9DC1-15F531240581}" srcOrd="0" destOrd="0" parTransId="{AEAB441E-CC7B-4B76-9BE1-60B11DC8144B}" sibTransId="{34EEE99D-574E-4174-9BD9-B611CBDD0A53}"/>
    <dgm:cxn modelId="{3937BEF9-7113-4166-A3F7-77122516EC9F}" type="presParOf" srcId="{1469468E-7DDA-4885-A47E-EA87E6ED38B0}" destId="{F03E10DA-242A-48CC-A24A-5F08130ABD54}" srcOrd="0" destOrd="0" presId="urn:microsoft.com/office/officeart/2005/8/layout/hierarchy1"/>
    <dgm:cxn modelId="{3780F50C-8345-4BFC-B621-4F168AF0A4BF}" type="presParOf" srcId="{F03E10DA-242A-48CC-A24A-5F08130ABD54}" destId="{39268877-DB78-47E7-9A7B-56FC9B0C9023}" srcOrd="0" destOrd="0" presId="urn:microsoft.com/office/officeart/2005/8/layout/hierarchy1"/>
    <dgm:cxn modelId="{BEA860EE-1B7F-4472-BC29-156197124314}" type="presParOf" srcId="{39268877-DB78-47E7-9A7B-56FC9B0C9023}" destId="{A6F997CB-5F54-48FB-8975-B2F525560A32}" srcOrd="0" destOrd="0" presId="urn:microsoft.com/office/officeart/2005/8/layout/hierarchy1"/>
    <dgm:cxn modelId="{61D0D613-DC25-417B-B163-63CCA08D34A0}" type="presParOf" srcId="{39268877-DB78-47E7-9A7B-56FC9B0C9023}" destId="{570C7756-DB7A-4223-98E2-55AAFFCF4B14}" srcOrd="1" destOrd="0" presId="urn:microsoft.com/office/officeart/2005/8/layout/hierarchy1"/>
    <dgm:cxn modelId="{E316F79D-AA4A-436C-862F-47B2D8ADCCF1}" type="presParOf" srcId="{F03E10DA-242A-48CC-A24A-5F08130ABD54}" destId="{D9DA447A-207F-4DCB-845B-EE8B66951210}" srcOrd="1" destOrd="0" presId="urn:microsoft.com/office/officeart/2005/8/layout/hierarchy1"/>
    <dgm:cxn modelId="{25DF7710-1D37-4CE6-9695-9A12ED50B26E}" type="presParOf" srcId="{1469468E-7DDA-4885-A47E-EA87E6ED38B0}" destId="{D3A3FAD4-CB66-4F44-8564-99143A339C4D}" srcOrd="1" destOrd="0" presId="urn:microsoft.com/office/officeart/2005/8/layout/hierarchy1"/>
    <dgm:cxn modelId="{30BD9EB0-232D-4848-8C5E-0E2FCFB26C9E}" type="presParOf" srcId="{D3A3FAD4-CB66-4F44-8564-99143A339C4D}" destId="{BDF26D13-29D4-496F-AAFF-34A31CB4BDD9}" srcOrd="0" destOrd="0" presId="urn:microsoft.com/office/officeart/2005/8/layout/hierarchy1"/>
    <dgm:cxn modelId="{D29A6936-68FE-4E0F-B41A-4C6E2F166FD5}" type="presParOf" srcId="{BDF26D13-29D4-496F-AAFF-34A31CB4BDD9}" destId="{2C88BF0C-1607-4DF2-9263-022FB1A1F754}" srcOrd="0" destOrd="0" presId="urn:microsoft.com/office/officeart/2005/8/layout/hierarchy1"/>
    <dgm:cxn modelId="{830749A8-EAE7-4235-A0AF-CE662DEA9C2C}" type="presParOf" srcId="{BDF26D13-29D4-496F-AAFF-34A31CB4BDD9}" destId="{48F07EA6-7220-45DA-9638-7C063BD9EAFB}" srcOrd="1" destOrd="0" presId="urn:microsoft.com/office/officeart/2005/8/layout/hierarchy1"/>
    <dgm:cxn modelId="{4F2958E7-0837-4566-86BC-3A1CCA741B13}" type="presParOf" srcId="{D3A3FAD4-CB66-4F44-8564-99143A339C4D}" destId="{FC75D4D7-A5AF-4BF0-833B-4E315FBF871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E816D0-60DB-40BD-BAF9-68973DAD5AD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BD6D69E-1AEC-49EF-B7C9-774082FD4C95}">
      <dgm:prSet/>
      <dgm:spPr/>
      <dgm:t>
        <a:bodyPr/>
        <a:lstStyle/>
        <a:p>
          <a:r>
            <a:rPr lang="en-AU"/>
            <a:t>Scenario: </a:t>
          </a:r>
          <a:r>
            <a:rPr lang="en-US"/>
            <a:t>Checking if the campaign was successful.</a:t>
          </a:r>
        </a:p>
      </dgm:t>
    </dgm:pt>
    <dgm:pt modelId="{EFAB4F5F-3906-4D97-93C1-6877742F0000}" type="parTrans" cxnId="{729E299F-4809-45D9-9FC3-6A31492C8185}">
      <dgm:prSet/>
      <dgm:spPr/>
      <dgm:t>
        <a:bodyPr/>
        <a:lstStyle/>
        <a:p>
          <a:endParaRPr lang="en-US"/>
        </a:p>
      </dgm:t>
    </dgm:pt>
    <dgm:pt modelId="{258A84AD-E814-4E9B-BC86-92538450EEE4}" type="sibTrans" cxnId="{729E299F-4809-45D9-9FC3-6A31492C8185}">
      <dgm:prSet/>
      <dgm:spPr/>
      <dgm:t>
        <a:bodyPr/>
        <a:lstStyle/>
        <a:p>
          <a:endParaRPr lang="en-US"/>
        </a:p>
      </dgm:t>
    </dgm:pt>
    <dgm:pt modelId="{4D81E6C7-B210-432C-AFE3-4CAF0B9260B6}">
      <dgm:prSet/>
      <dgm:spPr/>
      <dgm:t>
        <a:bodyPr/>
        <a:lstStyle/>
        <a:p>
          <a:r>
            <a:rPr lang="en-US"/>
            <a:t>Action: The team analyzes metrics like the number of views, likes, shares, and website traffic generated from the campaign. They also gather feedback and check if sales increased as planned, adjusting their strategy for future campaigns if needed.</a:t>
          </a:r>
        </a:p>
      </dgm:t>
    </dgm:pt>
    <dgm:pt modelId="{0B3F2E43-8AF3-422F-9972-B0FB1926399F}" type="parTrans" cxnId="{6B8CDBB2-C108-4D17-B693-EC88DF66A391}">
      <dgm:prSet/>
      <dgm:spPr/>
      <dgm:t>
        <a:bodyPr/>
        <a:lstStyle/>
        <a:p>
          <a:endParaRPr lang="en-US"/>
        </a:p>
      </dgm:t>
    </dgm:pt>
    <dgm:pt modelId="{ADD5F5F2-6C4B-4E6E-B12F-7AAD22747D66}" type="sibTrans" cxnId="{6B8CDBB2-C108-4D17-B693-EC88DF66A391}">
      <dgm:prSet/>
      <dgm:spPr/>
      <dgm:t>
        <a:bodyPr/>
        <a:lstStyle/>
        <a:p>
          <a:endParaRPr lang="en-US"/>
        </a:p>
      </dgm:t>
    </dgm:pt>
    <dgm:pt modelId="{46F15237-D474-486D-9259-6120ED6770BE}" type="pres">
      <dgm:prSet presAssocID="{75E816D0-60DB-40BD-BAF9-68973DAD5AD1}" presName="linear" presStyleCnt="0">
        <dgm:presLayoutVars>
          <dgm:animLvl val="lvl"/>
          <dgm:resizeHandles val="exact"/>
        </dgm:presLayoutVars>
      </dgm:prSet>
      <dgm:spPr/>
    </dgm:pt>
    <dgm:pt modelId="{6FCF4F00-41D9-49E3-A4D3-9427A618D4E3}" type="pres">
      <dgm:prSet presAssocID="{DBD6D69E-1AEC-49EF-B7C9-774082FD4C95}" presName="parentText" presStyleLbl="node1" presStyleIdx="0" presStyleCnt="2">
        <dgm:presLayoutVars>
          <dgm:chMax val="0"/>
          <dgm:bulletEnabled val="1"/>
        </dgm:presLayoutVars>
      </dgm:prSet>
      <dgm:spPr/>
    </dgm:pt>
    <dgm:pt modelId="{74754601-E253-4CFA-92E4-B51FE1A47DCE}" type="pres">
      <dgm:prSet presAssocID="{258A84AD-E814-4E9B-BC86-92538450EEE4}" presName="spacer" presStyleCnt="0"/>
      <dgm:spPr/>
    </dgm:pt>
    <dgm:pt modelId="{7CB521BB-3EE1-4B6D-8C08-374F795FA6E1}" type="pres">
      <dgm:prSet presAssocID="{4D81E6C7-B210-432C-AFE3-4CAF0B9260B6}" presName="parentText" presStyleLbl="node1" presStyleIdx="1" presStyleCnt="2">
        <dgm:presLayoutVars>
          <dgm:chMax val="0"/>
          <dgm:bulletEnabled val="1"/>
        </dgm:presLayoutVars>
      </dgm:prSet>
      <dgm:spPr/>
    </dgm:pt>
  </dgm:ptLst>
  <dgm:cxnLst>
    <dgm:cxn modelId="{97363B25-9BEF-40D5-B02D-458CC30B6F10}" type="presOf" srcId="{75E816D0-60DB-40BD-BAF9-68973DAD5AD1}" destId="{46F15237-D474-486D-9259-6120ED6770BE}" srcOrd="0" destOrd="0" presId="urn:microsoft.com/office/officeart/2005/8/layout/vList2"/>
    <dgm:cxn modelId="{729E299F-4809-45D9-9FC3-6A31492C8185}" srcId="{75E816D0-60DB-40BD-BAF9-68973DAD5AD1}" destId="{DBD6D69E-1AEC-49EF-B7C9-774082FD4C95}" srcOrd="0" destOrd="0" parTransId="{EFAB4F5F-3906-4D97-93C1-6877742F0000}" sibTransId="{258A84AD-E814-4E9B-BC86-92538450EEE4}"/>
    <dgm:cxn modelId="{6B8CDBB2-C108-4D17-B693-EC88DF66A391}" srcId="{75E816D0-60DB-40BD-BAF9-68973DAD5AD1}" destId="{4D81E6C7-B210-432C-AFE3-4CAF0B9260B6}" srcOrd="1" destOrd="0" parTransId="{0B3F2E43-8AF3-422F-9972-B0FB1926399F}" sibTransId="{ADD5F5F2-6C4B-4E6E-B12F-7AAD22747D66}"/>
    <dgm:cxn modelId="{6D49E6B6-E70B-4C0F-A204-E73DD39BB2D7}" type="presOf" srcId="{DBD6D69E-1AEC-49EF-B7C9-774082FD4C95}" destId="{6FCF4F00-41D9-49E3-A4D3-9427A618D4E3}" srcOrd="0" destOrd="0" presId="urn:microsoft.com/office/officeart/2005/8/layout/vList2"/>
    <dgm:cxn modelId="{F4B554C8-9D11-46B6-96DE-427B92B4DDEC}" type="presOf" srcId="{4D81E6C7-B210-432C-AFE3-4CAF0B9260B6}" destId="{7CB521BB-3EE1-4B6D-8C08-374F795FA6E1}" srcOrd="0" destOrd="0" presId="urn:microsoft.com/office/officeart/2005/8/layout/vList2"/>
    <dgm:cxn modelId="{D8C0F556-1083-4652-A41F-3440877CED52}" type="presParOf" srcId="{46F15237-D474-486D-9259-6120ED6770BE}" destId="{6FCF4F00-41D9-49E3-A4D3-9427A618D4E3}" srcOrd="0" destOrd="0" presId="urn:microsoft.com/office/officeart/2005/8/layout/vList2"/>
    <dgm:cxn modelId="{DD71329B-A4B3-4477-96EC-8266BEE1CA0A}" type="presParOf" srcId="{46F15237-D474-486D-9259-6120ED6770BE}" destId="{74754601-E253-4CFA-92E4-B51FE1A47DCE}" srcOrd="1" destOrd="0" presId="urn:microsoft.com/office/officeart/2005/8/layout/vList2"/>
    <dgm:cxn modelId="{49315B40-56A3-4A92-B8AA-A63A71D7740A}" type="presParOf" srcId="{46F15237-D474-486D-9259-6120ED6770BE}" destId="{7CB521BB-3EE1-4B6D-8C08-374F795FA6E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F2DBAB-E313-40B6-963D-29F6C0E20BF2}" type="doc">
      <dgm:prSet loTypeId="urn:microsoft.com/office/officeart/2005/8/layout/default" loCatId="list" qsTypeId="urn:microsoft.com/office/officeart/2005/8/quickstyle/simple5" qsCatId="simple" csTypeId="urn:microsoft.com/office/officeart/2005/8/colors/accent1_2" csCatId="accent1"/>
      <dgm:spPr/>
      <dgm:t>
        <a:bodyPr/>
        <a:lstStyle/>
        <a:p>
          <a:endParaRPr lang="en-US"/>
        </a:p>
      </dgm:t>
    </dgm:pt>
    <dgm:pt modelId="{F0851CB0-CC23-4AE5-A1EF-B519C5CFDE06}">
      <dgm:prSet/>
      <dgm:spPr/>
      <dgm:t>
        <a:bodyPr/>
        <a:lstStyle/>
        <a:p>
          <a:r>
            <a:rPr lang="en-US"/>
            <a:t>Creates a better brand image</a:t>
          </a:r>
        </a:p>
      </dgm:t>
    </dgm:pt>
    <dgm:pt modelId="{CC4AF48D-E7AC-46C3-9BAE-85125B76C49B}" type="parTrans" cxnId="{467D8584-E2E7-44EB-BE6A-317E342006D1}">
      <dgm:prSet/>
      <dgm:spPr/>
      <dgm:t>
        <a:bodyPr/>
        <a:lstStyle/>
        <a:p>
          <a:endParaRPr lang="en-US"/>
        </a:p>
      </dgm:t>
    </dgm:pt>
    <dgm:pt modelId="{C0B549E0-F603-40A8-88AE-7FBC4BE99416}" type="sibTrans" cxnId="{467D8584-E2E7-44EB-BE6A-317E342006D1}">
      <dgm:prSet/>
      <dgm:spPr/>
      <dgm:t>
        <a:bodyPr/>
        <a:lstStyle/>
        <a:p>
          <a:endParaRPr lang="en-US"/>
        </a:p>
      </dgm:t>
    </dgm:pt>
    <dgm:pt modelId="{9871E549-6084-4ACB-A09D-4F4C2275503B}">
      <dgm:prSet/>
      <dgm:spPr/>
      <dgm:t>
        <a:bodyPr/>
        <a:lstStyle/>
        <a:p>
          <a:r>
            <a:rPr lang="en-US"/>
            <a:t>Increases Employee satisfaction</a:t>
          </a:r>
        </a:p>
      </dgm:t>
    </dgm:pt>
    <dgm:pt modelId="{B62AD9B3-7DED-4B1D-AD84-91DA48209AED}" type="parTrans" cxnId="{EA47C386-39F1-4BC0-BE94-BF4D0D5B0F19}">
      <dgm:prSet/>
      <dgm:spPr/>
      <dgm:t>
        <a:bodyPr/>
        <a:lstStyle/>
        <a:p>
          <a:endParaRPr lang="en-US"/>
        </a:p>
      </dgm:t>
    </dgm:pt>
    <dgm:pt modelId="{D3A58B05-F49C-4748-8FBB-BB7CBD401872}" type="sibTrans" cxnId="{EA47C386-39F1-4BC0-BE94-BF4D0D5B0F19}">
      <dgm:prSet/>
      <dgm:spPr/>
      <dgm:t>
        <a:bodyPr/>
        <a:lstStyle/>
        <a:p>
          <a:endParaRPr lang="en-US"/>
        </a:p>
      </dgm:t>
    </dgm:pt>
    <dgm:pt modelId="{9F82DB67-3AEA-4D54-ACBF-C7C053905889}">
      <dgm:prSet/>
      <dgm:spPr/>
      <dgm:t>
        <a:bodyPr/>
        <a:lstStyle/>
        <a:p>
          <a:r>
            <a:rPr lang="en-US"/>
            <a:t>Enhanced decision making</a:t>
          </a:r>
        </a:p>
      </dgm:t>
    </dgm:pt>
    <dgm:pt modelId="{E676AEFD-D94B-4BC4-B15B-0E32B44F90DE}" type="parTrans" cxnId="{B79C14C4-62E6-4238-9795-B1AB4A2D6451}">
      <dgm:prSet/>
      <dgm:spPr/>
      <dgm:t>
        <a:bodyPr/>
        <a:lstStyle/>
        <a:p>
          <a:endParaRPr lang="en-US"/>
        </a:p>
      </dgm:t>
    </dgm:pt>
    <dgm:pt modelId="{30727ECB-18F4-4C74-8AF4-02217C8C06D8}" type="sibTrans" cxnId="{B79C14C4-62E6-4238-9795-B1AB4A2D6451}">
      <dgm:prSet/>
      <dgm:spPr/>
      <dgm:t>
        <a:bodyPr/>
        <a:lstStyle/>
        <a:p>
          <a:endParaRPr lang="en-US"/>
        </a:p>
      </dgm:t>
    </dgm:pt>
    <dgm:pt modelId="{9EA7A063-CA00-49C5-9916-7EE66C4A17C8}">
      <dgm:prSet/>
      <dgm:spPr/>
      <dgm:t>
        <a:bodyPr/>
        <a:lstStyle/>
        <a:p>
          <a:r>
            <a:rPr lang="en-US"/>
            <a:t>Continous improvement</a:t>
          </a:r>
        </a:p>
      </dgm:t>
    </dgm:pt>
    <dgm:pt modelId="{B0735C91-2B19-46E3-8002-2A770E458D6C}" type="parTrans" cxnId="{059C20DA-4A45-48DE-9EFD-AB28839E77D5}">
      <dgm:prSet/>
      <dgm:spPr/>
      <dgm:t>
        <a:bodyPr/>
        <a:lstStyle/>
        <a:p>
          <a:endParaRPr lang="en-US"/>
        </a:p>
      </dgm:t>
    </dgm:pt>
    <dgm:pt modelId="{81AD7E6C-D9E1-4974-84F0-B64E01E83D83}" type="sibTrans" cxnId="{059C20DA-4A45-48DE-9EFD-AB28839E77D5}">
      <dgm:prSet/>
      <dgm:spPr/>
      <dgm:t>
        <a:bodyPr/>
        <a:lstStyle/>
        <a:p>
          <a:endParaRPr lang="en-US"/>
        </a:p>
      </dgm:t>
    </dgm:pt>
    <dgm:pt modelId="{A30522DF-B9BD-4199-8AD4-C29EE6A344EF}">
      <dgm:prSet/>
      <dgm:spPr/>
      <dgm:t>
        <a:bodyPr/>
        <a:lstStyle/>
        <a:p>
          <a:r>
            <a:rPr lang="en-US"/>
            <a:t>Fosters growth</a:t>
          </a:r>
        </a:p>
      </dgm:t>
    </dgm:pt>
    <dgm:pt modelId="{226944CA-3A62-47EF-8211-DD4042EC06AF}" type="parTrans" cxnId="{65409805-E9D4-44E3-B00C-C902156E1765}">
      <dgm:prSet/>
      <dgm:spPr/>
      <dgm:t>
        <a:bodyPr/>
        <a:lstStyle/>
        <a:p>
          <a:endParaRPr lang="en-US"/>
        </a:p>
      </dgm:t>
    </dgm:pt>
    <dgm:pt modelId="{7C4AFF8A-93C5-4D93-940A-8496AD6644FA}" type="sibTrans" cxnId="{65409805-E9D4-44E3-B00C-C902156E1765}">
      <dgm:prSet/>
      <dgm:spPr/>
      <dgm:t>
        <a:bodyPr/>
        <a:lstStyle/>
        <a:p>
          <a:endParaRPr lang="en-US"/>
        </a:p>
      </dgm:t>
    </dgm:pt>
    <dgm:pt modelId="{956C8ADC-760D-49A8-A1D6-91150E68D560}" type="pres">
      <dgm:prSet presAssocID="{7CF2DBAB-E313-40B6-963D-29F6C0E20BF2}" presName="diagram" presStyleCnt="0">
        <dgm:presLayoutVars>
          <dgm:dir/>
          <dgm:resizeHandles val="exact"/>
        </dgm:presLayoutVars>
      </dgm:prSet>
      <dgm:spPr/>
    </dgm:pt>
    <dgm:pt modelId="{4F4E7768-C860-47CC-9876-53CECE440455}" type="pres">
      <dgm:prSet presAssocID="{F0851CB0-CC23-4AE5-A1EF-B519C5CFDE06}" presName="node" presStyleLbl="node1" presStyleIdx="0" presStyleCnt="5">
        <dgm:presLayoutVars>
          <dgm:bulletEnabled val="1"/>
        </dgm:presLayoutVars>
      </dgm:prSet>
      <dgm:spPr/>
    </dgm:pt>
    <dgm:pt modelId="{24A09073-3AF1-4FCF-9C47-4BABBCB7A2B1}" type="pres">
      <dgm:prSet presAssocID="{C0B549E0-F603-40A8-88AE-7FBC4BE99416}" presName="sibTrans" presStyleCnt="0"/>
      <dgm:spPr/>
    </dgm:pt>
    <dgm:pt modelId="{E5253E8C-1D4D-49FD-B9AF-AD813E6B0F25}" type="pres">
      <dgm:prSet presAssocID="{9871E549-6084-4ACB-A09D-4F4C2275503B}" presName="node" presStyleLbl="node1" presStyleIdx="1" presStyleCnt="5">
        <dgm:presLayoutVars>
          <dgm:bulletEnabled val="1"/>
        </dgm:presLayoutVars>
      </dgm:prSet>
      <dgm:spPr/>
    </dgm:pt>
    <dgm:pt modelId="{96D156E5-3E85-4E1B-979E-FF41650F4858}" type="pres">
      <dgm:prSet presAssocID="{D3A58B05-F49C-4748-8FBB-BB7CBD401872}" presName="sibTrans" presStyleCnt="0"/>
      <dgm:spPr/>
    </dgm:pt>
    <dgm:pt modelId="{84F769FD-AF48-49CA-A609-AE6BCE49BB5C}" type="pres">
      <dgm:prSet presAssocID="{9F82DB67-3AEA-4D54-ACBF-C7C053905889}" presName="node" presStyleLbl="node1" presStyleIdx="2" presStyleCnt="5">
        <dgm:presLayoutVars>
          <dgm:bulletEnabled val="1"/>
        </dgm:presLayoutVars>
      </dgm:prSet>
      <dgm:spPr/>
    </dgm:pt>
    <dgm:pt modelId="{34F2DFDB-8D9F-4E8D-B60F-5E5A5AEF1405}" type="pres">
      <dgm:prSet presAssocID="{30727ECB-18F4-4C74-8AF4-02217C8C06D8}" presName="sibTrans" presStyleCnt="0"/>
      <dgm:spPr/>
    </dgm:pt>
    <dgm:pt modelId="{6CDE3FE9-2B74-42FF-AC7D-33B67533C722}" type="pres">
      <dgm:prSet presAssocID="{9EA7A063-CA00-49C5-9916-7EE66C4A17C8}" presName="node" presStyleLbl="node1" presStyleIdx="3" presStyleCnt="5">
        <dgm:presLayoutVars>
          <dgm:bulletEnabled val="1"/>
        </dgm:presLayoutVars>
      </dgm:prSet>
      <dgm:spPr/>
    </dgm:pt>
    <dgm:pt modelId="{F2A6CCFC-0698-490E-812F-93C7D502171D}" type="pres">
      <dgm:prSet presAssocID="{81AD7E6C-D9E1-4974-84F0-B64E01E83D83}" presName="sibTrans" presStyleCnt="0"/>
      <dgm:spPr/>
    </dgm:pt>
    <dgm:pt modelId="{825EBA6C-4D33-4339-8C93-E86226D55BCE}" type="pres">
      <dgm:prSet presAssocID="{A30522DF-B9BD-4199-8AD4-C29EE6A344EF}" presName="node" presStyleLbl="node1" presStyleIdx="4" presStyleCnt="5">
        <dgm:presLayoutVars>
          <dgm:bulletEnabled val="1"/>
        </dgm:presLayoutVars>
      </dgm:prSet>
      <dgm:spPr/>
    </dgm:pt>
  </dgm:ptLst>
  <dgm:cxnLst>
    <dgm:cxn modelId="{65409805-E9D4-44E3-B00C-C902156E1765}" srcId="{7CF2DBAB-E313-40B6-963D-29F6C0E20BF2}" destId="{A30522DF-B9BD-4199-8AD4-C29EE6A344EF}" srcOrd="4" destOrd="0" parTransId="{226944CA-3A62-47EF-8211-DD4042EC06AF}" sibTransId="{7C4AFF8A-93C5-4D93-940A-8496AD6644FA}"/>
    <dgm:cxn modelId="{47052238-2EA5-4014-AD66-F201C2CC1FFC}" type="presOf" srcId="{9871E549-6084-4ACB-A09D-4F4C2275503B}" destId="{E5253E8C-1D4D-49FD-B9AF-AD813E6B0F25}" srcOrd="0" destOrd="0" presId="urn:microsoft.com/office/officeart/2005/8/layout/default"/>
    <dgm:cxn modelId="{467D8584-E2E7-44EB-BE6A-317E342006D1}" srcId="{7CF2DBAB-E313-40B6-963D-29F6C0E20BF2}" destId="{F0851CB0-CC23-4AE5-A1EF-B519C5CFDE06}" srcOrd="0" destOrd="0" parTransId="{CC4AF48D-E7AC-46C3-9BAE-85125B76C49B}" sibTransId="{C0B549E0-F603-40A8-88AE-7FBC4BE99416}"/>
    <dgm:cxn modelId="{EA47C386-39F1-4BC0-BE94-BF4D0D5B0F19}" srcId="{7CF2DBAB-E313-40B6-963D-29F6C0E20BF2}" destId="{9871E549-6084-4ACB-A09D-4F4C2275503B}" srcOrd="1" destOrd="0" parTransId="{B62AD9B3-7DED-4B1D-AD84-91DA48209AED}" sibTransId="{D3A58B05-F49C-4748-8FBB-BB7CBD401872}"/>
    <dgm:cxn modelId="{75D545BE-B91A-4C20-A435-7ABE83A687E6}" type="presOf" srcId="{9EA7A063-CA00-49C5-9916-7EE66C4A17C8}" destId="{6CDE3FE9-2B74-42FF-AC7D-33B67533C722}" srcOrd="0" destOrd="0" presId="urn:microsoft.com/office/officeart/2005/8/layout/default"/>
    <dgm:cxn modelId="{B79C14C4-62E6-4238-9795-B1AB4A2D6451}" srcId="{7CF2DBAB-E313-40B6-963D-29F6C0E20BF2}" destId="{9F82DB67-3AEA-4D54-ACBF-C7C053905889}" srcOrd="2" destOrd="0" parTransId="{E676AEFD-D94B-4BC4-B15B-0E32B44F90DE}" sibTransId="{30727ECB-18F4-4C74-8AF4-02217C8C06D8}"/>
    <dgm:cxn modelId="{526663CC-3A07-4076-959E-8056650DCB0A}" type="presOf" srcId="{F0851CB0-CC23-4AE5-A1EF-B519C5CFDE06}" destId="{4F4E7768-C860-47CC-9876-53CECE440455}" srcOrd="0" destOrd="0" presId="urn:microsoft.com/office/officeart/2005/8/layout/default"/>
    <dgm:cxn modelId="{769531D0-778D-4021-A276-2234C7683E4A}" type="presOf" srcId="{A30522DF-B9BD-4199-8AD4-C29EE6A344EF}" destId="{825EBA6C-4D33-4339-8C93-E86226D55BCE}" srcOrd="0" destOrd="0" presId="urn:microsoft.com/office/officeart/2005/8/layout/default"/>
    <dgm:cxn modelId="{ED2E4BD1-EA68-41BF-ADDA-3795092CDA27}" type="presOf" srcId="{9F82DB67-3AEA-4D54-ACBF-C7C053905889}" destId="{84F769FD-AF48-49CA-A609-AE6BCE49BB5C}" srcOrd="0" destOrd="0" presId="urn:microsoft.com/office/officeart/2005/8/layout/default"/>
    <dgm:cxn modelId="{059C20DA-4A45-48DE-9EFD-AB28839E77D5}" srcId="{7CF2DBAB-E313-40B6-963D-29F6C0E20BF2}" destId="{9EA7A063-CA00-49C5-9916-7EE66C4A17C8}" srcOrd="3" destOrd="0" parTransId="{B0735C91-2B19-46E3-8002-2A770E458D6C}" sibTransId="{81AD7E6C-D9E1-4974-84F0-B64E01E83D83}"/>
    <dgm:cxn modelId="{90A8D5FF-AD65-438E-8B56-ADEE8838B9B1}" type="presOf" srcId="{7CF2DBAB-E313-40B6-963D-29F6C0E20BF2}" destId="{956C8ADC-760D-49A8-A1D6-91150E68D560}" srcOrd="0" destOrd="0" presId="urn:microsoft.com/office/officeart/2005/8/layout/default"/>
    <dgm:cxn modelId="{7A023B42-11FB-4836-A25A-5081D628D0B9}" type="presParOf" srcId="{956C8ADC-760D-49A8-A1D6-91150E68D560}" destId="{4F4E7768-C860-47CC-9876-53CECE440455}" srcOrd="0" destOrd="0" presId="urn:microsoft.com/office/officeart/2005/8/layout/default"/>
    <dgm:cxn modelId="{85F5E0FE-E2DD-470C-A639-E9BD9DAAC639}" type="presParOf" srcId="{956C8ADC-760D-49A8-A1D6-91150E68D560}" destId="{24A09073-3AF1-4FCF-9C47-4BABBCB7A2B1}" srcOrd="1" destOrd="0" presId="urn:microsoft.com/office/officeart/2005/8/layout/default"/>
    <dgm:cxn modelId="{2FC3013A-B453-46DC-B7B6-5E98D3C9FE01}" type="presParOf" srcId="{956C8ADC-760D-49A8-A1D6-91150E68D560}" destId="{E5253E8C-1D4D-49FD-B9AF-AD813E6B0F25}" srcOrd="2" destOrd="0" presId="urn:microsoft.com/office/officeart/2005/8/layout/default"/>
    <dgm:cxn modelId="{0ECD0DA4-E5C7-4EA5-817D-95A781E335B6}" type="presParOf" srcId="{956C8ADC-760D-49A8-A1D6-91150E68D560}" destId="{96D156E5-3E85-4E1B-979E-FF41650F4858}" srcOrd="3" destOrd="0" presId="urn:microsoft.com/office/officeart/2005/8/layout/default"/>
    <dgm:cxn modelId="{89103F39-2A71-44E5-8DD0-F4329501661A}" type="presParOf" srcId="{956C8ADC-760D-49A8-A1D6-91150E68D560}" destId="{84F769FD-AF48-49CA-A609-AE6BCE49BB5C}" srcOrd="4" destOrd="0" presId="urn:microsoft.com/office/officeart/2005/8/layout/default"/>
    <dgm:cxn modelId="{28A905AC-E305-47A4-AE9D-BD56F793B5C8}" type="presParOf" srcId="{956C8ADC-760D-49A8-A1D6-91150E68D560}" destId="{34F2DFDB-8D9F-4E8D-B60F-5E5A5AEF1405}" srcOrd="5" destOrd="0" presId="urn:microsoft.com/office/officeart/2005/8/layout/default"/>
    <dgm:cxn modelId="{F25EA2D2-DBB6-4337-92EC-2A75E11A5096}" type="presParOf" srcId="{956C8ADC-760D-49A8-A1D6-91150E68D560}" destId="{6CDE3FE9-2B74-42FF-AC7D-33B67533C722}" srcOrd="6" destOrd="0" presId="urn:microsoft.com/office/officeart/2005/8/layout/default"/>
    <dgm:cxn modelId="{8BC66690-E56B-48C4-8E21-8626BB2F6BCB}" type="presParOf" srcId="{956C8ADC-760D-49A8-A1D6-91150E68D560}" destId="{F2A6CCFC-0698-490E-812F-93C7D502171D}" srcOrd="7" destOrd="0" presId="urn:microsoft.com/office/officeart/2005/8/layout/default"/>
    <dgm:cxn modelId="{410BC226-96A9-469D-883C-F0B3254A4235}" type="presParOf" srcId="{956C8ADC-760D-49A8-A1D6-91150E68D560}" destId="{825EBA6C-4D33-4339-8C93-E86226D55BCE}"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08A8B81-C260-4585-AE77-A4AF53859BA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5436D58-8524-4D2D-A545-59FFCBAB4233}">
      <dgm:prSet/>
      <dgm:spPr/>
      <dgm:t>
        <a:bodyPr/>
        <a:lstStyle/>
        <a:p>
          <a:pPr>
            <a:lnSpc>
              <a:spcPct val="100000"/>
            </a:lnSpc>
          </a:pPr>
          <a:r>
            <a:rPr lang="en-US" b="1"/>
            <a:t>Creates a Better Brand Image</a:t>
          </a:r>
          <a:r>
            <a:rPr lang="en-US"/>
            <a:t>: A strong brand image is built on trust, quality, and positive customer experiences, making the company more appealing to consumers. This fosters loyalty and helps attract new clients, employees, and investors.</a:t>
          </a:r>
        </a:p>
      </dgm:t>
    </dgm:pt>
    <dgm:pt modelId="{0940CA5C-6199-42A4-8FE4-6E4985A30847}" type="parTrans" cxnId="{AE06665D-04B0-4384-ACEE-67973BA84F8B}">
      <dgm:prSet/>
      <dgm:spPr/>
      <dgm:t>
        <a:bodyPr/>
        <a:lstStyle/>
        <a:p>
          <a:endParaRPr lang="en-US"/>
        </a:p>
      </dgm:t>
    </dgm:pt>
    <dgm:pt modelId="{F928A271-FE0A-457B-BA16-DF198F511175}" type="sibTrans" cxnId="{AE06665D-04B0-4384-ACEE-67973BA84F8B}">
      <dgm:prSet/>
      <dgm:spPr/>
      <dgm:t>
        <a:bodyPr/>
        <a:lstStyle/>
        <a:p>
          <a:endParaRPr lang="en-US"/>
        </a:p>
      </dgm:t>
    </dgm:pt>
    <dgm:pt modelId="{DC9518EE-3294-4C0B-8703-4EF8D1FED411}">
      <dgm:prSet/>
      <dgm:spPr/>
      <dgm:t>
        <a:bodyPr/>
        <a:lstStyle/>
        <a:p>
          <a:pPr>
            <a:lnSpc>
              <a:spcPct val="100000"/>
            </a:lnSpc>
          </a:pPr>
          <a:r>
            <a:rPr lang="en-US" b="1"/>
            <a:t>Increases Employee Satisfaction</a:t>
          </a:r>
          <a:r>
            <a:rPr lang="en-US"/>
            <a:t>: When employees feel valued, supported, and appreciated, their job satisfaction increases, leading to higher engagement and retention. This positive environment encourages productivity and motivation.</a:t>
          </a:r>
        </a:p>
      </dgm:t>
    </dgm:pt>
    <dgm:pt modelId="{5CFD55F4-E779-4DFD-B769-A890B7F4E0D7}" type="parTrans" cxnId="{400C1124-6C0B-4CDD-B87D-EF4AF9EBA5B1}">
      <dgm:prSet/>
      <dgm:spPr/>
      <dgm:t>
        <a:bodyPr/>
        <a:lstStyle/>
        <a:p>
          <a:endParaRPr lang="en-US"/>
        </a:p>
      </dgm:t>
    </dgm:pt>
    <dgm:pt modelId="{60813D4D-7C6F-45D8-884E-15F38ED92E32}" type="sibTrans" cxnId="{400C1124-6C0B-4CDD-B87D-EF4AF9EBA5B1}">
      <dgm:prSet/>
      <dgm:spPr/>
      <dgm:t>
        <a:bodyPr/>
        <a:lstStyle/>
        <a:p>
          <a:endParaRPr lang="en-US"/>
        </a:p>
      </dgm:t>
    </dgm:pt>
    <dgm:pt modelId="{5FB339EB-9887-4849-89A0-EFD41661AB54}" type="pres">
      <dgm:prSet presAssocID="{808A8B81-C260-4585-AE77-A4AF53859BAE}" presName="root" presStyleCnt="0">
        <dgm:presLayoutVars>
          <dgm:dir/>
          <dgm:resizeHandles val="exact"/>
        </dgm:presLayoutVars>
      </dgm:prSet>
      <dgm:spPr/>
    </dgm:pt>
    <dgm:pt modelId="{C30C9B90-1214-465E-9576-25B25468895B}" type="pres">
      <dgm:prSet presAssocID="{45436D58-8524-4D2D-A545-59FFCBAB4233}" presName="compNode" presStyleCnt="0"/>
      <dgm:spPr/>
    </dgm:pt>
    <dgm:pt modelId="{35477D3B-B53D-444B-BEF6-183DB12B58AA}" type="pres">
      <dgm:prSet presAssocID="{45436D58-8524-4D2D-A545-59FFCBAB4233}" presName="bgRect" presStyleLbl="bgShp" presStyleIdx="0" presStyleCnt="2"/>
      <dgm:spPr/>
    </dgm:pt>
    <dgm:pt modelId="{234653FD-07C9-4DEB-85A8-CA35FDFFCF0C}" type="pres">
      <dgm:prSet presAssocID="{45436D58-8524-4D2D-A545-59FFCBAB42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humbs Up Sign"/>
        </a:ext>
      </dgm:extLst>
    </dgm:pt>
    <dgm:pt modelId="{83F102DE-A10E-4A14-BAB6-5063FB773769}" type="pres">
      <dgm:prSet presAssocID="{45436D58-8524-4D2D-A545-59FFCBAB4233}" presName="spaceRect" presStyleCnt="0"/>
      <dgm:spPr/>
    </dgm:pt>
    <dgm:pt modelId="{782E6338-40CF-422B-B8B9-563FD99AA77D}" type="pres">
      <dgm:prSet presAssocID="{45436D58-8524-4D2D-A545-59FFCBAB4233}" presName="parTx" presStyleLbl="revTx" presStyleIdx="0" presStyleCnt="2">
        <dgm:presLayoutVars>
          <dgm:chMax val="0"/>
          <dgm:chPref val="0"/>
        </dgm:presLayoutVars>
      </dgm:prSet>
      <dgm:spPr/>
    </dgm:pt>
    <dgm:pt modelId="{7A0710A6-67D8-46A3-BA29-5262C41D4C88}" type="pres">
      <dgm:prSet presAssocID="{F928A271-FE0A-457B-BA16-DF198F511175}" presName="sibTrans" presStyleCnt="0"/>
      <dgm:spPr/>
    </dgm:pt>
    <dgm:pt modelId="{33671FE2-2C92-48B4-A070-6B7293D75A08}" type="pres">
      <dgm:prSet presAssocID="{DC9518EE-3294-4C0B-8703-4EF8D1FED411}" presName="compNode" presStyleCnt="0"/>
      <dgm:spPr/>
    </dgm:pt>
    <dgm:pt modelId="{57968250-D18A-48DA-88D6-DB7DB6F5CF4B}" type="pres">
      <dgm:prSet presAssocID="{DC9518EE-3294-4C0B-8703-4EF8D1FED411}" presName="bgRect" presStyleLbl="bgShp" presStyleIdx="1" presStyleCnt="2"/>
      <dgm:spPr/>
    </dgm:pt>
    <dgm:pt modelId="{3967A964-F687-4169-9518-2CFEC8BD80ED}" type="pres">
      <dgm:prSet presAssocID="{DC9518EE-3294-4C0B-8703-4EF8D1FED41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40C9ADE9-46C8-4B52-A959-E86952E48C71}" type="pres">
      <dgm:prSet presAssocID="{DC9518EE-3294-4C0B-8703-4EF8D1FED411}" presName="spaceRect" presStyleCnt="0"/>
      <dgm:spPr/>
    </dgm:pt>
    <dgm:pt modelId="{8197B4FF-EEF2-483F-B1D3-A9079E533CBF}" type="pres">
      <dgm:prSet presAssocID="{DC9518EE-3294-4C0B-8703-4EF8D1FED411}" presName="parTx" presStyleLbl="revTx" presStyleIdx="1" presStyleCnt="2">
        <dgm:presLayoutVars>
          <dgm:chMax val="0"/>
          <dgm:chPref val="0"/>
        </dgm:presLayoutVars>
      </dgm:prSet>
      <dgm:spPr/>
    </dgm:pt>
  </dgm:ptLst>
  <dgm:cxnLst>
    <dgm:cxn modelId="{400C1124-6C0B-4CDD-B87D-EF4AF9EBA5B1}" srcId="{808A8B81-C260-4585-AE77-A4AF53859BAE}" destId="{DC9518EE-3294-4C0B-8703-4EF8D1FED411}" srcOrd="1" destOrd="0" parTransId="{5CFD55F4-E779-4DFD-B769-A890B7F4E0D7}" sibTransId="{60813D4D-7C6F-45D8-884E-15F38ED92E32}"/>
    <dgm:cxn modelId="{AE06665D-04B0-4384-ACEE-67973BA84F8B}" srcId="{808A8B81-C260-4585-AE77-A4AF53859BAE}" destId="{45436D58-8524-4D2D-A545-59FFCBAB4233}" srcOrd="0" destOrd="0" parTransId="{0940CA5C-6199-42A4-8FE4-6E4985A30847}" sibTransId="{F928A271-FE0A-457B-BA16-DF198F511175}"/>
    <dgm:cxn modelId="{A591FF55-4734-4E30-9DFB-BE2FE0371B81}" type="presOf" srcId="{DC9518EE-3294-4C0B-8703-4EF8D1FED411}" destId="{8197B4FF-EEF2-483F-B1D3-A9079E533CBF}" srcOrd="0" destOrd="0" presId="urn:microsoft.com/office/officeart/2018/2/layout/IconVerticalSolidList"/>
    <dgm:cxn modelId="{08AEFA87-BA32-44F0-89DC-C08BBF3F7247}" type="presOf" srcId="{808A8B81-C260-4585-AE77-A4AF53859BAE}" destId="{5FB339EB-9887-4849-89A0-EFD41661AB54}" srcOrd="0" destOrd="0" presId="urn:microsoft.com/office/officeart/2018/2/layout/IconVerticalSolidList"/>
    <dgm:cxn modelId="{F5021BFE-58EF-4D93-8109-F34171E57BCA}" type="presOf" srcId="{45436D58-8524-4D2D-A545-59FFCBAB4233}" destId="{782E6338-40CF-422B-B8B9-563FD99AA77D}" srcOrd="0" destOrd="0" presId="urn:microsoft.com/office/officeart/2018/2/layout/IconVerticalSolidList"/>
    <dgm:cxn modelId="{DE0CB102-4FB8-4EF4-8CD8-DB83D181C81D}" type="presParOf" srcId="{5FB339EB-9887-4849-89A0-EFD41661AB54}" destId="{C30C9B90-1214-465E-9576-25B25468895B}" srcOrd="0" destOrd="0" presId="urn:microsoft.com/office/officeart/2018/2/layout/IconVerticalSolidList"/>
    <dgm:cxn modelId="{282A9539-4522-48DE-BFFB-199655517D84}" type="presParOf" srcId="{C30C9B90-1214-465E-9576-25B25468895B}" destId="{35477D3B-B53D-444B-BEF6-183DB12B58AA}" srcOrd="0" destOrd="0" presId="urn:microsoft.com/office/officeart/2018/2/layout/IconVerticalSolidList"/>
    <dgm:cxn modelId="{17C7BDFD-45F4-49C2-817D-0340EE420254}" type="presParOf" srcId="{C30C9B90-1214-465E-9576-25B25468895B}" destId="{234653FD-07C9-4DEB-85A8-CA35FDFFCF0C}" srcOrd="1" destOrd="0" presId="urn:microsoft.com/office/officeart/2018/2/layout/IconVerticalSolidList"/>
    <dgm:cxn modelId="{48F7859E-2EBF-49A1-A703-0C9E687E5F52}" type="presParOf" srcId="{C30C9B90-1214-465E-9576-25B25468895B}" destId="{83F102DE-A10E-4A14-BAB6-5063FB773769}" srcOrd="2" destOrd="0" presId="urn:microsoft.com/office/officeart/2018/2/layout/IconVerticalSolidList"/>
    <dgm:cxn modelId="{CB67A992-A3D8-4388-BF83-3E4F4A90FA28}" type="presParOf" srcId="{C30C9B90-1214-465E-9576-25B25468895B}" destId="{782E6338-40CF-422B-B8B9-563FD99AA77D}" srcOrd="3" destOrd="0" presId="urn:microsoft.com/office/officeart/2018/2/layout/IconVerticalSolidList"/>
    <dgm:cxn modelId="{78D9A8D4-D793-4E71-9902-15D72D7D25FB}" type="presParOf" srcId="{5FB339EB-9887-4849-89A0-EFD41661AB54}" destId="{7A0710A6-67D8-46A3-BA29-5262C41D4C88}" srcOrd="1" destOrd="0" presId="urn:microsoft.com/office/officeart/2018/2/layout/IconVerticalSolidList"/>
    <dgm:cxn modelId="{8ACB56A8-4CA1-4069-87ED-0DA547285350}" type="presParOf" srcId="{5FB339EB-9887-4849-89A0-EFD41661AB54}" destId="{33671FE2-2C92-48B4-A070-6B7293D75A08}" srcOrd="2" destOrd="0" presId="urn:microsoft.com/office/officeart/2018/2/layout/IconVerticalSolidList"/>
    <dgm:cxn modelId="{19FBEFA3-690A-4458-A7FB-450718155B94}" type="presParOf" srcId="{33671FE2-2C92-48B4-A070-6B7293D75A08}" destId="{57968250-D18A-48DA-88D6-DB7DB6F5CF4B}" srcOrd="0" destOrd="0" presId="urn:microsoft.com/office/officeart/2018/2/layout/IconVerticalSolidList"/>
    <dgm:cxn modelId="{FA315253-032F-4F93-8FBE-35CB2D7A06AE}" type="presParOf" srcId="{33671FE2-2C92-48B4-A070-6B7293D75A08}" destId="{3967A964-F687-4169-9518-2CFEC8BD80ED}" srcOrd="1" destOrd="0" presId="urn:microsoft.com/office/officeart/2018/2/layout/IconVerticalSolidList"/>
    <dgm:cxn modelId="{3C41A389-8D13-4399-8261-1072A14F145F}" type="presParOf" srcId="{33671FE2-2C92-48B4-A070-6B7293D75A08}" destId="{40C9ADE9-46C8-4B52-A959-E86952E48C71}" srcOrd="2" destOrd="0" presId="urn:microsoft.com/office/officeart/2018/2/layout/IconVerticalSolidList"/>
    <dgm:cxn modelId="{1B826CF2-438A-4495-A607-44B9E5605248}" type="presParOf" srcId="{33671FE2-2C92-48B4-A070-6B7293D75A08}" destId="{8197B4FF-EEF2-483F-B1D3-A9079E533CB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697CE3D-8EDD-4F92-AD87-F8110EBB1A6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16E6094-ACFE-4F91-A204-DBC6ECA531B0}">
      <dgm:prSet/>
      <dgm:spPr/>
      <dgm:t>
        <a:bodyPr/>
        <a:lstStyle/>
        <a:p>
          <a:pPr>
            <a:lnSpc>
              <a:spcPct val="100000"/>
            </a:lnSpc>
          </a:pPr>
          <a:r>
            <a:rPr lang="en-US" b="1"/>
            <a:t>Enhanced Decision-Making: </a:t>
          </a:r>
          <a:r>
            <a:rPr lang="en-US"/>
            <a:t>A culture of collaboration, transparency, and data-driven insights leads to more informed and effective decisions. Involving employees in the process enhances creativity and reduces the risk of poor choices.</a:t>
          </a:r>
        </a:p>
      </dgm:t>
    </dgm:pt>
    <dgm:pt modelId="{94A6BBB6-CAE8-4CD4-AE2A-A4CBC0E69DF4}" type="parTrans" cxnId="{604F68C4-7171-4B86-B6B2-4F389B85AB7F}">
      <dgm:prSet/>
      <dgm:spPr/>
      <dgm:t>
        <a:bodyPr/>
        <a:lstStyle/>
        <a:p>
          <a:endParaRPr lang="en-US"/>
        </a:p>
      </dgm:t>
    </dgm:pt>
    <dgm:pt modelId="{90F7DEDD-D0A2-4F06-B622-58E5A1D27729}" type="sibTrans" cxnId="{604F68C4-7171-4B86-B6B2-4F389B85AB7F}">
      <dgm:prSet/>
      <dgm:spPr/>
      <dgm:t>
        <a:bodyPr/>
        <a:lstStyle/>
        <a:p>
          <a:endParaRPr lang="en-US"/>
        </a:p>
      </dgm:t>
    </dgm:pt>
    <dgm:pt modelId="{2FD83998-E03B-45E8-9C40-B46DF3CE9360}">
      <dgm:prSet/>
      <dgm:spPr/>
      <dgm:t>
        <a:bodyPr/>
        <a:lstStyle/>
        <a:p>
          <a:pPr>
            <a:lnSpc>
              <a:spcPct val="100000"/>
            </a:lnSpc>
          </a:pPr>
          <a:r>
            <a:rPr lang="en-US" b="1"/>
            <a:t>Continuous Improvement: </a:t>
          </a:r>
          <a:r>
            <a:rPr lang="en-US"/>
            <a:t>Emphasizing learning and innovation drives ongoing enhancements in processes, products, and services. This adaptability ensures the company stays competitive and can quickly respond to market shifts.</a:t>
          </a:r>
        </a:p>
      </dgm:t>
    </dgm:pt>
    <dgm:pt modelId="{1EA59BC6-C29F-4423-A3D5-4FE20E47416D}" type="parTrans" cxnId="{668B181C-0704-4318-B64D-FFDF292DB06F}">
      <dgm:prSet/>
      <dgm:spPr/>
      <dgm:t>
        <a:bodyPr/>
        <a:lstStyle/>
        <a:p>
          <a:endParaRPr lang="en-US"/>
        </a:p>
      </dgm:t>
    </dgm:pt>
    <dgm:pt modelId="{702628AB-260B-401D-AAA7-B342386FAF48}" type="sibTrans" cxnId="{668B181C-0704-4318-B64D-FFDF292DB06F}">
      <dgm:prSet/>
      <dgm:spPr/>
      <dgm:t>
        <a:bodyPr/>
        <a:lstStyle/>
        <a:p>
          <a:endParaRPr lang="en-US"/>
        </a:p>
      </dgm:t>
    </dgm:pt>
    <dgm:pt modelId="{E66B5FFD-6C0A-4639-8FF2-226630F61CDD}" type="pres">
      <dgm:prSet presAssocID="{B697CE3D-8EDD-4F92-AD87-F8110EBB1A6B}" presName="root" presStyleCnt="0">
        <dgm:presLayoutVars>
          <dgm:dir/>
          <dgm:resizeHandles val="exact"/>
        </dgm:presLayoutVars>
      </dgm:prSet>
      <dgm:spPr/>
    </dgm:pt>
    <dgm:pt modelId="{A5283DAD-7335-43E5-8CAA-E1F62BD78BD4}" type="pres">
      <dgm:prSet presAssocID="{416E6094-ACFE-4F91-A204-DBC6ECA531B0}" presName="compNode" presStyleCnt="0"/>
      <dgm:spPr/>
    </dgm:pt>
    <dgm:pt modelId="{F934F862-54EC-44AF-9196-9A61FA22182E}" type="pres">
      <dgm:prSet presAssocID="{416E6094-ACFE-4F91-A204-DBC6ECA531B0}" presName="bgRect" presStyleLbl="bgShp" presStyleIdx="0" presStyleCnt="2"/>
      <dgm:spPr/>
    </dgm:pt>
    <dgm:pt modelId="{FB85C6CB-E418-41F3-9CBF-36813AD6F075}" type="pres">
      <dgm:prSet presAssocID="{416E6094-ACFE-4F91-A204-DBC6ECA531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7CBE3128-C137-419B-80D4-87BC93DFBE9A}" type="pres">
      <dgm:prSet presAssocID="{416E6094-ACFE-4F91-A204-DBC6ECA531B0}" presName="spaceRect" presStyleCnt="0"/>
      <dgm:spPr/>
    </dgm:pt>
    <dgm:pt modelId="{1BE0BA39-64FC-4181-923D-8AA4FFA7D978}" type="pres">
      <dgm:prSet presAssocID="{416E6094-ACFE-4F91-A204-DBC6ECA531B0}" presName="parTx" presStyleLbl="revTx" presStyleIdx="0" presStyleCnt="2">
        <dgm:presLayoutVars>
          <dgm:chMax val="0"/>
          <dgm:chPref val="0"/>
        </dgm:presLayoutVars>
      </dgm:prSet>
      <dgm:spPr/>
    </dgm:pt>
    <dgm:pt modelId="{E4EC4F7A-F40F-484F-9F19-282D342589F8}" type="pres">
      <dgm:prSet presAssocID="{90F7DEDD-D0A2-4F06-B622-58E5A1D27729}" presName="sibTrans" presStyleCnt="0"/>
      <dgm:spPr/>
    </dgm:pt>
    <dgm:pt modelId="{C5D5506C-DC46-4897-BD68-64869C4FFF49}" type="pres">
      <dgm:prSet presAssocID="{2FD83998-E03B-45E8-9C40-B46DF3CE9360}" presName="compNode" presStyleCnt="0"/>
      <dgm:spPr/>
    </dgm:pt>
    <dgm:pt modelId="{C3815360-7771-4BC9-928A-9012C315FB81}" type="pres">
      <dgm:prSet presAssocID="{2FD83998-E03B-45E8-9C40-B46DF3CE9360}" presName="bgRect" presStyleLbl="bgShp" presStyleIdx="1" presStyleCnt="2"/>
      <dgm:spPr/>
    </dgm:pt>
    <dgm:pt modelId="{CDF3350C-0288-4FD2-8D53-7A45DC245526}" type="pres">
      <dgm:prSet presAssocID="{2FD83998-E03B-45E8-9C40-B46DF3CE936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AAEE464B-7A97-486F-BA7E-6E935AD1DE4F}" type="pres">
      <dgm:prSet presAssocID="{2FD83998-E03B-45E8-9C40-B46DF3CE9360}" presName="spaceRect" presStyleCnt="0"/>
      <dgm:spPr/>
    </dgm:pt>
    <dgm:pt modelId="{42AF4055-B164-4F28-9DC5-99B3716029C8}" type="pres">
      <dgm:prSet presAssocID="{2FD83998-E03B-45E8-9C40-B46DF3CE9360}" presName="parTx" presStyleLbl="revTx" presStyleIdx="1" presStyleCnt="2">
        <dgm:presLayoutVars>
          <dgm:chMax val="0"/>
          <dgm:chPref val="0"/>
        </dgm:presLayoutVars>
      </dgm:prSet>
      <dgm:spPr/>
    </dgm:pt>
  </dgm:ptLst>
  <dgm:cxnLst>
    <dgm:cxn modelId="{668B181C-0704-4318-B64D-FFDF292DB06F}" srcId="{B697CE3D-8EDD-4F92-AD87-F8110EBB1A6B}" destId="{2FD83998-E03B-45E8-9C40-B46DF3CE9360}" srcOrd="1" destOrd="0" parTransId="{1EA59BC6-C29F-4423-A3D5-4FE20E47416D}" sibTransId="{702628AB-260B-401D-AAA7-B342386FAF48}"/>
    <dgm:cxn modelId="{8156E25A-D97C-4023-AB6D-4CD57BC47347}" type="presOf" srcId="{416E6094-ACFE-4F91-A204-DBC6ECA531B0}" destId="{1BE0BA39-64FC-4181-923D-8AA4FFA7D978}" srcOrd="0" destOrd="0" presId="urn:microsoft.com/office/officeart/2018/2/layout/IconVerticalSolidList"/>
    <dgm:cxn modelId="{7ED837A0-7442-48A4-8D69-2C5EE7A5D92A}" type="presOf" srcId="{2FD83998-E03B-45E8-9C40-B46DF3CE9360}" destId="{42AF4055-B164-4F28-9DC5-99B3716029C8}" srcOrd="0" destOrd="0" presId="urn:microsoft.com/office/officeart/2018/2/layout/IconVerticalSolidList"/>
    <dgm:cxn modelId="{ECE6CEC3-601F-4623-BEFE-C5F64861C569}" type="presOf" srcId="{B697CE3D-8EDD-4F92-AD87-F8110EBB1A6B}" destId="{E66B5FFD-6C0A-4639-8FF2-226630F61CDD}" srcOrd="0" destOrd="0" presId="urn:microsoft.com/office/officeart/2018/2/layout/IconVerticalSolidList"/>
    <dgm:cxn modelId="{604F68C4-7171-4B86-B6B2-4F389B85AB7F}" srcId="{B697CE3D-8EDD-4F92-AD87-F8110EBB1A6B}" destId="{416E6094-ACFE-4F91-A204-DBC6ECA531B0}" srcOrd="0" destOrd="0" parTransId="{94A6BBB6-CAE8-4CD4-AE2A-A4CBC0E69DF4}" sibTransId="{90F7DEDD-D0A2-4F06-B622-58E5A1D27729}"/>
    <dgm:cxn modelId="{AC7971FA-0648-40DE-95F9-0C47C981A630}" type="presParOf" srcId="{E66B5FFD-6C0A-4639-8FF2-226630F61CDD}" destId="{A5283DAD-7335-43E5-8CAA-E1F62BD78BD4}" srcOrd="0" destOrd="0" presId="urn:microsoft.com/office/officeart/2018/2/layout/IconVerticalSolidList"/>
    <dgm:cxn modelId="{2D02C117-3EB0-4476-BCD0-5EA371172271}" type="presParOf" srcId="{A5283DAD-7335-43E5-8CAA-E1F62BD78BD4}" destId="{F934F862-54EC-44AF-9196-9A61FA22182E}" srcOrd="0" destOrd="0" presId="urn:microsoft.com/office/officeart/2018/2/layout/IconVerticalSolidList"/>
    <dgm:cxn modelId="{37495A08-A596-4EB7-A347-D718C6DB3059}" type="presParOf" srcId="{A5283DAD-7335-43E5-8CAA-E1F62BD78BD4}" destId="{FB85C6CB-E418-41F3-9CBF-36813AD6F075}" srcOrd="1" destOrd="0" presId="urn:microsoft.com/office/officeart/2018/2/layout/IconVerticalSolidList"/>
    <dgm:cxn modelId="{684D1908-C891-4CE5-8AA2-98FDF425EE5B}" type="presParOf" srcId="{A5283DAD-7335-43E5-8CAA-E1F62BD78BD4}" destId="{7CBE3128-C137-419B-80D4-87BC93DFBE9A}" srcOrd="2" destOrd="0" presId="urn:microsoft.com/office/officeart/2018/2/layout/IconVerticalSolidList"/>
    <dgm:cxn modelId="{FEED41F3-DEB6-4CE6-9E0D-49BC2CA4CB8F}" type="presParOf" srcId="{A5283DAD-7335-43E5-8CAA-E1F62BD78BD4}" destId="{1BE0BA39-64FC-4181-923D-8AA4FFA7D978}" srcOrd="3" destOrd="0" presId="urn:microsoft.com/office/officeart/2018/2/layout/IconVerticalSolidList"/>
    <dgm:cxn modelId="{B9678300-6D2D-4B2F-8D85-805B9D99FD1C}" type="presParOf" srcId="{E66B5FFD-6C0A-4639-8FF2-226630F61CDD}" destId="{E4EC4F7A-F40F-484F-9F19-282D342589F8}" srcOrd="1" destOrd="0" presId="urn:microsoft.com/office/officeart/2018/2/layout/IconVerticalSolidList"/>
    <dgm:cxn modelId="{48D9B6B8-F121-4CE5-9629-EBB95AC409E7}" type="presParOf" srcId="{E66B5FFD-6C0A-4639-8FF2-226630F61CDD}" destId="{C5D5506C-DC46-4897-BD68-64869C4FFF49}" srcOrd="2" destOrd="0" presId="urn:microsoft.com/office/officeart/2018/2/layout/IconVerticalSolidList"/>
    <dgm:cxn modelId="{ED20C1C8-42C2-4D5A-973C-CDC0444476A7}" type="presParOf" srcId="{C5D5506C-DC46-4897-BD68-64869C4FFF49}" destId="{C3815360-7771-4BC9-928A-9012C315FB81}" srcOrd="0" destOrd="0" presId="urn:microsoft.com/office/officeart/2018/2/layout/IconVerticalSolidList"/>
    <dgm:cxn modelId="{1AE5CF05-2C0F-4509-A43A-8475357AAA65}" type="presParOf" srcId="{C5D5506C-DC46-4897-BD68-64869C4FFF49}" destId="{CDF3350C-0288-4FD2-8D53-7A45DC245526}" srcOrd="1" destOrd="0" presId="urn:microsoft.com/office/officeart/2018/2/layout/IconVerticalSolidList"/>
    <dgm:cxn modelId="{FBB9AB25-155D-473A-ACE6-63C5A27BD8A4}" type="presParOf" srcId="{C5D5506C-DC46-4897-BD68-64869C4FFF49}" destId="{AAEE464B-7A97-486F-BA7E-6E935AD1DE4F}" srcOrd="2" destOrd="0" presId="urn:microsoft.com/office/officeart/2018/2/layout/IconVerticalSolidList"/>
    <dgm:cxn modelId="{6DEC3B12-7F24-42BF-B08C-CB59F3A27354}" type="presParOf" srcId="{C5D5506C-DC46-4897-BD68-64869C4FFF49}" destId="{42AF4055-B164-4F28-9DC5-99B3716029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B02484-E765-4C23-8190-F95619DF8871}">
      <dsp:nvSpPr>
        <dsp:cNvPr id="0" name=""/>
        <dsp:cNvSpPr/>
      </dsp:nvSpPr>
      <dsp:spPr>
        <a:xfrm>
          <a:off x="679050"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BCCA7E-D131-4B8A-B53F-9E6568AC5651}">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4C0DCD-3057-4E7F-8707-5E2BDA2537A7}">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AU" sz="1500" kern="1200"/>
            <a:t>Planning: </a:t>
          </a:r>
          <a:r>
            <a:rPr lang="en-US" sz="1500" kern="1200"/>
            <a:t>Deciding what goals to achieve and how to achieve them.</a:t>
          </a:r>
        </a:p>
      </dsp:txBody>
      <dsp:txXfrm>
        <a:off x="75768" y="3053169"/>
        <a:ext cx="3093750" cy="720000"/>
      </dsp:txXfrm>
    </dsp:sp>
    <dsp:sp modelId="{EA03AC4F-37EC-4D48-B51E-3125D65B2E08}">
      <dsp:nvSpPr>
        <dsp:cNvPr id="0" name=""/>
        <dsp:cNvSpPr/>
      </dsp:nvSpPr>
      <dsp:spPr>
        <a:xfrm>
          <a:off x="4314206"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4113D3-D5A0-46B4-965C-8CBB04F15775}">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FA972F-C38F-4B34-AD3C-F015F52AF580}">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AU" sz="1500" kern="1200"/>
            <a:t>Organizing: A</a:t>
          </a:r>
          <a:r>
            <a:rPr lang="en-US" sz="1500" kern="1200"/>
            <a:t>rranging people and resources to do the work.</a:t>
          </a:r>
        </a:p>
      </dsp:txBody>
      <dsp:txXfrm>
        <a:off x="3710925" y="3053169"/>
        <a:ext cx="3093750" cy="720000"/>
      </dsp:txXfrm>
    </dsp:sp>
    <dsp:sp modelId="{3C1DD6BB-227E-47CC-A74A-21EDBC2B1B11}">
      <dsp:nvSpPr>
        <dsp:cNvPr id="0" name=""/>
        <dsp:cNvSpPr/>
      </dsp:nvSpPr>
      <dsp:spPr>
        <a:xfrm>
          <a:off x="7949362"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8B6A14-2469-40B8-86B3-3D08C9BBF58C}">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5990CB-5074-48DA-AD83-B7F3B94D566A}">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AU" sz="1500" kern="1200"/>
            <a:t>Evaluating: </a:t>
          </a:r>
          <a:r>
            <a:rPr lang="en-US" sz="1500" kern="1200"/>
            <a:t>Checking if the goals were achieved and finding ways to improve.</a:t>
          </a:r>
        </a:p>
      </dsp:txBody>
      <dsp:txXfrm>
        <a:off x="7346081" y="3053169"/>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CCB7C-A40F-46DE-B799-9021D78027AC}">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629C8F-A412-4351-A8E9-6DD51EAF37B6}">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1. Planning </a:t>
          </a:r>
        </a:p>
      </dsp:txBody>
      <dsp:txXfrm>
        <a:off x="0" y="2703"/>
        <a:ext cx="6900512" cy="1843578"/>
      </dsp:txXfrm>
    </dsp:sp>
    <dsp:sp modelId="{81691F6C-19B2-4691-87BC-4B58578E9981}">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C73EDC-2A7B-404F-9379-EAFE5442CACA}">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Scenario: A company wants to launch a new product and increase awareness among young adults.</a:t>
          </a:r>
        </a:p>
      </dsp:txBody>
      <dsp:txXfrm>
        <a:off x="0" y="1846281"/>
        <a:ext cx="6900512" cy="1843578"/>
      </dsp:txXfrm>
    </dsp:sp>
    <dsp:sp modelId="{6CED5696-99EA-4FB9-8927-1E8699C7076D}">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FAB924-52CE-475B-BA94-F12996C55BC3}">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Action: The marketing team decides to run a social media campaign, create video ads, and collaborate with influencers to reach their target audience.</a:t>
          </a:r>
        </a:p>
      </dsp:txBody>
      <dsp:txXfrm>
        <a:off x="0" y="3689859"/>
        <a:ext cx="6900512" cy="1843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997CB-5F54-48FB-8975-B2F525560A32}">
      <dsp:nvSpPr>
        <dsp:cNvPr id="0" name=""/>
        <dsp:cNvSpPr/>
      </dsp:nvSpPr>
      <dsp:spPr>
        <a:xfrm>
          <a:off x="1333" y="110983"/>
          <a:ext cx="4682211" cy="297320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0C7756-DB7A-4223-98E2-55AAFFCF4B14}">
      <dsp:nvSpPr>
        <dsp:cNvPr id="0" name=""/>
        <dsp:cNvSpPr/>
      </dsp:nvSpPr>
      <dsp:spPr>
        <a:xfrm>
          <a:off x="521579" y="605216"/>
          <a:ext cx="4682211" cy="29732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Scenario: Executing the campaign.</a:t>
          </a:r>
        </a:p>
      </dsp:txBody>
      <dsp:txXfrm>
        <a:off x="608661" y="692298"/>
        <a:ext cx="4508047" cy="2799040"/>
      </dsp:txXfrm>
    </dsp:sp>
    <dsp:sp modelId="{2C88BF0C-1607-4DF2-9263-022FB1A1F754}">
      <dsp:nvSpPr>
        <dsp:cNvPr id="0" name=""/>
        <dsp:cNvSpPr/>
      </dsp:nvSpPr>
      <dsp:spPr>
        <a:xfrm>
          <a:off x="5724037" y="110983"/>
          <a:ext cx="4682211" cy="297320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F07EA6-7220-45DA-9638-7C063BD9EAFB}">
      <dsp:nvSpPr>
        <dsp:cNvPr id="0" name=""/>
        <dsp:cNvSpPr/>
      </dsp:nvSpPr>
      <dsp:spPr>
        <a:xfrm>
          <a:off x="6244283" y="605216"/>
          <a:ext cx="4682211" cy="29732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Action: The team assigns tasks—one group designs the video ads, another coordinates with influencers, and a third schedules posts on social media platforms. They also allocate a budget and set deadlines for each activity.</a:t>
          </a:r>
        </a:p>
      </dsp:txBody>
      <dsp:txXfrm>
        <a:off x="6331365" y="692298"/>
        <a:ext cx="4508047" cy="27990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CF4F00-41D9-49E3-A4D3-9427A618D4E3}">
      <dsp:nvSpPr>
        <dsp:cNvPr id="0" name=""/>
        <dsp:cNvSpPr/>
      </dsp:nvSpPr>
      <dsp:spPr>
        <a:xfrm>
          <a:off x="0" y="49178"/>
          <a:ext cx="4646905" cy="17329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AU" sz="1700" kern="1200"/>
            <a:t>Scenario: </a:t>
          </a:r>
          <a:r>
            <a:rPr lang="en-US" sz="1700" kern="1200"/>
            <a:t>Checking if the campaign was successful.</a:t>
          </a:r>
        </a:p>
      </dsp:txBody>
      <dsp:txXfrm>
        <a:off x="84594" y="133772"/>
        <a:ext cx="4477717" cy="1563728"/>
      </dsp:txXfrm>
    </dsp:sp>
    <dsp:sp modelId="{7CB521BB-3EE1-4B6D-8C08-374F795FA6E1}">
      <dsp:nvSpPr>
        <dsp:cNvPr id="0" name=""/>
        <dsp:cNvSpPr/>
      </dsp:nvSpPr>
      <dsp:spPr>
        <a:xfrm>
          <a:off x="0" y="1831054"/>
          <a:ext cx="4646905" cy="17329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Action: The team analyzes metrics like the number of views, likes, shares, and website traffic generated from the campaign. They also gather feedback and check if sales increased as planned, adjusting their strategy for future campaigns if needed.</a:t>
          </a:r>
        </a:p>
      </dsp:txBody>
      <dsp:txXfrm>
        <a:off x="84594" y="1915648"/>
        <a:ext cx="4477717" cy="15637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E7768-C860-47CC-9876-53CECE440455}">
      <dsp:nvSpPr>
        <dsp:cNvPr id="0" name=""/>
        <dsp:cNvSpPr/>
      </dsp:nvSpPr>
      <dsp:spPr>
        <a:xfrm>
          <a:off x="0" y="39687"/>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Creates a better brand image</a:t>
          </a:r>
        </a:p>
      </dsp:txBody>
      <dsp:txXfrm>
        <a:off x="0" y="39687"/>
        <a:ext cx="3286125" cy="1971675"/>
      </dsp:txXfrm>
    </dsp:sp>
    <dsp:sp modelId="{E5253E8C-1D4D-49FD-B9AF-AD813E6B0F25}">
      <dsp:nvSpPr>
        <dsp:cNvPr id="0" name=""/>
        <dsp:cNvSpPr/>
      </dsp:nvSpPr>
      <dsp:spPr>
        <a:xfrm>
          <a:off x="3614737" y="39687"/>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Increases Employee satisfaction</a:t>
          </a:r>
        </a:p>
      </dsp:txBody>
      <dsp:txXfrm>
        <a:off x="3614737" y="39687"/>
        <a:ext cx="3286125" cy="1971675"/>
      </dsp:txXfrm>
    </dsp:sp>
    <dsp:sp modelId="{84F769FD-AF48-49CA-A609-AE6BCE49BB5C}">
      <dsp:nvSpPr>
        <dsp:cNvPr id="0" name=""/>
        <dsp:cNvSpPr/>
      </dsp:nvSpPr>
      <dsp:spPr>
        <a:xfrm>
          <a:off x="7229475" y="39687"/>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Enhanced decision making</a:t>
          </a:r>
        </a:p>
      </dsp:txBody>
      <dsp:txXfrm>
        <a:off x="7229475" y="39687"/>
        <a:ext cx="3286125" cy="1971675"/>
      </dsp:txXfrm>
    </dsp:sp>
    <dsp:sp modelId="{6CDE3FE9-2B74-42FF-AC7D-33B67533C722}">
      <dsp:nvSpPr>
        <dsp:cNvPr id="0" name=""/>
        <dsp:cNvSpPr/>
      </dsp:nvSpPr>
      <dsp:spPr>
        <a:xfrm>
          <a:off x="1807368" y="233997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Continous improvement</a:t>
          </a:r>
        </a:p>
      </dsp:txBody>
      <dsp:txXfrm>
        <a:off x="1807368" y="2339975"/>
        <a:ext cx="3286125" cy="1971675"/>
      </dsp:txXfrm>
    </dsp:sp>
    <dsp:sp modelId="{825EBA6C-4D33-4339-8C93-E86226D55BCE}">
      <dsp:nvSpPr>
        <dsp:cNvPr id="0" name=""/>
        <dsp:cNvSpPr/>
      </dsp:nvSpPr>
      <dsp:spPr>
        <a:xfrm>
          <a:off x="5422106" y="233997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Fosters growth</a:t>
          </a:r>
        </a:p>
      </dsp:txBody>
      <dsp:txXfrm>
        <a:off x="5422106" y="2339975"/>
        <a:ext cx="3286125" cy="19716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77D3B-B53D-444B-BEF6-183DB12B58AA}">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4653FD-07C9-4DEB-85A8-CA35FDFFCF0C}">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2E6338-40CF-422B-B8B9-563FD99AA77D}">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89000">
            <a:lnSpc>
              <a:spcPct val="100000"/>
            </a:lnSpc>
            <a:spcBef>
              <a:spcPct val="0"/>
            </a:spcBef>
            <a:spcAft>
              <a:spcPct val="35000"/>
            </a:spcAft>
            <a:buNone/>
          </a:pPr>
          <a:r>
            <a:rPr lang="en-US" sz="2000" b="1" kern="1200"/>
            <a:t>Creates a Better Brand Image</a:t>
          </a:r>
          <a:r>
            <a:rPr lang="en-US" sz="2000" kern="1200"/>
            <a:t>: A strong brand image is built on trust, quality, and positive customer experiences, making the company more appealing to consumers. This fosters loyalty and helps attract new clients, employees, and investors.</a:t>
          </a:r>
        </a:p>
      </dsp:txBody>
      <dsp:txXfrm>
        <a:off x="1507738" y="707092"/>
        <a:ext cx="9007861" cy="1305401"/>
      </dsp:txXfrm>
    </dsp:sp>
    <dsp:sp modelId="{57968250-D18A-48DA-88D6-DB7DB6F5CF4B}">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7A964-F687-4169-9518-2CFEC8BD80ED}">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7B4FF-EEF2-483F-B1D3-A9079E533CBF}">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89000">
            <a:lnSpc>
              <a:spcPct val="100000"/>
            </a:lnSpc>
            <a:spcBef>
              <a:spcPct val="0"/>
            </a:spcBef>
            <a:spcAft>
              <a:spcPct val="35000"/>
            </a:spcAft>
            <a:buNone/>
          </a:pPr>
          <a:r>
            <a:rPr lang="en-US" sz="2000" b="1" kern="1200"/>
            <a:t>Increases Employee Satisfaction</a:t>
          </a:r>
          <a:r>
            <a:rPr lang="en-US" sz="2000" kern="1200"/>
            <a:t>: When employees feel valued, supported, and appreciated, their job satisfaction increases, leading to higher engagement and retention. This positive environment encourages productivity and motivation.</a:t>
          </a:r>
        </a:p>
      </dsp:txBody>
      <dsp:txXfrm>
        <a:off x="1507738" y="2338844"/>
        <a:ext cx="9007861" cy="13054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4F862-54EC-44AF-9196-9A61FA22182E}">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85C6CB-E418-41F3-9CBF-36813AD6F075}">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E0BA39-64FC-4181-923D-8AA4FFA7D978}">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89000">
            <a:lnSpc>
              <a:spcPct val="100000"/>
            </a:lnSpc>
            <a:spcBef>
              <a:spcPct val="0"/>
            </a:spcBef>
            <a:spcAft>
              <a:spcPct val="35000"/>
            </a:spcAft>
            <a:buNone/>
          </a:pPr>
          <a:r>
            <a:rPr lang="en-US" sz="2000" b="1" kern="1200"/>
            <a:t>Enhanced Decision-Making: </a:t>
          </a:r>
          <a:r>
            <a:rPr lang="en-US" sz="2000" kern="1200"/>
            <a:t>A culture of collaboration, transparency, and data-driven insights leads to more informed and effective decisions. Involving employees in the process enhances creativity and reduces the risk of poor choices.</a:t>
          </a:r>
        </a:p>
      </dsp:txBody>
      <dsp:txXfrm>
        <a:off x="1507738" y="707092"/>
        <a:ext cx="9007861" cy="1305401"/>
      </dsp:txXfrm>
    </dsp:sp>
    <dsp:sp modelId="{C3815360-7771-4BC9-928A-9012C315FB81}">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F3350C-0288-4FD2-8D53-7A45DC245526}">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AF4055-B164-4F28-9DC5-99B3716029C8}">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89000">
            <a:lnSpc>
              <a:spcPct val="100000"/>
            </a:lnSpc>
            <a:spcBef>
              <a:spcPct val="0"/>
            </a:spcBef>
            <a:spcAft>
              <a:spcPct val="35000"/>
            </a:spcAft>
            <a:buNone/>
          </a:pPr>
          <a:r>
            <a:rPr lang="en-US" sz="2000" b="1" kern="1200"/>
            <a:t>Continuous Improvement: </a:t>
          </a:r>
          <a:r>
            <a:rPr lang="en-US" sz="2000" kern="1200"/>
            <a:t>Emphasizing learning and innovation drives ongoing enhancements in processes, products, and services. This adaptability ensures the company stays competitive and can quickly respond to market shifts.</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8.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ear with compass turning gears without">
            <a:extLst>
              <a:ext uri="{FF2B5EF4-FFF2-40B4-BE49-F238E27FC236}">
                <a16:creationId xmlns:a16="http://schemas.microsoft.com/office/drawing/2014/main" id="{CAA0D6BD-1005-1F7B-1B28-8CC53EFD9932}"/>
              </a:ext>
            </a:extLst>
          </p:cNvPr>
          <p:cNvPicPr>
            <a:picLocks noChangeAspect="1"/>
          </p:cNvPicPr>
          <p:nvPr/>
        </p:nvPicPr>
        <p:blipFill>
          <a:blip r:embed="rId2">
            <a:alphaModFix amt="50000"/>
          </a:blip>
          <a:srcRect r="-2" b="15603"/>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ltLang="en-US" b="1">
                <a:solidFill>
                  <a:srgbClr val="FFFFFF"/>
                </a:solidFill>
                <a:effectLst>
                  <a:outerShdw blurRad="38100" dist="38100" dir="2700000" algn="tl">
                    <a:srgbClr val="000000">
                      <a:alpha val="43137"/>
                    </a:srgbClr>
                  </a:outerShdw>
                </a:effectLst>
              </a:rPr>
              <a:t>Effectiveness Management And its importance</a:t>
            </a:r>
          </a:p>
        </p:txBody>
      </p:sp>
      <p:sp>
        <p:nvSpPr>
          <p:cNvPr id="3" name="Subtitle 2"/>
          <p:cNvSpPr>
            <a:spLocks noGrp="1"/>
          </p:cNvSpPr>
          <p:nvPr>
            <p:ph type="subTitle" idx="1"/>
          </p:nvPr>
        </p:nvSpPr>
        <p:spPr>
          <a:xfrm>
            <a:off x="1524000" y="4159404"/>
            <a:ext cx="9144000" cy="1098395"/>
          </a:xfrm>
        </p:spPr>
        <p:txBody>
          <a:bodyPr>
            <a:normAutofit/>
          </a:bodyPr>
          <a:lstStyle/>
          <a:p>
            <a:r>
              <a:rPr lang="en-US" altLang="en-US" sz="1700" b="1">
                <a:solidFill>
                  <a:srgbClr val="FFFFFF"/>
                </a:solidFill>
              </a:rPr>
              <a:t>Presented By:</a:t>
            </a:r>
          </a:p>
          <a:p>
            <a:r>
              <a:rPr lang="en-US" altLang="en-US" sz="1700" b="1">
                <a:solidFill>
                  <a:srgbClr val="FFFFFF"/>
                </a:solidFill>
              </a:rPr>
              <a:t>Smarika Shrestha </a:t>
            </a:r>
          </a:p>
          <a:p>
            <a:r>
              <a:rPr lang="en-US" altLang="en-US" sz="1700" b="1">
                <a:solidFill>
                  <a:srgbClr val="FFFFFF"/>
                </a:solidFill>
              </a:rPr>
              <a:t>Susanna Rayamajhi</a:t>
            </a: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4C885B-F8CE-4201-44A7-EACF6E0C84D9}"/>
              </a:ext>
            </a:extLst>
          </p:cNvPr>
          <p:cNvSpPr>
            <a:spLocks noGrp="1"/>
          </p:cNvSpPr>
          <p:nvPr>
            <p:ph type="title"/>
          </p:nvPr>
        </p:nvSpPr>
        <p:spPr>
          <a:xfrm>
            <a:off x="841248" y="548640"/>
            <a:ext cx="3600860" cy="5431536"/>
          </a:xfrm>
        </p:spPr>
        <p:txBody>
          <a:bodyPr>
            <a:normAutofit/>
          </a:bodyPr>
          <a:lstStyle/>
          <a:p>
            <a:endParaRPr lang="en-US"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4729C2-6EB4-D6D8-6DFA-1654B55EE4B4}"/>
              </a:ext>
            </a:extLst>
          </p:cNvPr>
          <p:cNvSpPr>
            <a:spLocks noGrp="1"/>
          </p:cNvSpPr>
          <p:nvPr>
            <p:ph idx="1"/>
          </p:nvPr>
        </p:nvSpPr>
        <p:spPr>
          <a:xfrm>
            <a:off x="5126418" y="552091"/>
            <a:ext cx="6224335" cy="5431536"/>
          </a:xfrm>
        </p:spPr>
        <p:txBody>
          <a:bodyPr anchor="ctr">
            <a:normAutofit/>
          </a:bodyPr>
          <a:lstStyle/>
          <a:p>
            <a:r>
              <a:rPr lang="en-US" sz="2200"/>
              <a:t>Fosters Growth: By investing in employee development and maintaining a forward-thinking vision, a company fosters both individual and organizational growth. This leads to greater achievements, scalability, and long-term success.</a:t>
            </a:r>
          </a:p>
        </p:txBody>
      </p:sp>
    </p:spTree>
    <p:extLst>
      <p:ext uri="{BB962C8B-B14F-4D97-AF65-F5344CB8AC3E}">
        <p14:creationId xmlns:p14="http://schemas.microsoft.com/office/powerpoint/2010/main" val="3820210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AU" altLang="en-US" sz="5400" b="1">
                <a:effectLst>
                  <a:outerShdw blurRad="38100" dist="38100" dir="2700000" algn="tl">
                    <a:srgbClr val="000000">
                      <a:alpha val="43137"/>
                    </a:srgbClr>
                  </a:outerShdw>
                </a:effectLst>
              </a:rPr>
              <a:t>Definition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pPr marL="0" indent="0">
              <a:buNone/>
            </a:pPr>
            <a:r>
              <a:rPr lang="en-US" altLang="en-US" sz="2200"/>
              <a:t>Effectiveness management is the process of ensuring that an organization or individual achieves their goals by focusing on doing the right tasks, making the best use of resources, and continuously monitoring progress to ensure desired outcomes are met.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sz="4800" b="1" dirty="0">
                <a:solidFill>
                  <a:schemeClr val="accent1"/>
                </a:solidFill>
                <a:effectLst>
                  <a:outerShdw blurRad="38100" dist="38100" dir="2700000" algn="tl">
                    <a:srgbClr val="000000">
                      <a:alpha val="43137"/>
                    </a:srgbClr>
                  </a:outerShdw>
                </a:effectLst>
              </a:rPr>
              <a:t>Effectiveness Management</a:t>
            </a:r>
            <a:r>
              <a:rPr lang="en-AU" altLang="en-US" sz="4800" b="1" dirty="0">
                <a:solidFill>
                  <a:schemeClr val="accent1"/>
                </a:solidFill>
                <a:effectLst>
                  <a:outerShdw blurRad="38100" dist="38100" dir="2700000" algn="tl">
                    <a:srgbClr val="000000">
                      <a:alpha val="43137"/>
                    </a:srgbClr>
                  </a:outerShdw>
                </a:effectLst>
              </a:rPr>
              <a:t> </a:t>
            </a:r>
            <a:r>
              <a:rPr lang="en-US" altLang="en-US" sz="4800" b="1" dirty="0">
                <a:solidFill>
                  <a:schemeClr val="accent1"/>
                </a:solidFill>
                <a:effectLst>
                  <a:outerShdw blurRad="38100" dist="38100" dir="2700000" algn="tl">
                    <a:srgbClr val="000000">
                      <a:alpha val="43137"/>
                    </a:srgbClr>
                  </a:outerShdw>
                </a:effectLst>
              </a:rPr>
              <a:t>Steps</a:t>
            </a:r>
          </a:p>
        </p:txBody>
      </p:sp>
      <p:graphicFrame>
        <p:nvGraphicFramePr>
          <p:cNvPr id="17" name="Content Placeholder 2">
            <a:extLst>
              <a:ext uri="{FF2B5EF4-FFF2-40B4-BE49-F238E27FC236}">
                <a16:creationId xmlns:a16="http://schemas.microsoft.com/office/drawing/2014/main" id="{464FC2A1-7C25-F168-E23F-D8323A09461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5000" y="640823"/>
            <a:ext cx="3418659" cy="5583148"/>
          </a:xfrm>
        </p:spPr>
        <p:txBody>
          <a:bodyPr anchor="ctr">
            <a:normAutofit/>
          </a:bodyPr>
          <a:lstStyle/>
          <a:p>
            <a:r>
              <a:rPr lang="en-AU" altLang="en-US" sz="5400" b="1">
                <a:effectLst>
                  <a:outerShdw blurRad="38100" dist="38100" dir="2700000" algn="tl">
                    <a:srgbClr val="000000">
                      <a:alpha val="43137"/>
                    </a:srgbClr>
                  </a:outerShdw>
                </a:effectLst>
              </a:rPr>
              <a:t>Example</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09193BDB-DAEE-07EF-3762-426EEB0B837A}"/>
              </a:ext>
            </a:extLst>
          </p:cNvPr>
          <p:cNvGraphicFramePr>
            <a:graphicFrameLocks noGrp="1"/>
          </p:cNvGraphicFramePr>
          <p:nvPr>
            <p:ph idx="1"/>
            <p:extLst>
              <p:ext uri="{D42A27DB-BD31-4B8C-83A1-F6EECF244321}">
                <p14:modId xmlns:p14="http://schemas.microsoft.com/office/powerpoint/2010/main" val="285484341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p:cNvSpPr>
            <a:spLocks noGrp="1"/>
          </p:cNvSpPr>
          <p:nvPr>
            <p:ph type="title"/>
          </p:nvPr>
        </p:nvSpPr>
        <p:spPr>
          <a:xfrm>
            <a:off x="1383564" y="348865"/>
            <a:ext cx="9718111" cy="1576446"/>
          </a:xfrm>
        </p:spPr>
        <p:txBody>
          <a:bodyPr anchor="ctr">
            <a:normAutofit/>
          </a:bodyPr>
          <a:lstStyle/>
          <a:p>
            <a:r>
              <a:rPr lang="en-US" altLang="en-US" sz="4000">
                <a:solidFill>
                  <a:srgbClr val="FFFFFF"/>
                </a:solidFill>
                <a:sym typeface="+mn-ea"/>
              </a:rPr>
              <a:t>2. Organizing</a:t>
            </a:r>
            <a:endParaRPr lang="en-US" sz="4000">
              <a:solidFill>
                <a:srgbClr val="FFFFFF"/>
              </a:solidFill>
            </a:endParaRPr>
          </a:p>
        </p:txBody>
      </p:sp>
      <p:graphicFrame>
        <p:nvGraphicFramePr>
          <p:cNvPr id="12" name="Content Placeholder 9">
            <a:extLst>
              <a:ext uri="{FF2B5EF4-FFF2-40B4-BE49-F238E27FC236}">
                <a16:creationId xmlns:a16="http://schemas.microsoft.com/office/drawing/2014/main" id="{3BB0D49A-95C6-FE8A-B854-895AF33D278B}"/>
              </a:ext>
            </a:extLst>
          </p:cNvPr>
          <p:cNvGraphicFramePr>
            <a:graphicFrameLocks noGrp="1"/>
          </p:cNvGraphicFramePr>
          <p:nvPr>
            <p:ph idx="1"/>
            <p:extLst>
              <p:ext uri="{D42A27DB-BD31-4B8C-83A1-F6EECF244321}">
                <p14:modId xmlns:p14="http://schemas.microsoft.com/office/powerpoint/2010/main" val="245817631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1" name="Rectangle 2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761803" y="350196"/>
            <a:ext cx="4646904" cy="1624520"/>
          </a:xfrm>
        </p:spPr>
        <p:txBody>
          <a:bodyPr anchor="ctr">
            <a:normAutofit/>
          </a:bodyPr>
          <a:lstStyle/>
          <a:p>
            <a:r>
              <a:rPr lang="en-US" altLang="en-US" sz="4000">
                <a:sym typeface="+mn-ea"/>
              </a:rPr>
              <a:t>3. Evaluating</a:t>
            </a:r>
            <a:endParaRPr lang="en-US" sz="4000"/>
          </a:p>
        </p:txBody>
      </p:sp>
      <p:graphicFrame>
        <p:nvGraphicFramePr>
          <p:cNvPr id="25" name="Content Placeholder 5">
            <a:extLst>
              <a:ext uri="{FF2B5EF4-FFF2-40B4-BE49-F238E27FC236}">
                <a16:creationId xmlns:a16="http://schemas.microsoft.com/office/drawing/2014/main" id="{2E1469B8-0817-5651-B4AE-C2F93CB88BF7}"/>
              </a:ext>
            </a:extLst>
          </p:cNvPr>
          <p:cNvGraphicFramePr>
            <a:graphicFrameLocks noGrp="1"/>
          </p:cNvGraphicFramePr>
          <p:nvPr>
            <p:ph idx="1"/>
          </p:nvPr>
        </p:nvGraphicFramePr>
        <p:xfrm>
          <a:off x="761802" y="2743200"/>
          <a:ext cx="4646905" cy="3613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3" name="Picture 22" descr="Angled shot of pen on a graph">
            <a:extLst>
              <a:ext uri="{FF2B5EF4-FFF2-40B4-BE49-F238E27FC236}">
                <a16:creationId xmlns:a16="http://schemas.microsoft.com/office/drawing/2014/main" id="{35F1C45E-6FE8-853B-D0B8-DEAA8B76C5A4}"/>
              </a:ext>
            </a:extLst>
          </p:cNvPr>
          <p:cNvPicPr>
            <a:picLocks noChangeAspect="1"/>
          </p:cNvPicPr>
          <p:nvPr/>
        </p:nvPicPr>
        <p:blipFill>
          <a:blip r:embed="rId7"/>
          <a:srcRect r="40687" b="-3"/>
          <a:stretch/>
        </p:blipFill>
        <p:spPr>
          <a:xfrm>
            <a:off x="6096000" y="1"/>
            <a:ext cx="6102825"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F790325-4D97-B859-FA88-1C1B840B41CA}"/>
              </a:ext>
            </a:extLst>
          </p:cNvPr>
          <p:cNvPicPr>
            <a:picLocks noChangeAspect="1"/>
          </p:cNvPicPr>
          <p:nvPr/>
        </p:nvPicPr>
        <p:blipFill>
          <a:blip r:embed="rId2">
            <a:alphaModFix amt="35000"/>
          </a:blip>
          <a:srcRect r="-2" b="15726"/>
          <a:stretch/>
        </p:blipFill>
        <p:spPr>
          <a:xfrm>
            <a:off x="20" y="10"/>
            <a:ext cx="12191980" cy="6857990"/>
          </a:xfrm>
          <a:prstGeom prst="rect">
            <a:avLst/>
          </a:prstGeom>
        </p:spPr>
      </p:pic>
      <p:sp>
        <p:nvSpPr>
          <p:cNvPr id="2" name="Title 1"/>
          <p:cNvSpPr>
            <a:spLocks noGrp="1"/>
          </p:cNvSpPr>
          <p:nvPr>
            <p:ph type="title"/>
          </p:nvPr>
        </p:nvSpPr>
        <p:spPr>
          <a:xfrm>
            <a:off x="838200" y="365125"/>
            <a:ext cx="10515600" cy="1325563"/>
          </a:xfrm>
        </p:spPr>
        <p:txBody>
          <a:bodyPr>
            <a:normAutofit/>
          </a:bodyPr>
          <a:lstStyle/>
          <a:p>
            <a:r>
              <a:rPr lang="en-US">
                <a:solidFill>
                  <a:srgbClr val="FFFFFF"/>
                </a:solidFill>
              </a:rPr>
              <a:t>Importance of Effectiveness Management</a:t>
            </a:r>
          </a:p>
        </p:txBody>
      </p:sp>
      <p:graphicFrame>
        <p:nvGraphicFramePr>
          <p:cNvPr id="5" name="Content Placeholder 2">
            <a:extLst>
              <a:ext uri="{FF2B5EF4-FFF2-40B4-BE49-F238E27FC236}">
                <a16:creationId xmlns:a16="http://schemas.microsoft.com/office/drawing/2014/main" id="{4EF7CFB4-F290-6883-3EF1-BAACF4E2AD4C}"/>
              </a:ext>
            </a:extLst>
          </p:cNvPr>
          <p:cNvGraphicFramePr>
            <a:graphicFrameLocks noGrp="1"/>
          </p:cNvGraphicFramePr>
          <p:nvPr>
            <p:ph idx="1"/>
            <p:extLst>
              <p:ext uri="{D42A27DB-BD31-4B8C-83A1-F6EECF244321}">
                <p14:modId xmlns:p14="http://schemas.microsoft.com/office/powerpoint/2010/main" val="22731225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394609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B2272-DAE5-2661-B969-6C39BADD5546}"/>
              </a:ext>
            </a:extLst>
          </p:cNvPr>
          <p:cNvSpPr>
            <a:spLocks noGrp="1"/>
          </p:cNvSpPr>
          <p:nvPr>
            <p:ph type="title"/>
          </p:nvPr>
        </p:nvSpPr>
        <p:spPr/>
        <p:txBody>
          <a:bodyPr/>
          <a:lstStyle/>
          <a:p>
            <a:endParaRPr lang="en-US"/>
          </a:p>
        </p:txBody>
      </p:sp>
      <p:graphicFrame>
        <p:nvGraphicFramePr>
          <p:cNvPr id="7" name="Content Placeholder 2">
            <a:extLst>
              <a:ext uri="{FF2B5EF4-FFF2-40B4-BE49-F238E27FC236}">
                <a16:creationId xmlns:a16="http://schemas.microsoft.com/office/drawing/2014/main" id="{C2ECF501-7062-4CB3-0F55-6A15A9474A4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366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DE99-6004-9694-21DB-B9B7EB1C0B2C}"/>
              </a:ext>
            </a:extLst>
          </p:cNvPr>
          <p:cNvSpPr>
            <a:spLocks noGrp="1"/>
          </p:cNvSpPr>
          <p:nvPr>
            <p:ph type="title"/>
          </p:nvPr>
        </p:nvSpPr>
        <p:spPr/>
        <p:txBody>
          <a:bodyPr/>
          <a:lstStyle/>
          <a:p>
            <a:endParaRPr lang="en-US"/>
          </a:p>
        </p:txBody>
      </p:sp>
      <p:graphicFrame>
        <p:nvGraphicFramePr>
          <p:cNvPr id="5" name="Content Placeholder 2">
            <a:extLst>
              <a:ext uri="{FF2B5EF4-FFF2-40B4-BE49-F238E27FC236}">
                <a16:creationId xmlns:a16="http://schemas.microsoft.com/office/drawing/2014/main" id="{CFA5A83B-BAAF-548A-712D-D277031EE3A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7637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452</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Effectiveness Management And its importance</vt:lpstr>
      <vt:lpstr>Definition</vt:lpstr>
      <vt:lpstr>Effectiveness Management Steps</vt:lpstr>
      <vt:lpstr>Example</vt:lpstr>
      <vt:lpstr>2. Organizing</vt:lpstr>
      <vt:lpstr>3. Evaluating</vt:lpstr>
      <vt:lpstr>Importance of Effectiveness Management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Effectiveness Management</dc:title>
  <dc:creator>rohan</dc:creator>
  <cp:lastModifiedBy>Ankit Adhikari</cp:lastModifiedBy>
  <cp:revision>27</cp:revision>
  <dcterms:created xsi:type="dcterms:W3CDTF">2025-01-05T15:51:31Z</dcterms:created>
  <dcterms:modified xsi:type="dcterms:W3CDTF">2025-01-07T13:39:31Z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4066D69BFCB74E9285E869F9C90C148F_11</vt:lpwstr>
  </property>
  <property fmtid="{D5CDD505-2E9C-101B-9397-08002B2CF9AE}" pid="3" name="KSOProductBuildVer">
    <vt:lpwstr>1033-12.2.0.19307</vt:lpwstr>
  </property>
</Properties>
</file>