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91D875D-9A3F-4F92-9DEA-EC699EF863BF}">
  <a:tblStyle styleId="{E91D875D-9A3F-4F92-9DEA-EC699EF863B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Shape 54"/>
          <p:cNvGraphicFramePr/>
          <p:nvPr/>
        </p:nvGraphicFramePr>
        <p:xfrm>
          <a:off x="787600" y="45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{E91D875D-9A3F-4F92-9DEA-EC699EF863BF}</a:tableStyleId>
              </a:tblPr>
              <a:tblGrid>
                <a:gridCol w="7239000"/>
              </a:tblGrid>
              <a:tr h="464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Nome: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Cadastrar Usuário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Ponto de ativação: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Este caso de uso começa quando o usuário entra na página de cadastro 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Ator: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Usuário, Sistema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Objetivo: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Cadastrar o usuário 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Pré-condição: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Normal: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 Usuário preenche o campo com o CPF;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 Sistema verifica se o CPF já existe no banco;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3- Sistema cadastra novo usuário;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Alternativo: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 Usuário preenche os campos com os dados;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 Sistema verifica se o CPF já existe no banco;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2.a.1- O sistema informa que o CPF já existe no banco;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3- Sistema cadastra novo usuário;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3.a.1- O sistema atualiza os dados do usuário;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Pós-condição: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Divulgar rede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funcional: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RF01 - Cadastrar Usuário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não funcional: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Shape 55"/>
          <p:cNvSpPr txBox="1"/>
          <p:nvPr>
            <p:ph type="title"/>
          </p:nvPr>
        </p:nvSpPr>
        <p:spPr>
          <a:xfrm>
            <a:off x="311700" y="-171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Formulário</a:t>
            </a:r>
            <a:r>
              <a:rPr lang="pt-BR"/>
              <a:t> de Caso de Uso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Shape 60"/>
          <p:cNvGraphicFramePr/>
          <p:nvPr/>
        </p:nvGraphicFramePr>
        <p:xfrm>
          <a:off x="684800" y="26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{E91D875D-9A3F-4F92-9DEA-EC699EF863BF}</a:tableStyleId>
              </a:tblPr>
              <a:tblGrid>
                <a:gridCol w="7253975"/>
              </a:tblGrid>
              <a:tr h="420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 u="sng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Nome: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Importar contatos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Ponto de ativação: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Este caso de uso começa logo após o cadastro do usuário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Ator: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Usuário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Objetivo: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Disponibilizar os contatos do usuário ao  sistema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Pré-condição: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Usuário cadastrado no sistema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normal: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1-O usuário autoriza a aplicação;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2-O sistema consulta contas vinculadas;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3-O usuário importar os contatos;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alternativo: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1-O usuário autoriza a aplicação;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1.a.1-O usuário não autoriza a aplicação;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2-O sistema consulta contas vinculadas;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2.a.1-Dados incorretos;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3-O usuário importar os contatos;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Pós-condição: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Divulgar rede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funcional: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RF02 - Importar contatos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não funcional:-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Shape 65"/>
          <p:cNvGraphicFramePr/>
          <p:nvPr/>
        </p:nvGraphicFramePr>
        <p:xfrm>
          <a:off x="834700" y="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{E91D875D-9A3F-4F92-9DEA-EC699EF863BF}</a:tableStyleId>
              </a:tblPr>
              <a:tblGrid>
                <a:gridCol w="7239000"/>
              </a:tblGrid>
              <a:tr h="4730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Nome: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Cadastrar doador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Ponto de ativação: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Este caso de uso começa quando o órgão de saúde acessa a página de cadastro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Ator: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Órgão de saúde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Objetivo: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Realizar o cadastro daqueles aptos a doar sangue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Pré-condição: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Usuário autenticado no sistema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normal: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 Órgão de saúde preenche o campo com o CPF do doador;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 Sistema verifica se o CPF já existem no banco;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3- Sistema cadastra novo doador;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alternativo: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 Órgão de saúde preenche o campo com o CPF do doador;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 Sistema verifica se o CPF já existem no banco;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2.a.1- O sistema informa que o CPF já existe no banco;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3- Sistema atualiza o cadastro do doador;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3.a.1- O sistema atualiza os dados do usuário;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Pós-condição: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funcional: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RF03 -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Cadastrar doador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não funcional: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Shape 70"/>
          <p:cNvGraphicFramePr/>
          <p:nvPr/>
        </p:nvGraphicFramePr>
        <p:xfrm>
          <a:off x="952500" y="3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{E91D875D-9A3F-4F92-9DEA-EC699EF863BF}</a:tableStyleId>
              </a:tblPr>
              <a:tblGrid>
                <a:gridCol w="7239000"/>
              </a:tblGrid>
              <a:tr h="4536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Nome: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Divulgar rede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Ponto de ativação: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Este caso de uso começa quando o sistema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Ator: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Sistema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Objetivo: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Divulgar as campanhas de doação de sangue nas redes sociais do usuário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Pré-condição: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Campanha criada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normal: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 O sistema consulta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às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contas vinculadas;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 O sistema divulga o conteúdo;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 u="sng">
                          <a:solidFill>
                            <a:schemeClr val="dk1"/>
                          </a:solidFill>
                        </a:rPr>
                        <a:t>Fluxo alternativo: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1- O sistema consulta às contas vinculadas;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1.a.1-Dados incorretos;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2- O sistema divulga o conteúdo;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Pós-condição: -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funcional: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RF04 - Divulgar rede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Requisito não funcional: -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