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3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FDE33-62CE-4A7B-95C9-310AB10C7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36965E-43DE-49BF-B809-116F90A13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18AB26-5D54-4831-A003-98003A41F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FD91B-6A11-4CD1-92AD-F7AA11E1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300CE-D250-4901-A4A9-7894F9FB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19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1A8E0-7B1C-46A6-93D4-44284894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BB86E-5DE0-4D7B-A56D-E5162FE26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F1B48-CDCA-4AA3-A97B-201CFD8B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828CCB-02B4-4508-BF60-7BD4E8AF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4857A-9465-4A34-8726-84E0BB00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720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75D01-2ED3-4AB9-93A1-BC0826EC0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239C8-28A4-40BE-9912-57C5C7094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18C41-8822-4845-9F98-9ECF9223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6B69C7-01D2-4FCB-92C7-33E05E5D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2547AD-8D25-4F0C-9C92-E324B382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0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57EA4-9091-4A9F-ADF6-62EB5DFB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BF9C4-BAFB-426F-B336-D474FE63E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572E1-8A58-4E76-9DFF-A9BBCF2B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0CE9B7-329E-4A06-975A-F2ECFD06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E8475A-6BE0-44A9-A61F-3B94DFF0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5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BD9C2-54FD-4D12-9B48-87F647C1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D1D3C-5FB9-46D2-9C29-C8C406C1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BC5BD-78E2-41AD-B05F-E496A580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51781-62A1-4C08-A887-B4547201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FD9D8-BF93-4A66-98C7-4DE820FB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54B7D-480F-40AA-A529-F8511460B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D97B3-BC8E-475B-A19C-85CFEC941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326960-5DB0-4330-9EF4-F9C643F6E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672D82-38B1-4996-AADE-1E8EE573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3F236-B152-4D9D-9590-EC78AE280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12223-6E1C-4F23-B6C9-C8E6F9CD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6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600C3-0D96-42D1-B312-DB2BA1CD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1CF91-6888-45D1-8AB3-C4A9F0D14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9C5E25-C769-4C31-B677-E7644BD7A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A83F30-2F07-482C-8B65-E70F3FB2E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193DFA-A2A2-4E04-A24C-8448C139E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1E34C7-5E86-42DB-A0D8-0913C093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38F9D2-9D12-4501-BC27-EA2093A1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DCA437-6AC6-49CD-AB35-5CB9CACE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81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1A784-8B28-4CC9-A95D-4E25B57C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14C9E3-F44F-4F6E-AD27-A723AF157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EB0C9C-5DDA-4FFF-ADE8-3F47DB83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122E4-AC0D-4671-9BAD-300A3758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5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88069A-6F74-4489-B7D3-F29B6E90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C76946-776B-4B82-A5F7-E55431A7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2D905-06FE-4B4C-B58C-61EC9F54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85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BE90C-4A7C-4C8C-A8DC-CE47280C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3BA2D-76BC-44DA-842E-FB9AEAF6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70CC2-0295-4585-88A7-3B11A864F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D3799-B77C-444D-88BB-174A3A67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91242-CB7C-4535-AAD5-A759513B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4CDE6-D0F1-49BC-A714-7A1B384F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38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A1C61-5E21-4758-A3C9-7ADC1BBD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635786-1E09-4FE9-8BCA-C5EB8DCBF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6B823-4030-49A7-B614-D10F8EC47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9C312-C286-4E77-AFCA-4B44C8CAB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D4379-0608-4B20-9E28-58720D0B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4A894-DC92-4B3E-A915-2A78BAC5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39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805A99-EE28-43A4-94D9-10865526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50125-7EDE-4AC1-8826-997484033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E18756-CC96-4547-BFF5-B74CDF70D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987EF-868B-415A-94C7-FC6B2CCD4676}" type="datetimeFigureOut">
              <a:rPr lang="zh-CN" altLang="en-US" smtClean="0"/>
              <a:t>2021/10/7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E78985-C338-455D-ADE4-33E1AEBE1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34360-4C58-4BF9-B2DA-683596485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7E6F-A20E-4174-8903-977AC52D13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1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智能手机 纯色填充">
            <a:extLst>
              <a:ext uri="{FF2B5EF4-FFF2-40B4-BE49-F238E27FC236}">
                <a16:creationId xmlns:a16="http://schemas.microsoft.com/office/drawing/2014/main" id="{0854A5A1-F7EB-41B7-8F34-C5F2E1AF8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0050" y="1542672"/>
            <a:ext cx="914400" cy="914400"/>
          </a:xfrm>
          <a:prstGeom prst="rect">
            <a:avLst/>
          </a:prstGeom>
        </p:spPr>
      </p:pic>
      <p:pic>
        <p:nvPicPr>
          <p:cNvPr id="7" name="图形 6" descr="服务器 纯色填充">
            <a:extLst>
              <a:ext uri="{FF2B5EF4-FFF2-40B4-BE49-F238E27FC236}">
                <a16:creationId xmlns:a16="http://schemas.microsoft.com/office/drawing/2014/main" id="{C698DE46-C4F5-4A66-A324-5A7F685A5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80050" y="4109047"/>
            <a:ext cx="914400" cy="914400"/>
          </a:xfrm>
          <a:prstGeom prst="rect">
            <a:avLst/>
          </a:prstGeom>
        </p:spPr>
      </p:pic>
      <p:pic>
        <p:nvPicPr>
          <p:cNvPr id="9" name="图形 8" descr="云 轮廓">
            <a:extLst>
              <a:ext uri="{FF2B5EF4-FFF2-40B4-BE49-F238E27FC236}">
                <a16:creationId xmlns:a16="http://schemas.microsoft.com/office/drawing/2014/main" id="{D3C0044F-D9DA-4EA4-9791-308D691C6B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66660" y="2845692"/>
            <a:ext cx="914400" cy="914400"/>
          </a:xfrm>
          <a:prstGeom prst="rect">
            <a:avLst/>
          </a:prstGeom>
        </p:spPr>
      </p:pic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C395668-5298-45BF-96E0-36A7D6361BD8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5756078" y="2298464"/>
            <a:ext cx="806155" cy="37294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4EC4CBFD-61C2-4685-B237-84AF57E9A3A8}"/>
              </a:ext>
            </a:extLst>
          </p:cNvPr>
          <p:cNvCxnSpPr>
            <a:stCxn id="7" idx="1"/>
            <a:endCxn id="7" idx="2"/>
          </p:cNvCxnSpPr>
          <p:nvPr/>
        </p:nvCxnSpPr>
        <p:spPr>
          <a:xfrm rot="10800000" flipH="1" flipV="1">
            <a:off x="3380050" y="4566247"/>
            <a:ext cx="457200" cy="457200"/>
          </a:xfrm>
          <a:prstGeom prst="curvedConnector4">
            <a:avLst>
              <a:gd name="adj1" fmla="val -50000"/>
              <a:gd name="adj2" fmla="val 1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F4930C0-CA06-40F4-9BE5-5CD80C087F21}"/>
              </a:ext>
            </a:extLst>
          </p:cNvPr>
          <p:cNvCxnSpPr>
            <a:cxnSpLocks/>
          </p:cNvCxnSpPr>
          <p:nvPr/>
        </p:nvCxnSpPr>
        <p:spPr>
          <a:xfrm>
            <a:off x="3934141" y="2457072"/>
            <a:ext cx="0" cy="1651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A3D9F2-2975-4C92-BADC-306F7B2A2088}"/>
              </a:ext>
            </a:extLst>
          </p:cNvPr>
          <p:cNvCxnSpPr>
            <a:cxnSpLocks/>
          </p:cNvCxnSpPr>
          <p:nvPr/>
        </p:nvCxnSpPr>
        <p:spPr>
          <a:xfrm flipV="1">
            <a:off x="3728247" y="2457072"/>
            <a:ext cx="0" cy="1651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0C05C0D5-1356-4DC1-AE38-9E0315EEB6C2}"/>
              </a:ext>
            </a:extLst>
          </p:cNvPr>
          <p:cNvSpPr/>
          <p:nvPr/>
        </p:nvSpPr>
        <p:spPr>
          <a:xfrm>
            <a:off x="3881619" y="3109862"/>
            <a:ext cx="1245855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、获取推荐彩票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020E3C-206A-462D-81C1-A3CB2F9BDA60}"/>
              </a:ext>
            </a:extLst>
          </p:cNvPr>
          <p:cNvSpPr/>
          <p:nvPr/>
        </p:nvSpPr>
        <p:spPr>
          <a:xfrm>
            <a:off x="5536228" y="4243337"/>
            <a:ext cx="1245854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、获取往期数据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47DEAA-3A77-448E-8DF8-943CFF744129}"/>
              </a:ext>
            </a:extLst>
          </p:cNvPr>
          <p:cNvSpPr/>
          <p:nvPr/>
        </p:nvSpPr>
        <p:spPr>
          <a:xfrm>
            <a:off x="1815613" y="4943425"/>
            <a:ext cx="1386918" cy="43088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、根据往期数据，</a:t>
            </a:r>
            <a:endParaRPr lang="en-US" altLang="zh-CN" sz="11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分析各位数字频率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998A8B6-56B7-4FBD-A82A-1C240D819995}"/>
              </a:ext>
            </a:extLst>
          </p:cNvPr>
          <p:cNvSpPr/>
          <p:nvPr/>
        </p:nvSpPr>
        <p:spPr>
          <a:xfrm>
            <a:off x="2203471" y="3128719"/>
            <a:ext cx="1524776" cy="2616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、推送</a:t>
            </a:r>
            <a:r>
              <a:rPr lang="en-US" altLang="zh-CN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top3</a:t>
            </a:r>
            <a:r>
              <a:rPr lang="zh-CN" altLang="en-US" sz="11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推荐组合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B1D501-E57A-42A3-A00A-DE4E3755DAD0}"/>
              </a:ext>
            </a:extLst>
          </p:cNvPr>
          <p:cNvSpPr/>
          <p:nvPr/>
        </p:nvSpPr>
        <p:spPr>
          <a:xfrm>
            <a:off x="4081532" y="1815206"/>
            <a:ext cx="6094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b="1" cap="none" spc="0" dirty="0">
                <a:ln/>
                <a:solidFill>
                  <a:schemeClr val="accent4"/>
                </a:solidFill>
                <a:effectLst/>
              </a:rPr>
              <a:t>APP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2CFD1D7-C1CF-4129-BCF3-7BAE18195881}"/>
              </a:ext>
            </a:extLst>
          </p:cNvPr>
          <p:cNvSpPr/>
          <p:nvPr/>
        </p:nvSpPr>
        <p:spPr>
          <a:xfrm>
            <a:off x="4148786" y="4915633"/>
            <a:ext cx="84350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b="1" dirty="0">
                <a:ln/>
                <a:solidFill>
                  <a:schemeClr val="accent4"/>
                </a:solidFill>
              </a:rPr>
              <a:t>Server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2A89A8-FA47-4BD7-8DE6-CCD897BBA19A}"/>
              </a:ext>
            </a:extLst>
          </p:cNvPr>
          <p:cNvSpPr/>
          <p:nvPr/>
        </p:nvSpPr>
        <p:spPr>
          <a:xfrm>
            <a:off x="8481060" y="3098393"/>
            <a:ext cx="158569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b="1" dirty="0" err="1">
                <a:ln/>
                <a:solidFill>
                  <a:schemeClr val="accent4"/>
                </a:solidFill>
              </a:rPr>
              <a:t>LotteryServer</a:t>
            </a:r>
            <a:endParaRPr lang="zh-CN" altLang="en-US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0201834-0545-4152-BA1F-BFF58F97F108}"/>
              </a:ext>
            </a:extLst>
          </p:cNvPr>
          <p:cNvSpPr/>
          <p:nvPr/>
        </p:nvSpPr>
        <p:spPr>
          <a:xfrm>
            <a:off x="0" y="0"/>
            <a:ext cx="1707687" cy="47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架构图</a:t>
            </a:r>
          </a:p>
        </p:txBody>
      </p:sp>
    </p:spTree>
    <p:extLst>
      <p:ext uri="{BB962C8B-B14F-4D97-AF65-F5344CB8AC3E}">
        <p14:creationId xmlns:p14="http://schemas.microsoft.com/office/powerpoint/2010/main" val="384143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A31A41B-D77B-4C00-8452-2688650AC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70301"/>
              </p:ext>
            </p:extLst>
          </p:nvPr>
        </p:nvGraphicFramePr>
        <p:xfrm>
          <a:off x="1308100" y="802216"/>
          <a:ext cx="40513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327">
                  <a:extLst>
                    <a:ext uri="{9D8B030D-6E8A-4147-A177-3AD203B41FA5}">
                      <a16:colId xmlns:a16="http://schemas.microsoft.com/office/drawing/2014/main" val="1167465322"/>
                    </a:ext>
                  </a:extLst>
                </a:gridCol>
                <a:gridCol w="2548973">
                  <a:extLst>
                    <a:ext uri="{9D8B030D-6E8A-4147-A177-3AD203B41FA5}">
                      <a16:colId xmlns:a16="http://schemas.microsoft.com/office/drawing/2014/main" val="194928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tbl_doucol_hist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7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8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VARCHAR32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4501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AA6F97C-FBB8-4121-B13D-40ECF2A40A94}"/>
              </a:ext>
            </a:extLst>
          </p:cNvPr>
          <p:cNvSpPr/>
          <p:nvPr/>
        </p:nvSpPr>
        <p:spPr>
          <a:xfrm>
            <a:off x="0" y="0"/>
            <a:ext cx="1707687" cy="478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表结构</a:t>
            </a:r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F5EA6FC9-C4A3-4663-967B-1DD50C91E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121285"/>
              </p:ext>
            </p:extLst>
          </p:nvPr>
        </p:nvGraphicFramePr>
        <p:xfrm>
          <a:off x="1308100" y="3019636"/>
          <a:ext cx="40513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57">
                  <a:extLst>
                    <a:ext uri="{9D8B030D-6E8A-4147-A177-3AD203B41FA5}">
                      <a16:colId xmlns:a16="http://schemas.microsoft.com/office/drawing/2014/main" val="1167465322"/>
                    </a:ext>
                  </a:extLst>
                </a:gridCol>
                <a:gridCol w="2549043">
                  <a:extLst>
                    <a:ext uri="{9D8B030D-6E8A-4147-A177-3AD203B41FA5}">
                      <a16:colId xmlns:a16="http://schemas.microsoft.com/office/drawing/2014/main" val="19492836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/>
                        <a:t>表名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tbl_doucol_balls_count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575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列名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78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red1num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4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red2num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80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red3num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54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red4num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01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red5num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6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red6num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949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bluenum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543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18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77</Words>
  <Application>Microsoft Office PowerPoint</Application>
  <PresentationFormat>宽屏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fu</dc:creator>
  <cp:lastModifiedBy>lu fu</cp:lastModifiedBy>
  <cp:revision>8</cp:revision>
  <dcterms:created xsi:type="dcterms:W3CDTF">2021-10-04T14:42:15Z</dcterms:created>
  <dcterms:modified xsi:type="dcterms:W3CDTF">2021-10-06T17:32:05Z</dcterms:modified>
</cp:coreProperties>
</file>