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1"/>
  </p:notesMasterIdLst>
  <p:handoutMasterIdLst>
    <p:handoutMasterId r:id="rId22"/>
  </p:handoutMasterIdLst>
  <p:sldIdLst>
    <p:sldId id="497" r:id="rId2"/>
    <p:sldId id="519" r:id="rId3"/>
    <p:sldId id="595" r:id="rId4"/>
    <p:sldId id="596" r:id="rId5"/>
    <p:sldId id="597" r:id="rId6"/>
    <p:sldId id="599" r:id="rId7"/>
    <p:sldId id="609" r:id="rId8"/>
    <p:sldId id="608" r:id="rId9"/>
    <p:sldId id="607" r:id="rId10"/>
    <p:sldId id="598" r:id="rId11"/>
    <p:sldId id="611" r:id="rId12"/>
    <p:sldId id="610" r:id="rId13"/>
    <p:sldId id="600" r:id="rId14"/>
    <p:sldId id="601" r:id="rId15"/>
    <p:sldId id="602" r:id="rId16"/>
    <p:sldId id="613" r:id="rId17"/>
    <p:sldId id="603" r:id="rId18"/>
    <p:sldId id="612" r:id="rId19"/>
    <p:sldId id="374" r:id="rId20"/>
  </p:sldIdLst>
  <p:sldSz cx="12192000" cy="6858000"/>
  <p:notesSz cx="7315200" cy="9601200"/>
  <p:defaultTextStyle>
    <a:defPPr>
      <a:defRPr lang="en-US"/>
    </a:defPPr>
    <a:lvl1pPr algn="l" rtl="0" fontAlgn="b">
      <a:spcBef>
        <a:spcPct val="0"/>
      </a:spcBef>
      <a:spcAft>
        <a:spcPct val="0"/>
      </a:spcAft>
      <a:defRPr sz="1000" kern="1200">
        <a:solidFill>
          <a:schemeClr val="bg1"/>
        </a:solidFill>
        <a:latin typeface="Arial" charset="0"/>
        <a:ea typeface="ＭＳ Ｐゴシック" charset="0"/>
        <a:cs typeface="Arial" charset="0"/>
      </a:defRPr>
    </a:lvl1pPr>
    <a:lvl2pPr marL="457200" algn="l" rtl="0" fontAlgn="b">
      <a:spcBef>
        <a:spcPct val="0"/>
      </a:spcBef>
      <a:spcAft>
        <a:spcPct val="0"/>
      </a:spcAft>
      <a:defRPr sz="1000" kern="1200">
        <a:solidFill>
          <a:schemeClr val="bg1"/>
        </a:solidFill>
        <a:latin typeface="Arial" charset="0"/>
        <a:ea typeface="ＭＳ Ｐゴシック" charset="0"/>
        <a:cs typeface="Arial" charset="0"/>
      </a:defRPr>
    </a:lvl2pPr>
    <a:lvl3pPr marL="914400" algn="l" rtl="0" fontAlgn="b">
      <a:spcBef>
        <a:spcPct val="0"/>
      </a:spcBef>
      <a:spcAft>
        <a:spcPct val="0"/>
      </a:spcAft>
      <a:defRPr sz="1000" kern="1200">
        <a:solidFill>
          <a:schemeClr val="bg1"/>
        </a:solidFill>
        <a:latin typeface="Arial" charset="0"/>
        <a:ea typeface="ＭＳ Ｐゴシック" charset="0"/>
        <a:cs typeface="Arial" charset="0"/>
      </a:defRPr>
    </a:lvl3pPr>
    <a:lvl4pPr marL="1371600" algn="l" rtl="0" fontAlgn="b">
      <a:spcBef>
        <a:spcPct val="0"/>
      </a:spcBef>
      <a:spcAft>
        <a:spcPct val="0"/>
      </a:spcAft>
      <a:defRPr sz="1000" kern="1200">
        <a:solidFill>
          <a:schemeClr val="bg1"/>
        </a:solidFill>
        <a:latin typeface="Arial" charset="0"/>
        <a:ea typeface="ＭＳ Ｐゴシック" charset="0"/>
        <a:cs typeface="Arial" charset="0"/>
      </a:defRPr>
    </a:lvl4pPr>
    <a:lvl5pPr marL="1828800" algn="l" rtl="0" fontAlgn="b">
      <a:spcBef>
        <a:spcPct val="0"/>
      </a:spcBef>
      <a:spcAft>
        <a:spcPct val="0"/>
      </a:spcAft>
      <a:defRPr sz="1000" kern="1200">
        <a:solidFill>
          <a:schemeClr val="bg1"/>
        </a:solidFill>
        <a:latin typeface="Arial" charset="0"/>
        <a:ea typeface="ＭＳ Ｐゴシック" charset="0"/>
        <a:cs typeface="Arial" charset="0"/>
      </a:defRPr>
    </a:lvl5pPr>
    <a:lvl6pPr marL="2286000" algn="l" defTabSz="457200" rtl="0" eaLnBrk="1" latinLnBrk="0" hangingPunct="1">
      <a:defRPr sz="1000" kern="1200">
        <a:solidFill>
          <a:schemeClr val="bg1"/>
        </a:solidFill>
        <a:latin typeface="Arial" charset="0"/>
        <a:ea typeface="ＭＳ Ｐゴシック" charset="0"/>
        <a:cs typeface="Arial" charset="0"/>
      </a:defRPr>
    </a:lvl6pPr>
    <a:lvl7pPr marL="2743200" algn="l" defTabSz="457200" rtl="0" eaLnBrk="1" latinLnBrk="0" hangingPunct="1">
      <a:defRPr sz="1000" kern="1200">
        <a:solidFill>
          <a:schemeClr val="bg1"/>
        </a:solidFill>
        <a:latin typeface="Arial" charset="0"/>
        <a:ea typeface="ＭＳ Ｐゴシック" charset="0"/>
        <a:cs typeface="Arial" charset="0"/>
      </a:defRPr>
    </a:lvl7pPr>
    <a:lvl8pPr marL="3200400" algn="l" defTabSz="457200" rtl="0" eaLnBrk="1" latinLnBrk="0" hangingPunct="1">
      <a:defRPr sz="1000" kern="1200">
        <a:solidFill>
          <a:schemeClr val="bg1"/>
        </a:solidFill>
        <a:latin typeface="Arial" charset="0"/>
        <a:ea typeface="ＭＳ Ｐゴシック" charset="0"/>
        <a:cs typeface="Arial" charset="0"/>
      </a:defRPr>
    </a:lvl8pPr>
    <a:lvl9pPr marL="3657600" algn="l" defTabSz="457200" rtl="0" eaLnBrk="1" latinLnBrk="0" hangingPunct="1">
      <a:defRPr sz="1000" kern="1200">
        <a:solidFill>
          <a:schemeClr val="bg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EC5817"/>
    <a:srgbClr val="1DE8EA"/>
    <a:srgbClr val="3CFFD9"/>
    <a:srgbClr val="081620"/>
    <a:srgbClr val="B8E3F0"/>
    <a:srgbClr val="003366"/>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F8C7C-5B6D-164B-A439-BDA6A8C0CD35}" v="198" dt="2023-11-14T12:24:33.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07" autoAdjust="0"/>
    <p:restoredTop sz="96306" autoAdjust="0"/>
  </p:normalViewPr>
  <p:slideViewPr>
    <p:cSldViewPr>
      <p:cViewPr>
        <p:scale>
          <a:sx n="164" d="100"/>
          <a:sy n="164" d="100"/>
        </p:scale>
        <p:origin x="-688" y="-81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Zhan" userId="9bf1158d-5ec6-44ed-8784-22fed4df2891" providerId="ADAL" clId="{6E60FFE0-9373-4CE2-BF30-25B537E01A81}"/>
    <pc:docChg chg="undo custSel addSld delSld modSld sldOrd">
      <pc:chgData name="Chen Zhan" userId="9bf1158d-5ec6-44ed-8784-22fed4df2891" providerId="ADAL" clId="{6E60FFE0-9373-4CE2-BF30-25B537E01A81}" dt="2023-11-09T14:13:16.260" v="980" actId="1036"/>
      <pc:docMkLst>
        <pc:docMk/>
      </pc:docMkLst>
      <pc:sldChg chg="modSp mod">
        <pc:chgData name="Chen Zhan" userId="9bf1158d-5ec6-44ed-8784-22fed4df2891" providerId="ADAL" clId="{6E60FFE0-9373-4CE2-BF30-25B537E01A81}" dt="2023-11-07T06:29:30.742" v="2"/>
        <pc:sldMkLst>
          <pc:docMk/>
          <pc:sldMk cId="2623056429" sldId="497"/>
        </pc:sldMkLst>
        <pc:spChg chg="mod">
          <ac:chgData name="Chen Zhan" userId="9bf1158d-5ec6-44ed-8784-22fed4df2891" providerId="ADAL" clId="{6E60FFE0-9373-4CE2-BF30-25B537E01A81}" dt="2023-11-07T06:29:06.334" v="0" actId="20577"/>
          <ac:spMkLst>
            <pc:docMk/>
            <pc:sldMk cId="2623056429" sldId="497"/>
            <ac:spMk id="5" creationId="{00000000-0000-0000-0000-000000000000}"/>
          </ac:spMkLst>
        </pc:spChg>
        <pc:spChg chg="mod">
          <ac:chgData name="Chen Zhan" userId="9bf1158d-5ec6-44ed-8784-22fed4df2891" providerId="ADAL" clId="{6E60FFE0-9373-4CE2-BF30-25B537E01A81}" dt="2023-11-07T06:29:30.742" v="2"/>
          <ac:spMkLst>
            <pc:docMk/>
            <pc:sldMk cId="2623056429" sldId="497"/>
            <ac:spMk id="13" creationId="{1AFE4038-CDD0-4FCE-CF3D-63DC1665966C}"/>
          </ac:spMkLst>
        </pc:spChg>
      </pc:sldChg>
      <pc:sldChg chg="del">
        <pc:chgData name="Chen Zhan" userId="9bf1158d-5ec6-44ed-8784-22fed4df2891" providerId="ADAL" clId="{6E60FFE0-9373-4CE2-BF30-25B537E01A81}" dt="2023-11-07T06:30:01.758" v="3" actId="47"/>
        <pc:sldMkLst>
          <pc:docMk/>
          <pc:sldMk cId="1117292166" sldId="583"/>
        </pc:sldMkLst>
      </pc:sldChg>
      <pc:sldChg chg="del">
        <pc:chgData name="Chen Zhan" userId="9bf1158d-5ec6-44ed-8784-22fed4df2891" providerId="ADAL" clId="{6E60FFE0-9373-4CE2-BF30-25B537E01A81}" dt="2023-11-07T06:30:01.758" v="3" actId="47"/>
        <pc:sldMkLst>
          <pc:docMk/>
          <pc:sldMk cId="552191740" sldId="585"/>
        </pc:sldMkLst>
      </pc:sldChg>
      <pc:sldChg chg="del">
        <pc:chgData name="Chen Zhan" userId="9bf1158d-5ec6-44ed-8784-22fed4df2891" providerId="ADAL" clId="{6E60FFE0-9373-4CE2-BF30-25B537E01A81}" dt="2023-11-07T06:30:01.758" v="3" actId="47"/>
        <pc:sldMkLst>
          <pc:docMk/>
          <pc:sldMk cId="3920309156" sldId="586"/>
        </pc:sldMkLst>
      </pc:sldChg>
      <pc:sldChg chg="addSp delSp modSp mod modNotesTx">
        <pc:chgData name="Chen Zhan" userId="9bf1158d-5ec6-44ed-8784-22fed4df2891" providerId="ADAL" clId="{6E60FFE0-9373-4CE2-BF30-25B537E01A81}" dt="2023-11-09T12:16:39.484" v="149" actId="20577"/>
        <pc:sldMkLst>
          <pc:docMk/>
          <pc:sldMk cId="3128925610" sldId="587"/>
        </pc:sldMkLst>
        <pc:spChg chg="mod">
          <ac:chgData name="Chen Zhan" userId="9bf1158d-5ec6-44ed-8784-22fed4df2891" providerId="ADAL" clId="{6E60FFE0-9373-4CE2-BF30-25B537E01A81}" dt="2023-11-09T04:56:52.354" v="84" actId="20577"/>
          <ac:spMkLst>
            <pc:docMk/>
            <pc:sldMk cId="3128925610" sldId="587"/>
            <ac:spMk id="2" creationId="{9782833E-812D-62D1-E74D-E2DE6C5E6AF7}"/>
          </ac:spMkLst>
        </pc:spChg>
        <pc:spChg chg="del">
          <ac:chgData name="Chen Zhan" userId="9bf1158d-5ec6-44ed-8784-22fed4df2891" providerId="ADAL" clId="{6E60FFE0-9373-4CE2-BF30-25B537E01A81}" dt="2023-11-09T12:11:43.327" v="85" actId="478"/>
          <ac:spMkLst>
            <pc:docMk/>
            <pc:sldMk cId="3128925610" sldId="587"/>
            <ac:spMk id="5" creationId="{2200B580-7D0E-61E8-B3A2-D32CE7AEEFCF}"/>
          </ac:spMkLst>
        </pc:spChg>
        <pc:spChg chg="add mod">
          <ac:chgData name="Chen Zhan" userId="9bf1158d-5ec6-44ed-8784-22fed4df2891" providerId="ADAL" clId="{6E60FFE0-9373-4CE2-BF30-25B537E01A81}" dt="2023-11-09T12:16:17.875" v="136" actId="6549"/>
          <ac:spMkLst>
            <pc:docMk/>
            <pc:sldMk cId="3128925610" sldId="587"/>
            <ac:spMk id="6" creationId="{2A3FFA17-EA7C-3CD4-F58E-7C1581D5BDFF}"/>
          </ac:spMkLst>
        </pc:spChg>
        <pc:spChg chg="add mod">
          <ac:chgData name="Chen Zhan" userId="9bf1158d-5ec6-44ed-8784-22fed4df2891" providerId="ADAL" clId="{6E60FFE0-9373-4CE2-BF30-25B537E01A81}" dt="2023-11-09T12:16:39.484" v="149" actId="20577"/>
          <ac:spMkLst>
            <pc:docMk/>
            <pc:sldMk cId="3128925610" sldId="587"/>
            <ac:spMk id="8" creationId="{4A4999B6-A568-48D7-ECF9-72368895D910}"/>
          </ac:spMkLst>
        </pc:spChg>
        <pc:picChg chg="add mod">
          <ac:chgData name="Chen Zhan" userId="9bf1158d-5ec6-44ed-8784-22fed4df2891" providerId="ADAL" clId="{6E60FFE0-9373-4CE2-BF30-25B537E01A81}" dt="2023-11-09T12:16:31.615" v="138" actId="1076"/>
          <ac:picMkLst>
            <pc:docMk/>
            <pc:sldMk cId="3128925610" sldId="587"/>
            <ac:picMk id="7" creationId="{E5FBBFE4-3D35-E050-E1E5-4D9EC5606FB0}"/>
          </ac:picMkLst>
        </pc:picChg>
      </pc:sldChg>
      <pc:sldChg chg="del">
        <pc:chgData name="Chen Zhan" userId="9bf1158d-5ec6-44ed-8784-22fed4df2891" providerId="ADAL" clId="{6E60FFE0-9373-4CE2-BF30-25B537E01A81}" dt="2023-11-07T06:30:01.758" v="3" actId="47"/>
        <pc:sldMkLst>
          <pc:docMk/>
          <pc:sldMk cId="139097264" sldId="591"/>
        </pc:sldMkLst>
      </pc:sldChg>
      <pc:sldChg chg="addSp delSp modSp mod">
        <pc:chgData name="Chen Zhan" userId="9bf1158d-5ec6-44ed-8784-22fed4df2891" providerId="ADAL" clId="{6E60FFE0-9373-4CE2-BF30-25B537E01A81}" dt="2023-11-08T13:35:26.877" v="37" actId="1076"/>
        <pc:sldMkLst>
          <pc:docMk/>
          <pc:sldMk cId="1753282481" sldId="593"/>
        </pc:sldMkLst>
        <pc:spChg chg="mod">
          <ac:chgData name="Chen Zhan" userId="9bf1158d-5ec6-44ed-8784-22fed4df2891" providerId="ADAL" clId="{6E60FFE0-9373-4CE2-BF30-25B537E01A81}" dt="2023-11-08T13:32:20.376" v="13"/>
          <ac:spMkLst>
            <pc:docMk/>
            <pc:sldMk cId="1753282481" sldId="593"/>
            <ac:spMk id="2" creationId="{9782833E-812D-62D1-E74D-E2DE6C5E6AF7}"/>
          </ac:spMkLst>
        </pc:spChg>
        <pc:spChg chg="del">
          <ac:chgData name="Chen Zhan" userId="9bf1158d-5ec6-44ed-8784-22fed4df2891" providerId="ADAL" clId="{6E60FFE0-9373-4CE2-BF30-25B537E01A81}" dt="2023-11-08T13:33:36.527" v="15" actId="478"/>
          <ac:spMkLst>
            <pc:docMk/>
            <pc:sldMk cId="1753282481" sldId="593"/>
            <ac:spMk id="9" creationId="{7D8F27C8-097E-283D-0508-964F95B255E1}"/>
          </ac:spMkLst>
        </pc:spChg>
        <pc:spChg chg="del">
          <ac:chgData name="Chen Zhan" userId="9bf1158d-5ec6-44ed-8784-22fed4df2891" providerId="ADAL" clId="{6E60FFE0-9373-4CE2-BF30-25B537E01A81}" dt="2023-11-08T13:31:09.850" v="5" actId="478"/>
          <ac:spMkLst>
            <pc:docMk/>
            <pc:sldMk cId="1753282481" sldId="593"/>
            <ac:spMk id="11" creationId="{0D3C03F9-D934-BD79-1DAC-6E790C7385EF}"/>
          </ac:spMkLst>
        </pc:spChg>
        <pc:picChg chg="add mod">
          <ac:chgData name="Chen Zhan" userId="9bf1158d-5ec6-44ed-8784-22fed4df2891" providerId="ADAL" clId="{6E60FFE0-9373-4CE2-BF30-25B537E01A81}" dt="2023-11-08T13:34:43.524" v="27" actId="1076"/>
          <ac:picMkLst>
            <pc:docMk/>
            <pc:sldMk cId="1753282481" sldId="593"/>
            <ac:picMk id="5" creationId="{CBF8A386-1BA9-B185-F964-89387ACA5D1E}"/>
          </ac:picMkLst>
        </pc:picChg>
        <pc:picChg chg="add mod modCrop">
          <ac:chgData name="Chen Zhan" userId="9bf1158d-5ec6-44ed-8784-22fed4df2891" providerId="ADAL" clId="{6E60FFE0-9373-4CE2-BF30-25B537E01A81}" dt="2023-11-08T13:35:18.218" v="36" actId="1076"/>
          <ac:picMkLst>
            <pc:docMk/>
            <pc:sldMk cId="1753282481" sldId="593"/>
            <ac:picMk id="6" creationId="{870B729E-EBCB-E494-F536-38843F8340D9}"/>
          </ac:picMkLst>
        </pc:picChg>
        <pc:picChg chg="add mod">
          <ac:chgData name="Chen Zhan" userId="9bf1158d-5ec6-44ed-8784-22fed4df2891" providerId="ADAL" clId="{6E60FFE0-9373-4CE2-BF30-25B537E01A81}" dt="2023-11-08T13:35:14.942" v="35" actId="1076"/>
          <ac:picMkLst>
            <pc:docMk/>
            <pc:sldMk cId="1753282481" sldId="593"/>
            <ac:picMk id="7" creationId="{F8722A81-7771-DA56-1C58-373C3A8CF3AA}"/>
          </ac:picMkLst>
        </pc:picChg>
        <pc:picChg chg="add mod">
          <ac:chgData name="Chen Zhan" userId="9bf1158d-5ec6-44ed-8784-22fed4df2891" providerId="ADAL" clId="{6E60FFE0-9373-4CE2-BF30-25B537E01A81}" dt="2023-11-08T13:35:26.877" v="37" actId="1076"/>
          <ac:picMkLst>
            <pc:docMk/>
            <pc:sldMk cId="1753282481" sldId="593"/>
            <ac:picMk id="8" creationId="{02ADA01B-066E-A7B8-1117-75657B4B7050}"/>
          </ac:picMkLst>
        </pc:picChg>
        <pc:picChg chg="del">
          <ac:chgData name="Chen Zhan" userId="9bf1158d-5ec6-44ed-8784-22fed4df2891" providerId="ADAL" clId="{6E60FFE0-9373-4CE2-BF30-25B537E01A81}" dt="2023-11-08T13:31:11.517" v="6" actId="478"/>
          <ac:picMkLst>
            <pc:docMk/>
            <pc:sldMk cId="1753282481" sldId="593"/>
            <ac:picMk id="10" creationId="{5DEE7483-FC09-4ED7-79CF-DA6A2AF1208C}"/>
          </ac:picMkLst>
        </pc:picChg>
      </pc:sldChg>
      <pc:sldChg chg="addSp delSp modSp mod modNotesTx">
        <pc:chgData name="Chen Zhan" userId="9bf1158d-5ec6-44ed-8784-22fed4df2891" providerId="ADAL" clId="{6E60FFE0-9373-4CE2-BF30-25B537E01A81}" dt="2023-11-09T12:20:23.328" v="206" actId="108"/>
        <pc:sldMkLst>
          <pc:docMk/>
          <pc:sldMk cId="3757232856" sldId="595"/>
        </pc:sldMkLst>
        <pc:spChg chg="mod">
          <ac:chgData name="Chen Zhan" userId="9bf1158d-5ec6-44ed-8784-22fed4df2891" providerId="ADAL" clId="{6E60FFE0-9373-4CE2-BF30-25B537E01A81}" dt="2023-11-08T13:38:23.186" v="73" actId="20577"/>
          <ac:spMkLst>
            <pc:docMk/>
            <pc:sldMk cId="3757232856" sldId="595"/>
            <ac:spMk id="2" creationId="{9782833E-812D-62D1-E74D-E2DE6C5E6AF7}"/>
          </ac:spMkLst>
        </pc:spChg>
        <pc:spChg chg="del">
          <ac:chgData name="Chen Zhan" userId="9bf1158d-5ec6-44ed-8784-22fed4df2891" providerId="ADAL" clId="{6E60FFE0-9373-4CE2-BF30-25B537E01A81}" dt="2023-11-09T12:17:33.730" v="150" actId="478"/>
          <ac:spMkLst>
            <pc:docMk/>
            <pc:sldMk cId="3757232856" sldId="595"/>
            <ac:spMk id="5" creationId="{2200B580-7D0E-61E8-B3A2-D32CE7AEEFCF}"/>
          </ac:spMkLst>
        </pc:spChg>
        <pc:spChg chg="add mod">
          <ac:chgData name="Chen Zhan" userId="9bf1158d-5ec6-44ed-8784-22fed4df2891" providerId="ADAL" clId="{6E60FFE0-9373-4CE2-BF30-25B537E01A81}" dt="2023-11-09T12:18:13.458" v="173" actId="27636"/>
          <ac:spMkLst>
            <pc:docMk/>
            <pc:sldMk cId="3757232856" sldId="595"/>
            <ac:spMk id="6" creationId="{025033CA-1657-A367-FD69-CBB244A8C482}"/>
          </ac:spMkLst>
        </pc:spChg>
        <pc:spChg chg="add mod">
          <ac:chgData name="Chen Zhan" userId="9bf1158d-5ec6-44ed-8784-22fed4df2891" providerId="ADAL" clId="{6E60FFE0-9373-4CE2-BF30-25B537E01A81}" dt="2023-11-09T12:20:23.328" v="206" actId="108"/>
          <ac:spMkLst>
            <pc:docMk/>
            <pc:sldMk cId="3757232856" sldId="595"/>
            <ac:spMk id="7" creationId="{84793AA3-BA65-15D0-20AC-0E255AC1C2A9}"/>
          </ac:spMkLst>
        </pc:spChg>
        <pc:spChg chg="add del mod">
          <ac:chgData name="Chen Zhan" userId="9bf1158d-5ec6-44ed-8784-22fed4df2891" providerId="ADAL" clId="{6E60FFE0-9373-4CE2-BF30-25B537E01A81}" dt="2023-11-09T12:18:45.088" v="178" actId="478"/>
          <ac:spMkLst>
            <pc:docMk/>
            <pc:sldMk cId="3757232856" sldId="595"/>
            <ac:spMk id="8" creationId="{A760DBA1-3E16-EDAC-FA09-6928D5D5900C}"/>
          </ac:spMkLst>
        </pc:spChg>
        <pc:spChg chg="add del mod">
          <ac:chgData name="Chen Zhan" userId="9bf1158d-5ec6-44ed-8784-22fed4df2891" providerId="ADAL" clId="{6E60FFE0-9373-4CE2-BF30-25B537E01A81}" dt="2023-11-09T12:18:41.583" v="177" actId="478"/>
          <ac:spMkLst>
            <pc:docMk/>
            <pc:sldMk cId="3757232856" sldId="595"/>
            <ac:spMk id="9" creationId="{F5F35B12-1F8F-ADE2-DDB5-ED56F240CF95}"/>
          </ac:spMkLst>
        </pc:spChg>
        <pc:spChg chg="add mod">
          <ac:chgData name="Chen Zhan" userId="9bf1158d-5ec6-44ed-8784-22fed4df2891" providerId="ADAL" clId="{6E60FFE0-9373-4CE2-BF30-25B537E01A81}" dt="2023-11-09T12:19:27.336" v="194" actId="1036"/>
          <ac:spMkLst>
            <pc:docMk/>
            <pc:sldMk cId="3757232856" sldId="595"/>
            <ac:spMk id="10" creationId="{E85F8D5F-B9BE-FA1A-92A6-44FC7355903C}"/>
          </ac:spMkLst>
        </pc:spChg>
        <pc:spChg chg="add mod">
          <ac:chgData name="Chen Zhan" userId="9bf1158d-5ec6-44ed-8784-22fed4df2891" providerId="ADAL" clId="{6E60FFE0-9373-4CE2-BF30-25B537E01A81}" dt="2023-11-09T12:19:27.336" v="194" actId="1036"/>
          <ac:spMkLst>
            <pc:docMk/>
            <pc:sldMk cId="3757232856" sldId="595"/>
            <ac:spMk id="11" creationId="{57DF4500-650B-28A9-83F5-9A2AF129D11A}"/>
          </ac:spMkLst>
        </pc:spChg>
        <pc:spChg chg="add mod">
          <ac:chgData name="Chen Zhan" userId="9bf1158d-5ec6-44ed-8784-22fed4df2891" providerId="ADAL" clId="{6E60FFE0-9373-4CE2-BF30-25B537E01A81}" dt="2023-11-09T12:19:27.336" v="194" actId="1036"/>
          <ac:spMkLst>
            <pc:docMk/>
            <pc:sldMk cId="3757232856" sldId="595"/>
            <ac:spMk id="12" creationId="{88D37032-0951-E926-B064-B2532C6FFBE5}"/>
          </ac:spMkLst>
        </pc:spChg>
        <pc:spChg chg="add mod">
          <ac:chgData name="Chen Zhan" userId="9bf1158d-5ec6-44ed-8784-22fed4df2891" providerId="ADAL" clId="{6E60FFE0-9373-4CE2-BF30-25B537E01A81}" dt="2023-11-09T12:19:27.336" v="194" actId="1036"/>
          <ac:spMkLst>
            <pc:docMk/>
            <pc:sldMk cId="3757232856" sldId="595"/>
            <ac:spMk id="13" creationId="{FF9F47BD-D4F4-808C-251F-5C56B7672711}"/>
          </ac:spMkLst>
        </pc:spChg>
        <pc:spChg chg="add mod">
          <ac:chgData name="Chen Zhan" userId="9bf1158d-5ec6-44ed-8784-22fed4df2891" providerId="ADAL" clId="{6E60FFE0-9373-4CE2-BF30-25B537E01A81}" dt="2023-11-09T12:19:27.336" v="194" actId="1036"/>
          <ac:spMkLst>
            <pc:docMk/>
            <pc:sldMk cId="3757232856" sldId="595"/>
            <ac:spMk id="14" creationId="{AD234776-E0DA-8916-2CD4-96EEA20C75B3}"/>
          </ac:spMkLst>
        </pc:spChg>
        <pc:spChg chg="add mod">
          <ac:chgData name="Chen Zhan" userId="9bf1158d-5ec6-44ed-8784-22fed4df2891" providerId="ADAL" clId="{6E60FFE0-9373-4CE2-BF30-25B537E01A81}" dt="2023-11-09T12:19:27.336" v="194" actId="1036"/>
          <ac:spMkLst>
            <pc:docMk/>
            <pc:sldMk cId="3757232856" sldId="595"/>
            <ac:spMk id="15" creationId="{63414BE4-F164-F795-FB52-996B4D78379F}"/>
          </ac:spMkLst>
        </pc:spChg>
        <pc:spChg chg="add mod">
          <ac:chgData name="Chen Zhan" userId="9bf1158d-5ec6-44ed-8784-22fed4df2891" providerId="ADAL" clId="{6E60FFE0-9373-4CE2-BF30-25B537E01A81}" dt="2023-11-09T12:19:27.336" v="194" actId="1036"/>
          <ac:spMkLst>
            <pc:docMk/>
            <pc:sldMk cId="3757232856" sldId="595"/>
            <ac:spMk id="16" creationId="{9266AB9C-A350-A3EC-9BAB-85E96F1E764C}"/>
          </ac:spMkLst>
        </pc:spChg>
        <pc:spChg chg="add mod">
          <ac:chgData name="Chen Zhan" userId="9bf1158d-5ec6-44ed-8784-22fed4df2891" providerId="ADAL" clId="{6E60FFE0-9373-4CE2-BF30-25B537E01A81}" dt="2023-11-09T12:19:27.336" v="194" actId="1036"/>
          <ac:spMkLst>
            <pc:docMk/>
            <pc:sldMk cId="3757232856" sldId="595"/>
            <ac:spMk id="17" creationId="{FA80C6AF-4F11-8C33-C6A8-FB6B3989A44E}"/>
          </ac:spMkLst>
        </pc:spChg>
        <pc:spChg chg="add mod">
          <ac:chgData name="Chen Zhan" userId="9bf1158d-5ec6-44ed-8784-22fed4df2891" providerId="ADAL" clId="{6E60FFE0-9373-4CE2-BF30-25B537E01A81}" dt="2023-11-09T12:19:27.336" v="194" actId="1036"/>
          <ac:spMkLst>
            <pc:docMk/>
            <pc:sldMk cId="3757232856" sldId="595"/>
            <ac:spMk id="18" creationId="{7D8E645C-54FD-618D-FCED-AC2D6010D159}"/>
          </ac:spMkLst>
        </pc:spChg>
        <pc:spChg chg="add mod">
          <ac:chgData name="Chen Zhan" userId="9bf1158d-5ec6-44ed-8784-22fed4df2891" providerId="ADAL" clId="{6E60FFE0-9373-4CE2-BF30-25B537E01A81}" dt="2023-11-09T12:19:27.336" v="194" actId="1036"/>
          <ac:spMkLst>
            <pc:docMk/>
            <pc:sldMk cId="3757232856" sldId="595"/>
            <ac:spMk id="19" creationId="{37EC01CF-0B91-B9FD-BEC7-A0A861F8CCFD}"/>
          </ac:spMkLst>
        </pc:spChg>
        <pc:spChg chg="add mod">
          <ac:chgData name="Chen Zhan" userId="9bf1158d-5ec6-44ed-8784-22fed4df2891" providerId="ADAL" clId="{6E60FFE0-9373-4CE2-BF30-25B537E01A81}" dt="2023-11-09T12:19:27.336" v="194" actId="1036"/>
          <ac:spMkLst>
            <pc:docMk/>
            <pc:sldMk cId="3757232856" sldId="595"/>
            <ac:spMk id="20" creationId="{8FD695E6-60ED-00BF-6649-E71783B76965}"/>
          </ac:spMkLst>
        </pc:spChg>
        <pc:spChg chg="add mod">
          <ac:chgData name="Chen Zhan" userId="9bf1158d-5ec6-44ed-8784-22fed4df2891" providerId="ADAL" clId="{6E60FFE0-9373-4CE2-BF30-25B537E01A81}" dt="2023-11-09T12:19:27.336" v="194" actId="1036"/>
          <ac:spMkLst>
            <pc:docMk/>
            <pc:sldMk cId="3757232856" sldId="595"/>
            <ac:spMk id="21" creationId="{DAAB19C4-0256-E523-78A9-829A1479472E}"/>
          </ac:spMkLst>
        </pc:spChg>
        <pc:spChg chg="add mod">
          <ac:chgData name="Chen Zhan" userId="9bf1158d-5ec6-44ed-8784-22fed4df2891" providerId="ADAL" clId="{6E60FFE0-9373-4CE2-BF30-25B537E01A81}" dt="2023-11-09T12:19:27.336" v="194" actId="1036"/>
          <ac:spMkLst>
            <pc:docMk/>
            <pc:sldMk cId="3757232856" sldId="595"/>
            <ac:spMk id="22" creationId="{7F696EDE-C234-409C-9685-8B0B218D315E}"/>
          </ac:spMkLst>
        </pc:spChg>
        <pc:spChg chg="add mod">
          <ac:chgData name="Chen Zhan" userId="9bf1158d-5ec6-44ed-8784-22fed4df2891" providerId="ADAL" clId="{6E60FFE0-9373-4CE2-BF30-25B537E01A81}" dt="2023-11-09T12:19:27.336" v="194" actId="1036"/>
          <ac:spMkLst>
            <pc:docMk/>
            <pc:sldMk cId="3757232856" sldId="595"/>
            <ac:spMk id="23" creationId="{201FACA4-D7E2-4737-0590-8CB765F98C11}"/>
          </ac:spMkLst>
        </pc:spChg>
        <pc:spChg chg="add mod">
          <ac:chgData name="Chen Zhan" userId="9bf1158d-5ec6-44ed-8784-22fed4df2891" providerId="ADAL" clId="{6E60FFE0-9373-4CE2-BF30-25B537E01A81}" dt="2023-11-09T12:19:27.336" v="194" actId="1036"/>
          <ac:spMkLst>
            <pc:docMk/>
            <pc:sldMk cId="3757232856" sldId="595"/>
            <ac:spMk id="24" creationId="{9F5F4E58-6945-FAF7-136A-F0F8E9CCDD43}"/>
          </ac:spMkLst>
        </pc:spChg>
        <pc:spChg chg="add mod">
          <ac:chgData name="Chen Zhan" userId="9bf1158d-5ec6-44ed-8784-22fed4df2891" providerId="ADAL" clId="{6E60FFE0-9373-4CE2-BF30-25B537E01A81}" dt="2023-11-09T12:19:27.336" v="194" actId="1036"/>
          <ac:spMkLst>
            <pc:docMk/>
            <pc:sldMk cId="3757232856" sldId="595"/>
            <ac:spMk id="25" creationId="{8BF4CF0B-1838-0EC0-4C70-8C723E4EE87B}"/>
          </ac:spMkLst>
        </pc:spChg>
        <pc:spChg chg="add mod">
          <ac:chgData name="Chen Zhan" userId="9bf1158d-5ec6-44ed-8784-22fed4df2891" providerId="ADAL" clId="{6E60FFE0-9373-4CE2-BF30-25B537E01A81}" dt="2023-11-09T12:19:27.336" v="194" actId="1036"/>
          <ac:spMkLst>
            <pc:docMk/>
            <pc:sldMk cId="3757232856" sldId="595"/>
            <ac:spMk id="26" creationId="{05CB31AA-79D5-ABF2-D162-D11166FE8994}"/>
          </ac:spMkLst>
        </pc:spChg>
        <pc:spChg chg="add mod">
          <ac:chgData name="Chen Zhan" userId="9bf1158d-5ec6-44ed-8784-22fed4df2891" providerId="ADAL" clId="{6E60FFE0-9373-4CE2-BF30-25B537E01A81}" dt="2023-11-09T12:19:27.336" v="194" actId="1036"/>
          <ac:spMkLst>
            <pc:docMk/>
            <pc:sldMk cId="3757232856" sldId="595"/>
            <ac:spMk id="27" creationId="{5A4E4E06-31BE-5555-B02B-44FA3B26EF54}"/>
          </ac:spMkLst>
        </pc:spChg>
        <pc:spChg chg="add mod">
          <ac:chgData name="Chen Zhan" userId="9bf1158d-5ec6-44ed-8784-22fed4df2891" providerId="ADAL" clId="{6E60FFE0-9373-4CE2-BF30-25B537E01A81}" dt="2023-11-09T12:19:27.336" v="194" actId="1036"/>
          <ac:spMkLst>
            <pc:docMk/>
            <pc:sldMk cId="3757232856" sldId="595"/>
            <ac:spMk id="28" creationId="{FD88533A-605F-60EA-DE0D-9195171741A2}"/>
          </ac:spMkLst>
        </pc:spChg>
        <pc:spChg chg="add mod">
          <ac:chgData name="Chen Zhan" userId="9bf1158d-5ec6-44ed-8784-22fed4df2891" providerId="ADAL" clId="{6E60FFE0-9373-4CE2-BF30-25B537E01A81}" dt="2023-11-09T12:19:27.336" v="194" actId="1036"/>
          <ac:spMkLst>
            <pc:docMk/>
            <pc:sldMk cId="3757232856" sldId="595"/>
            <ac:spMk id="29" creationId="{67380CF3-3DCA-E9A4-B4BF-BDFA05C85939}"/>
          </ac:spMkLst>
        </pc:spChg>
        <pc:spChg chg="add mod">
          <ac:chgData name="Chen Zhan" userId="9bf1158d-5ec6-44ed-8784-22fed4df2891" providerId="ADAL" clId="{6E60FFE0-9373-4CE2-BF30-25B537E01A81}" dt="2023-11-09T12:19:27.336" v="194" actId="1036"/>
          <ac:spMkLst>
            <pc:docMk/>
            <pc:sldMk cId="3757232856" sldId="595"/>
            <ac:spMk id="30" creationId="{9979FBA1-1B7D-6223-0FCB-285C6DB2B087}"/>
          </ac:spMkLst>
        </pc:spChg>
      </pc:sldChg>
      <pc:sldChg chg="addSp delSp modSp mod">
        <pc:chgData name="Chen Zhan" userId="9bf1158d-5ec6-44ed-8784-22fed4df2891" providerId="ADAL" clId="{6E60FFE0-9373-4CE2-BF30-25B537E01A81}" dt="2023-11-09T13:20:28.654" v="379"/>
        <pc:sldMkLst>
          <pc:docMk/>
          <pc:sldMk cId="3530209790" sldId="596"/>
        </pc:sldMkLst>
        <pc:spChg chg="mod">
          <ac:chgData name="Chen Zhan" userId="9bf1158d-5ec6-44ed-8784-22fed4df2891" providerId="ADAL" clId="{6E60FFE0-9373-4CE2-BF30-25B537E01A81}" dt="2023-11-09T13:20:28.654" v="379"/>
          <ac:spMkLst>
            <pc:docMk/>
            <pc:sldMk cId="3530209790" sldId="596"/>
            <ac:spMk id="2" creationId="{9782833E-812D-62D1-E74D-E2DE6C5E6AF7}"/>
          </ac:spMkLst>
        </pc:spChg>
        <pc:spChg chg="del">
          <ac:chgData name="Chen Zhan" userId="9bf1158d-5ec6-44ed-8784-22fed4df2891" providerId="ADAL" clId="{6E60FFE0-9373-4CE2-BF30-25B537E01A81}" dt="2023-11-09T12:46:21.170" v="207" actId="478"/>
          <ac:spMkLst>
            <pc:docMk/>
            <pc:sldMk cId="3530209790" sldId="596"/>
            <ac:spMk id="5" creationId="{2200B580-7D0E-61E8-B3A2-D32CE7AEEFCF}"/>
          </ac:spMkLst>
        </pc:spChg>
        <pc:spChg chg="add mod">
          <ac:chgData name="Chen Zhan" userId="9bf1158d-5ec6-44ed-8784-22fed4df2891" providerId="ADAL" clId="{6E60FFE0-9373-4CE2-BF30-25B537E01A81}" dt="2023-11-09T12:46:22.413" v="208"/>
          <ac:spMkLst>
            <pc:docMk/>
            <pc:sldMk cId="3530209790" sldId="596"/>
            <ac:spMk id="6" creationId="{8EF5E238-44E3-3899-2CDE-25C60C07E3BD}"/>
          </ac:spMkLst>
        </pc:spChg>
        <pc:spChg chg="add mod">
          <ac:chgData name="Chen Zhan" userId="9bf1158d-5ec6-44ed-8784-22fed4df2891" providerId="ADAL" clId="{6E60FFE0-9373-4CE2-BF30-25B537E01A81}" dt="2023-11-09T12:46:54.773" v="225" actId="1076"/>
          <ac:spMkLst>
            <pc:docMk/>
            <pc:sldMk cId="3530209790" sldId="596"/>
            <ac:spMk id="10" creationId="{A65B8C5C-5DAE-B176-A9A0-F61AA26F795F}"/>
          </ac:spMkLst>
        </pc:spChg>
        <pc:picChg chg="add mod">
          <ac:chgData name="Chen Zhan" userId="9bf1158d-5ec6-44ed-8784-22fed4df2891" providerId="ADAL" clId="{6E60FFE0-9373-4CE2-BF30-25B537E01A81}" dt="2023-11-09T12:46:22.413" v="208"/>
          <ac:picMkLst>
            <pc:docMk/>
            <pc:sldMk cId="3530209790" sldId="596"/>
            <ac:picMk id="7" creationId="{356B1B88-80FA-C20D-3B54-F26D5A5180DC}"/>
          </ac:picMkLst>
        </pc:picChg>
        <pc:picChg chg="add mod">
          <ac:chgData name="Chen Zhan" userId="9bf1158d-5ec6-44ed-8784-22fed4df2891" providerId="ADAL" clId="{6E60FFE0-9373-4CE2-BF30-25B537E01A81}" dt="2023-11-09T12:46:22.413" v="208"/>
          <ac:picMkLst>
            <pc:docMk/>
            <pc:sldMk cId="3530209790" sldId="596"/>
            <ac:picMk id="8" creationId="{DE9AFDD9-1E0A-0BF4-3017-E12FDFF32948}"/>
          </ac:picMkLst>
        </pc:picChg>
      </pc:sldChg>
      <pc:sldChg chg="addSp delSp modSp mod delAnim">
        <pc:chgData name="Chen Zhan" userId="9bf1158d-5ec6-44ed-8784-22fed4df2891" providerId="ADAL" clId="{6E60FFE0-9373-4CE2-BF30-25B537E01A81}" dt="2023-11-09T13:35:24.927" v="483" actId="6549"/>
        <pc:sldMkLst>
          <pc:docMk/>
          <pc:sldMk cId="3487595105" sldId="597"/>
        </pc:sldMkLst>
        <pc:spChg chg="mod">
          <ac:chgData name="Chen Zhan" userId="9bf1158d-5ec6-44ed-8784-22fed4df2891" providerId="ADAL" clId="{6E60FFE0-9373-4CE2-BF30-25B537E01A81}" dt="2023-11-09T13:20:31.442" v="380"/>
          <ac:spMkLst>
            <pc:docMk/>
            <pc:sldMk cId="3487595105" sldId="597"/>
            <ac:spMk id="2" creationId="{9782833E-812D-62D1-E74D-E2DE6C5E6AF7}"/>
          </ac:spMkLst>
        </pc:spChg>
        <pc:spChg chg="del">
          <ac:chgData name="Chen Zhan" userId="9bf1158d-5ec6-44ed-8784-22fed4df2891" providerId="ADAL" clId="{6E60FFE0-9373-4CE2-BF30-25B537E01A81}" dt="2023-11-09T12:47:27.188" v="226" actId="478"/>
          <ac:spMkLst>
            <pc:docMk/>
            <pc:sldMk cId="3487595105" sldId="597"/>
            <ac:spMk id="5" creationId="{2200B580-7D0E-61E8-B3A2-D32CE7AEEFCF}"/>
          </ac:spMkLst>
        </pc:spChg>
        <pc:spChg chg="add del">
          <ac:chgData name="Chen Zhan" userId="9bf1158d-5ec6-44ed-8784-22fed4df2891" providerId="ADAL" clId="{6E60FFE0-9373-4CE2-BF30-25B537E01A81}" dt="2023-11-09T12:50:11.899" v="233" actId="478"/>
          <ac:spMkLst>
            <pc:docMk/>
            <pc:sldMk cId="3487595105" sldId="597"/>
            <ac:spMk id="8" creationId="{3238DE39-304F-9150-EBC5-F155A446D05D}"/>
          </ac:spMkLst>
        </pc:spChg>
        <pc:spChg chg="add mod">
          <ac:chgData name="Chen Zhan" userId="9bf1158d-5ec6-44ed-8784-22fed4df2891" providerId="ADAL" clId="{6E60FFE0-9373-4CE2-BF30-25B537E01A81}" dt="2023-11-09T13:35:24.927" v="483" actId="6549"/>
          <ac:spMkLst>
            <pc:docMk/>
            <pc:sldMk cId="3487595105" sldId="597"/>
            <ac:spMk id="10" creationId="{1704CDD2-3457-8470-DCAA-F174E9D1C82F}"/>
          </ac:spMkLst>
        </pc:spChg>
        <pc:picChg chg="del">
          <ac:chgData name="Chen Zhan" userId="9bf1158d-5ec6-44ed-8784-22fed4df2891" providerId="ADAL" clId="{6E60FFE0-9373-4CE2-BF30-25B537E01A81}" dt="2023-11-09T12:47:28.533" v="227" actId="478"/>
          <ac:picMkLst>
            <pc:docMk/>
            <pc:sldMk cId="3487595105" sldId="597"/>
            <ac:picMk id="6" creationId="{0E65177A-005C-CE59-9768-61A83410A95F}"/>
          </ac:picMkLst>
        </pc:picChg>
      </pc:sldChg>
      <pc:sldChg chg="del">
        <pc:chgData name="Chen Zhan" userId="9bf1158d-5ec6-44ed-8784-22fed4df2891" providerId="ADAL" clId="{6E60FFE0-9373-4CE2-BF30-25B537E01A81}" dt="2023-11-09T13:26:40.351" v="476" actId="2696"/>
        <pc:sldMkLst>
          <pc:docMk/>
          <pc:sldMk cId="1636781339" sldId="598"/>
        </pc:sldMkLst>
      </pc:sldChg>
      <pc:sldChg chg="del">
        <pc:chgData name="Chen Zhan" userId="9bf1158d-5ec6-44ed-8784-22fed4df2891" providerId="ADAL" clId="{6E60FFE0-9373-4CE2-BF30-25B537E01A81}" dt="2023-11-09T13:26:40.351" v="476" actId="2696"/>
        <pc:sldMkLst>
          <pc:docMk/>
          <pc:sldMk cId="1973552434" sldId="599"/>
        </pc:sldMkLst>
      </pc:sldChg>
      <pc:sldChg chg="del">
        <pc:chgData name="Chen Zhan" userId="9bf1158d-5ec6-44ed-8784-22fed4df2891" providerId="ADAL" clId="{6E60FFE0-9373-4CE2-BF30-25B537E01A81}" dt="2023-11-09T13:26:40.351" v="476" actId="2696"/>
        <pc:sldMkLst>
          <pc:docMk/>
          <pc:sldMk cId="3559627581" sldId="600"/>
        </pc:sldMkLst>
      </pc:sldChg>
      <pc:sldChg chg="del">
        <pc:chgData name="Chen Zhan" userId="9bf1158d-5ec6-44ed-8784-22fed4df2891" providerId="ADAL" clId="{6E60FFE0-9373-4CE2-BF30-25B537E01A81}" dt="2023-11-09T13:26:40.351" v="476" actId="2696"/>
        <pc:sldMkLst>
          <pc:docMk/>
          <pc:sldMk cId="21695901" sldId="601"/>
        </pc:sldMkLst>
      </pc:sldChg>
      <pc:sldChg chg="del">
        <pc:chgData name="Chen Zhan" userId="9bf1158d-5ec6-44ed-8784-22fed4df2891" providerId="ADAL" clId="{6E60FFE0-9373-4CE2-BF30-25B537E01A81}" dt="2023-11-09T13:26:40.351" v="476" actId="2696"/>
        <pc:sldMkLst>
          <pc:docMk/>
          <pc:sldMk cId="3792583645" sldId="602"/>
        </pc:sldMkLst>
      </pc:sldChg>
      <pc:sldChg chg="modSp mod ord">
        <pc:chgData name="Chen Zhan" userId="9bf1158d-5ec6-44ed-8784-22fed4df2891" providerId="ADAL" clId="{6E60FFE0-9373-4CE2-BF30-25B537E01A81}" dt="2023-11-08T13:37:17.909" v="40"/>
        <pc:sldMkLst>
          <pc:docMk/>
          <pc:sldMk cId="445610513" sldId="603"/>
        </pc:sldMkLst>
        <pc:spChg chg="mod">
          <ac:chgData name="Chen Zhan" userId="9bf1158d-5ec6-44ed-8784-22fed4df2891" providerId="ADAL" clId="{6E60FFE0-9373-4CE2-BF30-25B537E01A81}" dt="2023-11-08T13:37:17.909" v="40"/>
          <ac:spMkLst>
            <pc:docMk/>
            <pc:sldMk cId="445610513" sldId="603"/>
            <ac:spMk id="2" creationId="{9782833E-812D-62D1-E74D-E2DE6C5E6AF7}"/>
          </ac:spMkLst>
        </pc:spChg>
      </pc:sldChg>
      <pc:sldChg chg="delSp add del mod ord">
        <pc:chgData name="Chen Zhan" userId="9bf1158d-5ec6-44ed-8784-22fed4df2891" providerId="ADAL" clId="{6E60FFE0-9373-4CE2-BF30-25B537E01A81}" dt="2023-11-08T13:38:07.870" v="61"/>
        <pc:sldMkLst>
          <pc:docMk/>
          <pc:sldMk cId="1601405918" sldId="604"/>
        </pc:sldMkLst>
        <pc:picChg chg="del">
          <ac:chgData name="Chen Zhan" userId="9bf1158d-5ec6-44ed-8784-22fed4df2891" providerId="ADAL" clId="{6E60FFE0-9373-4CE2-BF30-25B537E01A81}" dt="2023-11-08T13:38:03.232" v="58" actId="478"/>
          <ac:picMkLst>
            <pc:docMk/>
            <pc:sldMk cId="1601405918" sldId="604"/>
            <ac:picMk id="5" creationId="{CBF8A386-1BA9-B185-F964-89387ACA5D1E}"/>
          </ac:picMkLst>
        </pc:picChg>
        <pc:picChg chg="del">
          <ac:chgData name="Chen Zhan" userId="9bf1158d-5ec6-44ed-8784-22fed4df2891" providerId="ADAL" clId="{6E60FFE0-9373-4CE2-BF30-25B537E01A81}" dt="2023-11-08T13:38:04.787" v="59" actId="478"/>
          <ac:picMkLst>
            <pc:docMk/>
            <pc:sldMk cId="1601405918" sldId="604"/>
            <ac:picMk id="6" creationId="{870B729E-EBCB-E494-F536-38843F8340D9}"/>
          </ac:picMkLst>
        </pc:picChg>
      </pc:sldChg>
      <pc:sldChg chg="addSp modSp new mod">
        <pc:chgData name="Chen Zhan" userId="9bf1158d-5ec6-44ed-8784-22fed4df2891" providerId="ADAL" clId="{6E60FFE0-9373-4CE2-BF30-25B537E01A81}" dt="2023-11-09T13:26:19.390" v="475" actId="20577"/>
        <pc:sldMkLst>
          <pc:docMk/>
          <pc:sldMk cId="2548507225" sldId="605"/>
        </pc:sldMkLst>
        <pc:spChg chg="mod">
          <ac:chgData name="Chen Zhan" userId="9bf1158d-5ec6-44ed-8784-22fed4df2891" providerId="ADAL" clId="{6E60FFE0-9373-4CE2-BF30-25B537E01A81}" dt="2023-11-09T13:20:33.964" v="381"/>
          <ac:spMkLst>
            <pc:docMk/>
            <pc:sldMk cId="2548507225" sldId="605"/>
            <ac:spMk id="2" creationId="{975F48F0-3E04-B7A6-027D-CCBC2CBE08A9}"/>
          </ac:spMkLst>
        </pc:spChg>
        <pc:spChg chg="add mod">
          <ac:chgData name="Chen Zhan" userId="9bf1158d-5ec6-44ed-8784-22fed4df2891" providerId="ADAL" clId="{6E60FFE0-9373-4CE2-BF30-25B537E01A81}" dt="2023-11-09T13:26:19.390" v="475" actId="20577"/>
          <ac:spMkLst>
            <pc:docMk/>
            <pc:sldMk cId="2548507225" sldId="605"/>
            <ac:spMk id="6" creationId="{91520EEC-27E6-4D6E-CFAF-E7A6D681B90A}"/>
          </ac:spMkLst>
        </pc:spChg>
      </pc:sldChg>
      <pc:sldChg chg="addSp modSp new del mod">
        <pc:chgData name="Chen Zhan" userId="9bf1158d-5ec6-44ed-8784-22fed4df2891" providerId="ADAL" clId="{6E60FFE0-9373-4CE2-BF30-25B537E01A81}" dt="2023-11-09T12:49:53.733" v="231" actId="2696"/>
        <pc:sldMkLst>
          <pc:docMk/>
          <pc:sldMk cId="2889219330" sldId="605"/>
        </pc:sldMkLst>
        <pc:spChg chg="add mod">
          <ac:chgData name="Chen Zhan" userId="9bf1158d-5ec6-44ed-8784-22fed4df2891" providerId="ADAL" clId="{6E60FFE0-9373-4CE2-BF30-25B537E01A81}" dt="2023-11-09T12:49:42.061" v="230" actId="1076"/>
          <ac:spMkLst>
            <pc:docMk/>
            <pc:sldMk cId="2889219330" sldId="605"/>
            <ac:spMk id="6" creationId="{4570E44B-D433-DF75-BAE1-32D0CFFBA996}"/>
          </ac:spMkLst>
        </pc:spChg>
      </pc:sldChg>
      <pc:sldChg chg="add">
        <pc:chgData name="Chen Zhan" userId="9bf1158d-5ec6-44ed-8784-22fed4df2891" providerId="ADAL" clId="{6E60FFE0-9373-4CE2-BF30-25B537E01A81}" dt="2023-11-09T13:26:43.975" v="477" actId="2890"/>
        <pc:sldMkLst>
          <pc:docMk/>
          <pc:sldMk cId="2807605289" sldId="606"/>
        </pc:sldMkLst>
      </pc:sldChg>
      <pc:sldChg chg="addSp delSp modSp add mod">
        <pc:chgData name="Chen Zhan" userId="9bf1158d-5ec6-44ed-8784-22fed4df2891" providerId="ADAL" clId="{6E60FFE0-9373-4CE2-BF30-25B537E01A81}" dt="2023-11-09T13:47:17.626" v="596" actId="20577"/>
        <pc:sldMkLst>
          <pc:docMk/>
          <pc:sldMk cId="278671057" sldId="607"/>
        </pc:sldMkLst>
        <pc:spChg chg="del">
          <ac:chgData name="Chen Zhan" userId="9bf1158d-5ec6-44ed-8784-22fed4df2891" providerId="ADAL" clId="{6E60FFE0-9373-4CE2-BF30-25B537E01A81}" dt="2023-11-09T13:33:22.148" v="479" actId="478"/>
          <ac:spMkLst>
            <pc:docMk/>
            <pc:sldMk cId="278671057" sldId="607"/>
            <ac:spMk id="6" creationId="{91520EEC-27E6-4D6E-CFAF-E7A6D681B90A}"/>
          </ac:spMkLst>
        </pc:spChg>
        <pc:spChg chg="add mod">
          <ac:chgData name="Chen Zhan" userId="9bf1158d-5ec6-44ed-8784-22fed4df2891" providerId="ADAL" clId="{6E60FFE0-9373-4CE2-BF30-25B537E01A81}" dt="2023-11-09T13:37:04.392" v="486" actId="1076"/>
          <ac:spMkLst>
            <pc:docMk/>
            <pc:sldMk cId="278671057" sldId="607"/>
            <ac:spMk id="8" creationId="{FEEA5FB4-D0A0-553B-438D-C4F5FEE37FD3}"/>
          </ac:spMkLst>
        </pc:spChg>
        <pc:spChg chg="add mod">
          <ac:chgData name="Chen Zhan" userId="9bf1158d-5ec6-44ed-8784-22fed4df2891" providerId="ADAL" clId="{6E60FFE0-9373-4CE2-BF30-25B537E01A81}" dt="2023-11-09T13:37:04.392" v="486" actId="1076"/>
          <ac:spMkLst>
            <pc:docMk/>
            <pc:sldMk cId="278671057" sldId="607"/>
            <ac:spMk id="9" creationId="{3A7F92B4-6412-6493-FCA8-1283DAB30035}"/>
          </ac:spMkLst>
        </pc:spChg>
        <pc:spChg chg="add mod">
          <ac:chgData name="Chen Zhan" userId="9bf1158d-5ec6-44ed-8784-22fed4df2891" providerId="ADAL" clId="{6E60FFE0-9373-4CE2-BF30-25B537E01A81}" dt="2023-11-09T13:37:04.392" v="486" actId="1076"/>
          <ac:spMkLst>
            <pc:docMk/>
            <pc:sldMk cId="278671057" sldId="607"/>
            <ac:spMk id="10" creationId="{9137A645-27B3-40B0-BFA5-1EAFF6AD2299}"/>
          </ac:spMkLst>
        </pc:spChg>
        <pc:spChg chg="add mod">
          <ac:chgData name="Chen Zhan" userId="9bf1158d-5ec6-44ed-8784-22fed4df2891" providerId="ADAL" clId="{6E60FFE0-9373-4CE2-BF30-25B537E01A81}" dt="2023-11-09T13:37:04.392" v="486" actId="1076"/>
          <ac:spMkLst>
            <pc:docMk/>
            <pc:sldMk cId="278671057" sldId="607"/>
            <ac:spMk id="11" creationId="{CBDA41DD-A5EC-1E58-338E-404C3D6D3537}"/>
          </ac:spMkLst>
        </pc:spChg>
        <pc:spChg chg="add mod">
          <ac:chgData name="Chen Zhan" userId="9bf1158d-5ec6-44ed-8784-22fed4df2891" providerId="ADAL" clId="{6E60FFE0-9373-4CE2-BF30-25B537E01A81}" dt="2023-11-09T13:37:04.392" v="486" actId="1076"/>
          <ac:spMkLst>
            <pc:docMk/>
            <pc:sldMk cId="278671057" sldId="607"/>
            <ac:spMk id="12" creationId="{CF8572E2-C80A-84AF-74CB-B36A4D4BA498}"/>
          </ac:spMkLst>
        </pc:spChg>
        <pc:spChg chg="add mod">
          <ac:chgData name="Chen Zhan" userId="9bf1158d-5ec6-44ed-8784-22fed4df2891" providerId="ADAL" clId="{6E60FFE0-9373-4CE2-BF30-25B537E01A81}" dt="2023-11-09T13:37:04.392" v="486" actId="1076"/>
          <ac:spMkLst>
            <pc:docMk/>
            <pc:sldMk cId="278671057" sldId="607"/>
            <ac:spMk id="13" creationId="{14D0F451-8B3D-B6BC-2009-1EF6FEC31E96}"/>
          </ac:spMkLst>
        </pc:spChg>
        <pc:spChg chg="add mod">
          <ac:chgData name="Chen Zhan" userId="9bf1158d-5ec6-44ed-8784-22fed4df2891" providerId="ADAL" clId="{6E60FFE0-9373-4CE2-BF30-25B537E01A81}" dt="2023-11-09T13:37:04.392" v="486" actId="1076"/>
          <ac:spMkLst>
            <pc:docMk/>
            <pc:sldMk cId="278671057" sldId="607"/>
            <ac:spMk id="14" creationId="{5395CA1C-B11E-A315-7632-F517C5321A08}"/>
          </ac:spMkLst>
        </pc:spChg>
        <pc:spChg chg="add mod">
          <ac:chgData name="Chen Zhan" userId="9bf1158d-5ec6-44ed-8784-22fed4df2891" providerId="ADAL" clId="{6E60FFE0-9373-4CE2-BF30-25B537E01A81}" dt="2023-11-09T13:37:04.392" v="486" actId="1076"/>
          <ac:spMkLst>
            <pc:docMk/>
            <pc:sldMk cId="278671057" sldId="607"/>
            <ac:spMk id="15" creationId="{FE85A24D-5B63-B790-1668-BC50E02989E5}"/>
          </ac:spMkLst>
        </pc:spChg>
        <pc:spChg chg="add mod">
          <ac:chgData name="Chen Zhan" userId="9bf1158d-5ec6-44ed-8784-22fed4df2891" providerId="ADAL" clId="{6E60FFE0-9373-4CE2-BF30-25B537E01A81}" dt="2023-11-09T13:37:04.392" v="486" actId="1076"/>
          <ac:spMkLst>
            <pc:docMk/>
            <pc:sldMk cId="278671057" sldId="607"/>
            <ac:spMk id="16" creationId="{73308E33-557D-1820-F674-72C85ACD639A}"/>
          </ac:spMkLst>
        </pc:spChg>
        <pc:spChg chg="add mod">
          <ac:chgData name="Chen Zhan" userId="9bf1158d-5ec6-44ed-8784-22fed4df2891" providerId="ADAL" clId="{6E60FFE0-9373-4CE2-BF30-25B537E01A81}" dt="2023-11-09T13:37:04.392" v="486" actId="1076"/>
          <ac:spMkLst>
            <pc:docMk/>
            <pc:sldMk cId="278671057" sldId="607"/>
            <ac:spMk id="17" creationId="{61032B40-9D1A-3B83-8642-2C2A3D5C3B64}"/>
          </ac:spMkLst>
        </pc:spChg>
        <pc:spChg chg="add mod">
          <ac:chgData name="Chen Zhan" userId="9bf1158d-5ec6-44ed-8784-22fed4df2891" providerId="ADAL" clId="{6E60FFE0-9373-4CE2-BF30-25B537E01A81}" dt="2023-11-09T13:37:04.392" v="486" actId="1076"/>
          <ac:spMkLst>
            <pc:docMk/>
            <pc:sldMk cId="278671057" sldId="607"/>
            <ac:spMk id="18" creationId="{ED3F6BD8-D70B-9E0C-AD4F-4E214A275C4C}"/>
          </ac:spMkLst>
        </pc:spChg>
        <pc:spChg chg="add mod">
          <ac:chgData name="Chen Zhan" userId="9bf1158d-5ec6-44ed-8784-22fed4df2891" providerId="ADAL" clId="{6E60FFE0-9373-4CE2-BF30-25B537E01A81}" dt="2023-11-09T13:37:04.392" v="486" actId="1076"/>
          <ac:spMkLst>
            <pc:docMk/>
            <pc:sldMk cId="278671057" sldId="607"/>
            <ac:spMk id="19" creationId="{018CC05A-1B9D-0EB1-4A8E-A428413AE93E}"/>
          </ac:spMkLst>
        </pc:spChg>
        <pc:spChg chg="add mod">
          <ac:chgData name="Chen Zhan" userId="9bf1158d-5ec6-44ed-8784-22fed4df2891" providerId="ADAL" clId="{6E60FFE0-9373-4CE2-BF30-25B537E01A81}" dt="2023-11-09T13:37:04.392" v="486" actId="1076"/>
          <ac:spMkLst>
            <pc:docMk/>
            <pc:sldMk cId="278671057" sldId="607"/>
            <ac:spMk id="20" creationId="{569508F5-AFA9-DC72-63EB-73DAC19CE00C}"/>
          </ac:spMkLst>
        </pc:spChg>
        <pc:spChg chg="add mod">
          <ac:chgData name="Chen Zhan" userId="9bf1158d-5ec6-44ed-8784-22fed4df2891" providerId="ADAL" clId="{6E60FFE0-9373-4CE2-BF30-25B537E01A81}" dt="2023-11-09T13:37:04.392" v="486" actId="1076"/>
          <ac:spMkLst>
            <pc:docMk/>
            <pc:sldMk cId="278671057" sldId="607"/>
            <ac:spMk id="21" creationId="{1A730D76-76EE-7976-0D93-46EDB3C2061D}"/>
          </ac:spMkLst>
        </pc:spChg>
        <pc:spChg chg="add mod">
          <ac:chgData name="Chen Zhan" userId="9bf1158d-5ec6-44ed-8784-22fed4df2891" providerId="ADAL" clId="{6E60FFE0-9373-4CE2-BF30-25B537E01A81}" dt="2023-11-09T13:37:04.392" v="486" actId="1076"/>
          <ac:spMkLst>
            <pc:docMk/>
            <pc:sldMk cId="278671057" sldId="607"/>
            <ac:spMk id="22" creationId="{323E0C2F-D812-BB85-601F-B31E0FBF6935}"/>
          </ac:spMkLst>
        </pc:spChg>
        <pc:spChg chg="add mod">
          <ac:chgData name="Chen Zhan" userId="9bf1158d-5ec6-44ed-8784-22fed4df2891" providerId="ADAL" clId="{6E60FFE0-9373-4CE2-BF30-25B537E01A81}" dt="2023-11-09T13:37:04.392" v="486" actId="1076"/>
          <ac:spMkLst>
            <pc:docMk/>
            <pc:sldMk cId="278671057" sldId="607"/>
            <ac:spMk id="23" creationId="{D106F305-81AC-3E44-F30A-4E56BC91D505}"/>
          </ac:spMkLst>
        </pc:spChg>
        <pc:spChg chg="add mod">
          <ac:chgData name="Chen Zhan" userId="9bf1158d-5ec6-44ed-8784-22fed4df2891" providerId="ADAL" clId="{6E60FFE0-9373-4CE2-BF30-25B537E01A81}" dt="2023-11-09T13:37:04.392" v="486" actId="1076"/>
          <ac:spMkLst>
            <pc:docMk/>
            <pc:sldMk cId="278671057" sldId="607"/>
            <ac:spMk id="24" creationId="{F8079A07-7D2A-24A2-972B-94D7306F3467}"/>
          </ac:spMkLst>
        </pc:spChg>
        <pc:spChg chg="add mod">
          <ac:chgData name="Chen Zhan" userId="9bf1158d-5ec6-44ed-8784-22fed4df2891" providerId="ADAL" clId="{6E60FFE0-9373-4CE2-BF30-25B537E01A81}" dt="2023-11-09T13:37:04.392" v="486" actId="1076"/>
          <ac:spMkLst>
            <pc:docMk/>
            <pc:sldMk cId="278671057" sldId="607"/>
            <ac:spMk id="25" creationId="{36D39116-5491-2F5D-0301-5F9D1132FF9C}"/>
          </ac:spMkLst>
        </pc:spChg>
        <pc:spChg chg="add mod">
          <ac:chgData name="Chen Zhan" userId="9bf1158d-5ec6-44ed-8784-22fed4df2891" providerId="ADAL" clId="{6E60FFE0-9373-4CE2-BF30-25B537E01A81}" dt="2023-11-09T13:37:04.392" v="486" actId="1076"/>
          <ac:spMkLst>
            <pc:docMk/>
            <pc:sldMk cId="278671057" sldId="607"/>
            <ac:spMk id="26" creationId="{16683FEF-C3F5-BDB6-51CA-79C543066C1D}"/>
          </ac:spMkLst>
        </pc:spChg>
        <pc:spChg chg="add mod">
          <ac:chgData name="Chen Zhan" userId="9bf1158d-5ec6-44ed-8784-22fed4df2891" providerId="ADAL" clId="{6E60FFE0-9373-4CE2-BF30-25B537E01A81}" dt="2023-11-09T13:37:04.392" v="486" actId="1076"/>
          <ac:spMkLst>
            <pc:docMk/>
            <pc:sldMk cId="278671057" sldId="607"/>
            <ac:spMk id="27" creationId="{607F79DF-ECBF-F2F6-0B29-C897EC31B059}"/>
          </ac:spMkLst>
        </pc:spChg>
        <pc:spChg chg="add mod">
          <ac:chgData name="Chen Zhan" userId="9bf1158d-5ec6-44ed-8784-22fed4df2891" providerId="ADAL" clId="{6E60FFE0-9373-4CE2-BF30-25B537E01A81}" dt="2023-11-09T13:37:04.392" v="486" actId="1076"/>
          <ac:spMkLst>
            <pc:docMk/>
            <pc:sldMk cId="278671057" sldId="607"/>
            <ac:spMk id="28" creationId="{BE7B96D3-C1FC-46FA-16FD-E47FC9E1660A}"/>
          </ac:spMkLst>
        </pc:spChg>
        <pc:spChg chg="add mod">
          <ac:chgData name="Chen Zhan" userId="9bf1158d-5ec6-44ed-8784-22fed4df2891" providerId="ADAL" clId="{6E60FFE0-9373-4CE2-BF30-25B537E01A81}" dt="2023-11-09T13:37:04.392" v="486" actId="1076"/>
          <ac:spMkLst>
            <pc:docMk/>
            <pc:sldMk cId="278671057" sldId="607"/>
            <ac:spMk id="29" creationId="{46EE8A1A-638E-48DD-35D8-F22B316F6ABD}"/>
          </ac:spMkLst>
        </pc:spChg>
        <pc:spChg chg="add mod">
          <ac:chgData name="Chen Zhan" userId="9bf1158d-5ec6-44ed-8784-22fed4df2891" providerId="ADAL" clId="{6E60FFE0-9373-4CE2-BF30-25B537E01A81}" dt="2023-11-09T13:37:04.392" v="486" actId="1076"/>
          <ac:spMkLst>
            <pc:docMk/>
            <pc:sldMk cId="278671057" sldId="607"/>
            <ac:spMk id="30" creationId="{67076FBD-78D4-3D5C-AEE3-FFA089F21784}"/>
          </ac:spMkLst>
        </pc:spChg>
        <pc:spChg chg="add mod">
          <ac:chgData name="Chen Zhan" userId="9bf1158d-5ec6-44ed-8784-22fed4df2891" providerId="ADAL" clId="{6E60FFE0-9373-4CE2-BF30-25B537E01A81}" dt="2023-11-09T13:37:04.392" v="486" actId="1076"/>
          <ac:spMkLst>
            <pc:docMk/>
            <pc:sldMk cId="278671057" sldId="607"/>
            <ac:spMk id="31" creationId="{A1FF02FA-DD39-7014-599A-A42BF81883DA}"/>
          </ac:spMkLst>
        </pc:spChg>
        <pc:spChg chg="add mod">
          <ac:chgData name="Chen Zhan" userId="9bf1158d-5ec6-44ed-8784-22fed4df2891" providerId="ADAL" clId="{6E60FFE0-9373-4CE2-BF30-25B537E01A81}" dt="2023-11-09T13:37:04.392" v="486" actId="1076"/>
          <ac:spMkLst>
            <pc:docMk/>
            <pc:sldMk cId="278671057" sldId="607"/>
            <ac:spMk id="32" creationId="{A15814A2-7989-C5CF-67AF-A8760C1571F8}"/>
          </ac:spMkLst>
        </pc:spChg>
        <pc:spChg chg="add mod">
          <ac:chgData name="Chen Zhan" userId="9bf1158d-5ec6-44ed-8784-22fed4df2891" providerId="ADAL" clId="{6E60FFE0-9373-4CE2-BF30-25B537E01A81}" dt="2023-11-09T13:37:04.392" v="486" actId="1076"/>
          <ac:spMkLst>
            <pc:docMk/>
            <pc:sldMk cId="278671057" sldId="607"/>
            <ac:spMk id="33" creationId="{A943A652-5A43-7B4A-7671-F75764288AAE}"/>
          </ac:spMkLst>
        </pc:spChg>
        <pc:spChg chg="add mod">
          <ac:chgData name="Chen Zhan" userId="9bf1158d-5ec6-44ed-8784-22fed4df2891" providerId="ADAL" clId="{6E60FFE0-9373-4CE2-BF30-25B537E01A81}" dt="2023-11-09T13:37:04.392" v="486" actId="1076"/>
          <ac:spMkLst>
            <pc:docMk/>
            <pc:sldMk cId="278671057" sldId="607"/>
            <ac:spMk id="34" creationId="{D7669764-24AC-2BDE-0962-D0EE2CD93992}"/>
          </ac:spMkLst>
        </pc:spChg>
        <pc:spChg chg="add mod">
          <ac:chgData name="Chen Zhan" userId="9bf1158d-5ec6-44ed-8784-22fed4df2891" providerId="ADAL" clId="{6E60FFE0-9373-4CE2-BF30-25B537E01A81}" dt="2023-11-09T13:37:04.392" v="486" actId="1076"/>
          <ac:spMkLst>
            <pc:docMk/>
            <pc:sldMk cId="278671057" sldId="607"/>
            <ac:spMk id="35" creationId="{82E01C73-0D7C-1091-884A-A37D3E6AC5D3}"/>
          </ac:spMkLst>
        </pc:spChg>
        <pc:spChg chg="add mod">
          <ac:chgData name="Chen Zhan" userId="9bf1158d-5ec6-44ed-8784-22fed4df2891" providerId="ADAL" clId="{6E60FFE0-9373-4CE2-BF30-25B537E01A81}" dt="2023-11-09T13:37:04.392" v="486" actId="1076"/>
          <ac:spMkLst>
            <pc:docMk/>
            <pc:sldMk cId="278671057" sldId="607"/>
            <ac:spMk id="36" creationId="{B0467692-1C89-9377-90CB-00F463B06FF9}"/>
          </ac:spMkLst>
        </pc:spChg>
        <pc:spChg chg="add mod">
          <ac:chgData name="Chen Zhan" userId="9bf1158d-5ec6-44ed-8784-22fed4df2891" providerId="ADAL" clId="{6E60FFE0-9373-4CE2-BF30-25B537E01A81}" dt="2023-11-09T13:37:04.392" v="486" actId="1076"/>
          <ac:spMkLst>
            <pc:docMk/>
            <pc:sldMk cId="278671057" sldId="607"/>
            <ac:spMk id="37" creationId="{4E3CC2DD-675A-4F87-CAB0-9AFFEAB110E3}"/>
          </ac:spMkLst>
        </pc:spChg>
        <pc:spChg chg="add mod">
          <ac:chgData name="Chen Zhan" userId="9bf1158d-5ec6-44ed-8784-22fed4df2891" providerId="ADAL" clId="{6E60FFE0-9373-4CE2-BF30-25B537E01A81}" dt="2023-11-09T13:37:04.392" v="486" actId="1076"/>
          <ac:spMkLst>
            <pc:docMk/>
            <pc:sldMk cId="278671057" sldId="607"/>
            <ac:spMk id="38" creationId="{DC1F41CA-3747-47FA-19E0-9DE7504D535B}"/>
          </ac:spMkLst>
        </pc:spChg>
        <pc:spChg chg="add mod">
          <ac:chgData name="Chen Zhan" userId="9bf1158d-5ec6-44ed-8784-22fed4df2891" providerId="ADAL" clId="{6E60FFE0-9373-4CE2-BF30-25B537E01A81}" dt="2023-11-09T13:47:17.626" v="596" actId="20577"/>
          <ac:spMkLst>
            <pc:docMk/>
            <pc:sldMk cId="278671057" sldId="607"/>
            <ac:spMk id="39" creationId="{20D0B6FB-E2AD-FA9C-1ED6-5FA054875B1E}"/>
          </ac:spMkLst>
        </pc:spChg>
        <pc:grpChg chg="add mod">
          <ac:chgData name="Chen Zhan" userId="9bf1158d-5ec6-44ed-8784-22fed4df2891" providerId="ADAL" clId="{6E60FFE0-9373-4CE2-BF30-25B537E01A81}" dt="2023-11-09T13:37:04.392" v="486" actId="1076"/>
          <ac:grpSpMkLst>
            <pc:docMk/>
            <pc:sldMk cId="278671057" sldId="607"/>
            <ac:grpSpMk id="5" creationId="{7E0FB928-064C-CC84-301E-D401BA0BE2E8}"/>
          </ac:grpSpMkLst>
        </pc:grpChg>
        <pc:picChg chg="add mod">
          <ac:chgData name="Chen Zhan" userId="9bf1158d-5ec6-44ed-8784-22fed4df2891" providerId="ADAL" clId="{6E60FFE0-9373-4CE2-BF30-25B537E01A81}" dt="2023-11-09T13:37:04.392" v="486" actId="1076"/>
          <ac:picMkLst>
            <pc:docMk/>
            <pc:sldMk cId="278671057" sldId="607"/>
            <ac:picMk id="7" creationId="{8370C963-6CB6-86F6-D9FC-38E6CECA92BC}"/>
          </ac:picMkLst>
        </pc:picChg>
      </pc:sldChg>
      <pc:sldChg chg="addSp delSp modSp add mod">
        <pc:chgData name="Chen Zhan" userId="9bf1158d-5ec6-44ed-8784-22fed4df2891" providerId="ADAL" clId="{6E60FFE0-9373-4CE2-BF30-25B537E01A81}" dt="2023-11-09T13:48:38.205" v="619" actId="1076"/>
        <pc:sldMkLst>
          <pc:docMk/>
          <pc:sldMk cId="3322130251" sldId="608"/>
        </pc:sldMkLst>
        <pc:spChg chg="del">
          <ac:chgData name="Chen Zhan" userId="9bf1158d-5ec6-44ed-8784-22fed4df2891" providerId="ADAL" clId="{6E60FFE0-9373-4CE2-BF30-25B537E01A81}" dt="2023-11-09T13:48:13.215" v="605" actId="478"/>
          <ac:spMkLst>
            <pc:docMk/>
            <pc:sldMk cId="3322130251" sldId="608"/>
            <ac:spMk id="39" creationId="{20D0B6FB-E2AD-FA9C-1ED6-5FA054875B1E}"/>
          </ac:spMkLst>
        </pc:spChg>
        <pc:spChg chg="add del">
          <ac:chgData name="Chen Zhan" userId="9bf1158d-5ec6-44ed-8784-22fed4df2891" providerId="ADAL" clId="{6E60FFE0-9373-4CE2-BF30-25B537E01A81}" dt="2023-11-09T13:47:57.001" v="601" actId="22"/>
          <ac:spMkLst>
            <pc:docMk/>
            <pc:sldMk cId="3322130251" sldId="608"/>
            <ac:spMk id="40" creationId="{5151BE67-0527-895C-D4FB-3A477B9654C4}"/>
          </ac:spMkLst>
        </pc:spChg>
        <pc:spChg chg="add mod">
          <ac:chgData name="Chen Zhan" userId="9bf1158d-5ec6-44ed-8784-22fed4df2891" providerId="ADAL" clId="{6E60FFE0-9373-4CE2-BF30-25B537E01A81}" dt="2023-11-09T13:48:38.205" v="619" actId="1076"/>
          <ac:spMkLst>
            <pc:docMk/>
            <pc:sldMk cId="3322130251" sldId="608"/>
            <ac:spMk id="42" creationId="{7CB21DDD-7E66-1F25-2483-FCF5CF12F415}"/>
          </ac:spMkLst>
        </pc:spChg>
        <pc:grpChg chg="del">
          <ac:chgData name="Chen Zhan" userId="9bf1158d-5ec6-44ed-8784-22fed4df2891" providerId="ADAL" clId="{6E60FFE0-9373-4CE2-BF30-25B537E01A81}" dt="2023-11-09T13:47:52.007" v="598" actId="478"/>
          <ac:grpSpMkLst>
            <pc:docMk/>
            <pc:sldMk cId="3322130251" sldId="608"/>
            <ac:grpSpMk id="5" creationId="{7E0FB928-064C-CC84-301E-D401BA0BE2E8}"/>
          </ac:grpSpMkLst>
        </pc:grpChg>
        <pc:picChg chg="del">
          <ac:chgData name="Chen Zhan" userId="9bf1158d-5ec6-44ed-8784-22fed4df2891" providerId="ADAL" clId="{6E60FFE0-9373-4CE2-BF30-25B537E01A81}" dt="2023-11-09T13:47:53.317" v="599" actId="478"/>
          <ac:picMkLst>
            <pc:docMk/>
            <pc:sldMk cId="3322130251" sldId="608"/>
            <ac:picMk id="7" creationId="{8370C963-6CB6-86F6-D9FC-38E6CECA92BC}"/>
          </ac:picMkLst>
        </pc:picChg>
      </pc:sldChg>
      <pc:sldChg chg="addSp delSp modSp add mod">
        <pc:chgData name="Chen Zhan" userId="9bf1158d-5ec6-44ed-8784-22fed4df2891" providerId="ADAL" clId="{6E60FFE0-9373-4CE2-BF30-25B537E01A81}" dt="2023-11-09T13:49:07.009" v="624" actId="1076"/>
        <pc:sldMkLst>
          <pc:docMk/>
          <pc:sldMk cId="2969585233" sldId="609"/>
        </pc:sldMkLst>
        <pc:spChg chg="add mod">
          <ac:chgData name="Chen Zhan" userId="9bf1158d-5ec6-44ed-8784-22fed4df2891" providerId="ADAL" clId="{6E60FFE0-9373-4CE2-BF30-25B537E01A81}" dt="2023-11-09T13:49:07.009" v="624" actId="1076"/>
          <ac:spMkLst>
            <pc:docMk/>
            <pc:sldMk cId="2969585233" sldId="609"/>
            <ac:spMk id="5" creationId="{02FF8C3A-2281-6327-BB5C-A6B03B58DC75}"/>
          </ac:spMkLst>
        </pc:spChg>
        <pc:spChg chg="add mod">
          <ac:chgData name="Chen Zhan" userId="9bf1158d-5ec6-44ed-8784-22fed4df2891" providerId="ADAL" clId="{6E60FFE0-9373-4CE2-BF30-25B537E01A81}" dt="2023-11-09T13:49:07.009" v="624" actId="1076"/>
          <ac:spMkLst>
            <pc:docMk/>
            <pc:sldMk cId="2969585233" sldId="609"/>
            <ac:spMk id="6" creationId="{50B8EA9D-2815-3D39-F2BC-96C6FE8DCC93}"/>
          </ac:spMkLst>
        </pc:spChg>
        <pc:spChg chg="del">
          <ac:chgData name="Chen Zhan" userId="9bf1158d-5ec6-44ed-8784-22fed4df2891" providerId="ADAL" clId="{6E60FFE0-9373-4CE2-BF30-25B537E01A81}" dt="2023-11-09T13:48:44.409" v="621" actId="478"/>
          <ac:spMkLst>
            <pc:docMk/>
            <pc:sldMk cId="2969585233" sldId="609"/>
            <ac:spMk id="42" creationId="{7CB21DDD-7E66-1F25-2483-FCF5CF12F415}"/>
          </ac:spMkLst>
        </pc:spChg>
      </pc:sldChg>
      <pc:sldChg chg="addSp delSp modSp add mod">
        <pc:chgData name="Chen Zhan" userId="9bf1158d-5ec6-44ed-8784-22fed4df2891" providerId="ADAL" clId="{6E60FFE0-9373-4CE2-BF30-25B537E01A81}" dt="2023-11-09T13:49:52.928" v="636" actId="1076"/>
        <pc:sldMkLst>
          <pc:docMk/>
          <pc:sldMk cId="1945775773" sldId="610"/>
        </pc:sldMkLst>
        <pc:spChg chg="del">
          <ac:chgData name="Chen Zhan" userId="9bf1158d-5ec6-44ed-8784-22fed4df2891" providerId="ADAL" clId="{6E60FFE0-9373-4CE2-BF30-25B537E01A81}" dt="2023-11-09T13:49:41.006" v="626" actId="478"/>
          <ac:spMkLst>
            <pc:docMk/>
            <pc:sldMk cId="1945775773" sldId="610"/>
            <ac:spMk id="5" creationId="{02FF8C3A-2281-6327-BB5C-A6B03B58DC75}"/>
          </ac:spMkLst>
        </pc:spChg>
        <pc:spChg chg="del">
          <ac:chgData name="Chen Zhan" userId="9bf1158d-5ec6-44ed-8784-22fed4df2891" providerId="ADAL" clId="{6E60FFE0-9373-4CE2-BF30-25B537E01A81}" dt="2023-11-09T13:49:41.006" v="626" actId="478"/>
          <ac:spMkLst>
            <pc:docMk/>
            <pc:sldMk cId="1945775773" sldId="610"/>
            <ac:spMk id="6" creationId="{50B8EA9D-2815-3D39-F2BC-96C6FE8DCC93}"/>
          </ac:spMkLst>
        </pc:spChg>
        <pc:spChg chg="add mod">
          <ac:chgData name="Chen Zhan" userId="9bf1158d-5ec6-44ed-8784-22fed4df2891" providerId="ADAL" clId="{6E60FFE0-9373-4CE2-BF30-25B537E01A81}" dt="2023-11-09T13:49:52.928" v="636" actId="1076"/>
          <ac:spMkLst>
            <pc:docMk/>
            <pc:sldMk cId="1945775773" sldId="610"/>
            <ac:spMk id="8" creationId="{84556030-F72C-9B97-CF2A-BC0382C1B8EA}"/>
          </ac:spMkLst>
        </pc:spChg>
      </pc:sldChg>
      <pc:sldChg chg="addSp delSp modSp add mod">
        <pc:chgData name="Chen Zhan" userId="9bf1158d-5ec6-44ed-8784-22fed4df2891" providerId="ADAL" clId="{6E60FFE0-9373-4CE2-BF30-25B537E01A81}" dt="2023-11-09T13:51:37.386" v="692" actId="1036"/>
        <pc:sldMkLst>
          <pc:docMk/>
          <pc:sldMk cId="2059822632" sldId="611"/>
        </pc:sldMkLst>
        <pc:spChg chg="mod">
          <ac:chgData name="Chen Zhan" userId="9bf1158d-5ec6-44ed-8784-22fed4df2891" providerId="ADAL" clId="{6E60FFE0-9373-4CE2-BF30-25B537E01A81}" dt="2023-11-09T13:51:37.386" v="692" actId="1036"/>
          <ac:spMkLst>
            <pc:docMk/>
            <pc:sldMk cId="2059822632" sldId="611"/>
            <ac:spMk id="3" creationId="{28B52D1C-0168-D24D-8E2F-C0F4E984DFCF}"/>
          </ac:spMkLst>
        </pc:spChg>
        <pc:spChg chg="mod">
          <ac:chgData name="Chen Zhan" userId="9bf1158d-5ec6-44ed-8784-22fed4df2891" providerId="ADAL" clId="{6E60FFE0-9373-4CE2-BF30-25B537E01A81}" dt="2023-11-09T13:51:28.904" v="690" actId="1036"/>
          <ac:spMkLst>
            <pc:docMk/>
            <pc:sldMk cId="2059822632" sldId="611"/>
            <ac:spMk id="4" creationId="{ACE9E539-CA72-3B07-65E0-A92CF6A31522}"/>
          </ac:spMkLst>
        </pc:spChg>
        <pc:spChg chg="add mod">
          <ac:chgData name="Chen Zhan" userId="9bf1158d-5ec6-44ed-8784-22fed4df2891" providerId="ADAL" clId="{6E60FFE0-9373-4CE2-BF30-25B537E01A81}" dt="2023-11-09T13:51:28.904" v="690" actId="1036"/>
          <ac:spMkLst>
            <pc:docMk/>
            <pc:sldMk cId="2059822632" sldId="611"/>
            <ac:spMk id="5" creationId="{140BB4B6-9F5E-3FFD-8116-222FAC7A6A7D}"/>
          </ac:spMkLst>
        </pc:spChg>
        <pc:spChg chg="add mod">
          <ac:chgData name="Chen Zhan" userId="9bf1158d-5ec6-44ed-8784-22fed4df2891" providerId="ADAL" clId="{6E60FFE0-9373-4CE2-BF30-25B537E01A81}" dt="2023-11-09T13:51:28.904" v="690" actId="1036"/>
          <ac:spMkLst>
            <pc:docMk/>
            <pc:sldMk cId="2059822632" sldId="611"/>
            <ac:spMk id="6" creationId="{78321CD0-D831-924E-DED8-3E7D2DEC8E72}"/>
          </ac:spMkLst>
        </pc:spChg>
        <pc:spChg chg="add mod">
          <ac:chgData name="Chen Zhan" userId="9bf1158d-5ec6-44ed-8784-22fed4df2891" providerId="ADAL" clId="{6E60FFE0-9373-4CE2-BF30-25B537E01A81}" dt="2023-11-09T13:51:28.904" v="690" actId="1036"/>
          <ac:spMkLst>
            <pc:docMk/>
            <pc:sldMk cId="2059822632" sldId="611"/>
            <ac:spMk id="7" creationId="{87160059-AF7A-B298-12AB-EFCE8DEFF1D1}"/>
          </ac:spMkLst>
        </pc:spChg>
        <pc:spChg chg="del">
          <ac:chgData name="Chen Zhan" userId="9bf1158d-5ec6-44ed-8784-22fed4df2891" providerId="ADAL" clId="{6E60FFE0-9373-4CE2-BF30-25B537E01A81}" dt="2023-11-09T13:50:12.688" v="638" actId="478"/>
          <ac:spMkLst>
            <pc:docMk/>
            <pc:sldMk cId="2059822632" sldId="611"/>
            <ac:spMk id="8" creationId="{84556030-F72C-9B97-CF2A-BC0382C1B8EA}"/>
          </ac:spMkLst>
        </pc:spChg>
        <pc:spChg chg="add mod">
          <ac:chgData name="Chen Zhan" userId="9bf1158d-5ec6-44ed-8784-22fed4df2891" providerId="ADAL" clId="{6E60FFE0-9373-4CE2-BF30-25B537E01A81}" dt="2023-11-09T13:51:28.904" v="690" actId="1036"/>
          <ac:spMkLst>
            <pc:docMk/>
            <pc:sldMk cId="2059822632" sldId="611"/>
            <ac:spMk id="9" creationId="{B13CBBB5-3D20-FB40-F182-957D592F856B}"/>
          </ac:spMkLst>
        </pc:spChg>
        <pc:spChg chg="add mod">
          <ac:chgData name="Chen Zhan" userId="9bf1158d-5ec6-44ed-8784-22fed4df2891" providerId="ADAL" clId="{6E60FFE0-9373-4CE2-BF30-25B537E01A81}" dt="2023-11-09T13:51:28.904" v="690" actId="1036"/>
          <ac:spMkLst>
            <pc:docMk/>
            <pc:sldMk cId="2059822632" sldId="611"/>
            <ac:spMk id="10" creationId="{BF4C3295-3A14-52DC-4612-450BF13E214B}"/>
          </ac:spMkLst>
        </pc:spChg>
        <pc:spChg chg="add mod">
          <ac:chgData name="Chen Zhan" userId="9bf1158d-5ec6-44ed-8784-22fed4df2891" providerId="ADAL" clId="{6E60FFE0-9373-4CE2-BF30-25B537E01A81}" dt="2023-11-09T13:51:28.904" v="690" actId="1036"/>
          <ac:spMkLst>
            <pc:docMk/>
            <pc:sldMk cId="2059822632" sldId="611"/>
            <ac:spMk id="11" creationId="{67A1E37F-9876-AAE8-C550-B7CA24BCCB97}"/>
          </ac:spMkLst>
        </pc:spChg>
        <pc:spChg chg="add mod">
          <ac:chgData name="Chen Zhan" userId="9bf1158d-5ec6-44ed-8784-22fed4df2891" providerId="ADAL" clId="{6E60FFE0-9373-4CE2-BF30-25B537E01A81}" dt="2023-11-09T13:51:28.904" v="690" actId="1036"/>
          <ac:spMkLst>
            <pc:docMk/>
            <pc:sldMk cId="2059822632" sldId="611"/>
            <ac:spMk id="12" creationId="{C9AC8462-7FEE-B215-9471-D08EBC502F5E}"/>
          </ac:spMkLst>
        </pc:spChg>
        <pc:spChg chg="add mod">
          <ac:chgData name="Chen Zhan" userId="9bf1158d-5ec6-44ed-8784-22fed4df2891" providerId="ADAL" clId="{6E60FFE0-9373-4CE2-BF30-25B537E01A81}" dt="2023-11-09T13:51:28.904" v="690" actId="1036"/>
          <ac:spMkLst>
            <pc:docMk/>
            <pc:sldMk cId="2059822632" sldId="611"/>
            <ac:spMk id="13" creationId="{F393CDF6-EEC4-54B0-24DA-2A22D615B4CA}"/>
          </ac:spMkLst>
        </pc:spChg>
        <pc:spChg chg="add mod">
          <ac:chgData name="Chen Zhan" userId="9bf1158d-5ec6-44ed-8784-22fed4df2891" providerId="ADAL" clId="{6E60FFE0-9373-4CE2-BF30-25B537E01A81}" dt="2023-11-09T13:51:28.904" v="690" actId="1036"/>
          <ac:spMkLst>
            <pc:docMk/>
            <pc:sldMk cId="2059822632" sldId="611"/>
            <ac:spMk id="14" creationId="{85D0EDC1-A0D1-AD41-353F-EA25DC1FF130}"/>
          </ac:spMkLst>
        </pc:spChg>
        <pc:spChg chg="add mod">
          <ac:chgData name="Chen Zhan" userId="9bf1158d-5ec6-44ed-8784-22fed4df2891" providerId="ADAL" clId="{6E60FFE0-9373-4CE2-BF30-25B537E01A81}" dt="2023-11-09T13:51:28.904" v="690" actId="1036"/>
          <ac:spMkLst>
            <pc:docMk/>
            <pc:sldMk cId="2059822632" sldId="611"/>
            <ac:spMk id="15" creationId="{99A4DA59-D3F2-4AB8-949A-42D21FC10AF6}"/>
          </ac:spMkLst>
        </pc:spChg>
        <pc:spChg chg="add mod">
          <ac:chgData name="Chen Zhan" userId="9bf1158d-5ec6-44ed-8784-22fed4df2891" providerId="ADAL" clId="{6E60FFE0-9373-4CE2-BF30-25B537E01A81}" dt="2023-11-09T13:51:28.904" v="690" actId="1036"/>
          <ac:spMkLst>
            <pc:docMk/>
            <pc:sldMk cId="2059822632" sldId="611"/>
            <ac:spMk id="16" creationId="{BC052F33-F95F-1A40-412D-16BD47494FF3}"/>
          </ac:spMkLst>
        </pc:spChg>
        <pc:spChg chg="add mod">
          <ac:chgData name="Chen Zhan" userId="9bf1158d-5ec6-44ed-8784-22fed4df2891" providerId="ADAL" clId="{6E60FFE0-9373-4CE2-BF30-25B537E01A81}" dt="2023-11-09T13:51:28.904" v="690" actId="1036"/>
          <ac:spMkLst>
            <pc:docMk/>
            <pc:sldMk cId="2059822632" sldId="611"/>
            <ac:spMk id="17" creationId="{DE99190E-2960-F000-277B-793A91B9494C}"/>
          </ac:spMkLst>
        </pc:spChg>
        <pc:spChg chg="add mod">
          <ac:chgData name="Chen Zhan" userId="9bf1158d-5ec6-44ed-8784-22fed4df2891" providerId="ADAL" clId="{6E60FFE0-9373-4CE2-BF30-25B537E01A81}" dt="2023-11-09T13:51:28.904" v="690" actId="1036"/>
          <ac:spMkLst>
            <pc:docMk/>
            <pc:sldMk cId="2059822632" sldId="611"/>
            <ac:spMk id="18" creationId="{B9CABE63-0717-214A-B604-199092A2FDFF}"/>
          </ac:spMkLst>
        </pc:spChg>
        <pc:spChg chg="add mod">
          <ac:chgData name="Chen Zhan" userId="9bf1158d-5ec6-44ed-8784-22fed4df2891" providerId="ADAL" clId="{6E60FFE0-9373-4CE2-BF30-25B537E01A81}" dt="2023-11-09T13:51:28.904" v="690" actId="1036"/>
          <ac:spMkLst>
            <pc:docMk/>
            <pc:sldMk cId="2059822632" sldId="611"/>
            <ac:spMk id="19" creationId="{006BA55A-A6FF-BB38-3806-B91E826394A9}"/>
          </ac:spMkLst>
        </pc:spChg>
        <pc:spChg chg="add mod">
          <ac:chgData name="Chen Zhan" userId="9bf1158d-5ec6-44ed-8784-22fed4df2891" providerId="ADAL" clId="{6E60FFE0-9373-4CE2-BF30-25B537E01A81}" dt="2023-11-09T13:51:28.904" v="690" actId="1036"/>
          <ac:spMkLst>
            <pc:docMk/>
            <pc:sldMk cId="2059822632" sldId="611"/>
            <ac:spMk id="20" creationId="{24342CCA-F0EF-FB8B-59BA-3661F8E43EE7}"/>
          </ac:spMkLst>
        </pc:spChg>
        <pc:spChg chg="add mod">
          <ac:chgData name="Chen Zhan" userId="9bf1158d-5ec6-44ed-8784-22fed4df2891" providerId="ADAL" clId="{6E60FFE0-9373-4CE2-BF30-25B537E01A81}" dt="2023-11-09T13:51:28.904" v="690" actId="1036"/>
          <ac:spMkLst>
            <pc:docMk/>
            <pc:sldMk cId="2059822632" sldId="611"/>
            <ac:spMk id="21" creationId="{6B33D24C-C17A-70A2-BFFC-458E8645347C}"/>
          </ac:spMkLst>
        </pc:spChg>
        <pc:spChg chg="add mod">
          <ac:chgData name="Chen Zhan" userId="9bf1158d-5ec6-44ed-8784-22fed4df2891" providerId="ADAL" clId="{6E60FFE0-9373-4CE2-BF30-25B537E01A81}" dt="2023-11-09T13:51:28.904" v="690" actId="1036"/>
          <ac:spMkLst>
            <pc:docMk/>
            <pc:sldMk cId="2059822632" sldId="611"/>
            <ac:spMk id="22" creationId="{20973177-3460-6F23-9483-8876F8C398DD}"/>
          </ac:spMkLst>
        </pc:spChg>
        <pc:spChg chg="add mod">
          <ac:chgData name="Chen Zhan" userId="9bf1158d-5ec6-44ed-8784-22fed4df2891" providerId="ADAL" clId="{6E60FFE0-9373-4CE2-BF30-25B537E01A81}" dt="2023-11-09T13:51:28.904" v="690" actId="1036"/>
          <ac:spMkLst>
            <pc:docMk/>
            <pc:sldMk cId="2059822632" sldId="611"/>
            <ac:spMk id="23" creationId="{10AC6FA3-672B-58F2-6CB9-3E72521F01D5}"/>
          </ac:spMkLst>
        </pc:spChg>
        <pc:spChg chg="add mod">
          <ac:chgData name="Chen Zhan" userId="9bf1158d-5ec6-44ed-8784-22fed4df2891" providerId="ADAL" clId="{6E60FFE0-9373-4CE2-BF30-25B537E01A81}" dt="2023-11-09T13:51:28.904" v="690" actId="1036"/>
          <ac:spMkLst>
            <pc:docMk/>
            <pc:sldMk cId="2059822632" sldId="611"/>
            <ac:spMk id="24" creationId="{9460D017-A724-B092-DBFE-590306F7D705}"/>
          </ac:spMkLst>
        </pc:spChg>
        <pc:spChg chg="add mod">
          <ac:chgData name="Chen Zhan" userId="9bf1158d-5ec6-44ed-8784-22fed4df2891" providerId="ADAL" clId="{6E60FFE0-9373-4CE2-BF30-25B537E01A81}" dt="2023-11-09T13:51:28.904" v="690" actId="1036"/>
          <ac:spMkLst>
            <pc:docMk/>
            <pc:sldMk cId="2059822632" sldId="611"/>
            <ac:spMk id="25" creationId="{B5043EE6-D1C5-6A8A-BFD2-132EBC4724AB}"/>
          </ac:spMkLst>
        </pc:spChg>
        <pc:spChg chg="add mod">
          <ac:chgData name="Chen Zhan" userId="9bf1158d-5ec6-44ed-8784-22fed4df2891" providerId="ADAL" clId="{6E60FFE0-9373-4CE2-BF30-25B537E01A81}" dt="2023-11-09T13:51:28.904" v="690" actId="1036"/>
          <ac:spMkLst>
            <pc:docMk/>
            <pc:sldMk cId="2059822632" sldId="611"/>
            <ac:spMk id="26" creationId="{44A1B76E-CB00-3EF7-00D5-6D2DDFBD10E8}"/>
          </ac:spMkLst>
        </pc:spChg>
        <pc:spChg chg="add mod">
          <ac:chgData name="Chen Zhan" userId="9bf1158d-5ec6-44ed-8784-22fed4df2891" providerId="ADAL" clId="{6E60FFE0-9373-4CE2-BF30-25B537E01A81}" dt="2023-11-09T13:51:28.904" v="690" actId="1036"/>
          <ac:spMkLst>
            <pc:docMk/>
            <pc:sldMk cId="2059822632" sldId="611"/>
            <ac:spMk id="27" creationId="{DD62AC4B-FCC8-7DC7-51F9-A97A8DC47068}"/>
          </ac:spMkLst>
        </pc:spChg>
        <pc:spChg chg="add mod">
          <ac:chgData name="Chen Zhan" userId="9bf1158d-5ec6-44ed-8784-22fed4df2891" providerId="ADAL" clId="{6E60FFE0-9373-4CE2-BF30-25B537E01A81}" dt="2023-11-09T13:51:28.904" v="690" actId="1036"/>
          <ac:spMkLst>
            <pc:docMk/>
            <pc:sldMk cId="2059822632" sldId="611"/>
            <ac:spMk id="28" creationId="{6ED2F88C-0A1C-8F40-119C-FFA71C06BCFC}"/>
          </ac:spMkLst>
        </pc:spChg>
        <pc:spChg chg="add mod">
          <ac:chgData name="Chen Zhan" userId="9bf1158d-5ec6-44ed-8784-22fed4df2891" providerId="ADAL" clId="{6E60FFE0-9373-4CE2-BF30-25B537E01A81}" dt="2023-11-09T13:51:28.904" v="690" actId="1036"/>
          <ac:spMkLst>
            <pc:docMk/>
            <pc:sldMk cId="2059822632" sldId="611"/>
            <ac:spMk id="29" creationId="{4395AF26-3EBA-BE33-8739-C17D63766D1A}"/>
          </ac:spMkLst>
        </pc:spChg>
        <pc:spChg chg="add mod">
          <ac:chgData name="Chen Zhan" userId="9bf1158d-5ec6-44ed-8784-22fed4df2891" providerId="ADAL" clId="{6E60FFE0-9373-4CE2-BF30-25B537E01A81}" dt="2023-11-09T13:51:28.904" v="690" actId="1036"/>
          <ac:spMkLst>
            <pc:docMk/>
            <pc:sldMk cId="2059822632" sldId="611"/>
            <ac:spMk id="30" creationId="{55967777-3223-0385-3603-ABF1E4F0CD25}"/>
          </ac:spMkLst>
        </pc:spChg>
        <pc:spChg chg="add mod">
          <ac:chgData name="Chen Zhan" userId="9bf1158d-5ec6-44ed-8784-22fed4df2891" providerId="ADAL" clId="{6E60FFE0-9373-4CE2-BF30-25B537E01A81}" dt="2023-11-09T13:51:28.904" v="690" actId="1036"/>
          <ac:spMkLst>
            <pc:docMk/>
            <pc:sldMk cId="2059822632" sldId="611"/>
            <ac:spMk id="31" creationId="{4B7053AE-D93A-E15C-92A1-4B80930F1841}"/>
          </ac:spMkLst>
        </pc:spChg>
        <pc:spChg chg="add mod">
          <ac:chgData name="Chen Zhan" userId="9bf1158d-5ec6-44ed-8784-22fed4df2891" providerId="ADAL" clId="{6E60FFE0-9373-4CE2-BF30-25B537E01A81}" dt="2023-11-09T13:51:28.904" v="690" actId="1036"/>
          <ac:spMkLst>
            <pc:docMk/>
            <pc:sldMk cId="2059822632" sldId="611"/>
            <ac:spMk id="32" creationId="{E465A57F-04B5-8B02-C5F8-69899E28CE59}"/>
          </ac:spMkLst>
        </pc:spChg>
        <pc:spChg chg="add mod">
          <ac:chgData name="Chen Zhan" userId="9bf1158d-5ec6-44ed-8784-22fed4df2891" providerId="ADAL" clId="{6E60FFE0-9373-4CE2-BF30-25B537E01A81}" dt="2023-11-09T13:51:28.904" v="690" actId="1036"/>
          <ac:spMkLst>
            <pc:docMk/>
            <pc:sldMk cId="2059822632" sldId="611"/>
            <ac:spMk id="33" creationId="{FFB9E435-83D3-0067-319D-EC27BE718A29}"/>
          </ac:spMkLst>
        </pc:spChg>
        <pc:spChg chg="add mod">
          <ac:chgData name="Chen Zhan" userId="9bf1158d-5ec6-44ed-8784-22fed4df2891" providerId="ADAL" clId="{6E60FFE0-9373-4CE2-BF30-25B537E01A81}" dt="2023-11-09T13:51:28.904" v="690" actId="1036"/>
          <ac:spMkLst>
            <pc:docMk/>
            <pc:sldMk cId="2059822632" sldId="611"/>
            <ac:spMk id="34" creationId="{C0496B53-C5D5-BB99-FC24-95C5B90C2627}"/>
          </ac:spMkLst>
        </pc:spChg>
        <pc:spChg chg="add mod">
          <ac:chgData name="Chen Zhan" userId="9bf1158d-5ec6-44ed-8784-22fed4df2891" providerId="ADAL" clId="{6E60FFE0-9373-4CE2-BF30-25B537E01A81}" dt="2023-11-09T13:51:28.904" v="690" actId="1036"/>
          <ac:spMkLst>
            <pc:docMk/>
            <pc:sldMk cId="2059822632" sldId="611"/>
            <ac:spMk id="35" creationId="{26EEE02D-3AA4-AABF-63F9-EEC66D632617}"/>
          </ac:spMkLst>
        </pc:spChg>
        <pc:spChg chg="add mod">
          <ac:chgData name="Chen Zhan" userId="9bf1158d-5ec6-44ed-8784-22fed4df2891" providerId="ADAL" clId="{6E60FFE0-9373-4CE2-BF30-25B537E01A81}" dt="2023-11-09T13:51:28.904" v="690" actId="1036"/>
          <ac:spMkLst>
            <pc:docMk/>
            <pc:sldMk cId="2059822632" sldId="611"/>
            <ac:spMk id="36" creationId="{2B966B22-01CB-55C5-6680-309746AF849E}"/>
          </ac:spMkLst>
        </pc:spChg>
        <pc:spChg chg="add mod">
          <ac:chgData name="Chen Zhan" userId="9bf1158d-5ec6-44ed-8784-22fed4df2891" providerId="ADAL" clId="{6E60FFE0-9373-4CE2-BF30-25B537E01A81}" dt="2023-11-09T13:51:28.904" v="690" actId="1036"/>
          <ac:spMkLst>
            <pc:docMk/>
            <pc:sldMk cId="2059822632" sldId="611"/>
            <ac:spMk id="37" creationId="{ADFDDECD-AAE5-45CA-D0D9-A65CDB35B571}"/>
          </ac:spMkLst>
        </pc:spChg>
        <pc:spChg chg="add mod">
          <ac:chgData name="Chen Zhan" userId="9bf1158d-5ec6-44ed-8784-22fed4df2891" providerId="ADAL" clId="{6E60FFE0-9373-4CE2-BF30-25B537E01A81}" dt="2023-11-09T13:51:28.904" v="690" actId="1036"/>
          <ac:spMkLst>
            <pc:docMk/>
            <pc:sldMk cId="2059822632" sldId="611"/>
            <ac:spMk id="38" creationId="{CDBE6339-8BCE-C668-C7BA-73A68D061F02}"/>
          </ac:spMkLst>
        </pc:spChg>
        <pc:spChg chg="add mod">
          <ac:chgData name="Chen Zhan" userId="9bf1158d-5ec6-44ed-8784-22fed4df2891" providerId="ADAL" clId="{6E60FFE0-9373-4CE2-BF30-25B537E01A81}" dt="2023-11-09T13:51:28.904" v="690" actId="1036"/>
          <ac:spMkLst>
            <pc:docMk/>
            <pc:sldMk cId="2059822632" sldId="611"/>
            <ac:spMk id="39" creationId="{24DD8678-B01A-C91A-8AD7-E0F92CCC5460}"/>
          </ac:spMkLst>
        </pc:spChg>
        <pc:spChg chg="add mod">
          <ac:chgData name="Chen Zhan" userId="9bf1158d-5ec6-44ed-8784-22fed4df2891" providerId="ADAL" clId="{6E60FFE0-9373-4CE2-BF30-25B537E01A81}" dt="2023-11-09T13:51:28.904" v="690" actId="1036"/>
          <ac:spMkLst>
            <pc:docMk/>
            <pc:sldMk cId="2059822632" sldId="611"/>
            <ac:spMk id="40" creationId="{614A62C9-C7D6-3873-DCA8-2083166757A4}"/>
          </ac:spMkLst>
        </pc:spChg>
        <pc:spChg chg="add mod">
          <ac:chgData name="Chen Zhan" userId="9bf1158d-5ec6-44ed-8784-22fed4df2891" providerId="ADAL" clId="{6E60FFE0-9373-4CE2-BF30-25B537E01A81}" dt="2023-11-09T13:51:28.904" v="690" actId="1036"/>
          <ac:spMkLst>
            <pc:docMk/>
            <pc:sldMk cId="2059822632" sldId="611"/>
            <ac:spMk id="41" creationId="{94FF71FB-94CB-5211-B523-3B8FD8E207FA}"/>
          </ac:spMkLst>
        </pc:spChg>
        <pc:spChg chg="add del mod">
          <ac:chgData name="Chen Zhan" userId="9bf1158d-5ec6-44ed-8784-22fed4df2891" providerId="ADAL" clId="{6E60FFE0-9373-4CE2-BF30-25B537E01A81}" dt="2023-11-09T13:50:52.738" v="681" actId="478"/>
          <ac:spMkLst>
            <pc:docMk/>
            <pc:sldMk cId="2059822632" sldId="611"/>
            <ac:spMk id="42" creationId="{01F91FAC-EA80-4BBB-563E-A96ACC13E21D}"/>
          </ac:spMkLst>
        </pc:spChg>
        <pc:spChg chg="add mod">
          <ac:chgData name="Chen Zhan" userId="9bf1158d-5ec6-44ed-8784-22fed4df2891" providerId="ADAL" clId="{6E60FFE0-9373-4CE2-BF30-25B537E01A81}" dt="2023-11-09T13:51:28.904" v="690" actId="1036"/>
          <ac:spMkLst>
            <pc:docMk/>
            <pc:sldMk cId="2059822632" sldId="611"/>
            <ac:spMk id="43" creationId="{0339FA70-FA36-29E2-4142-DBC475B8AD23}"/>
          </ac:spMkLst>
        </pc:spChg>
        <pc:spChg chg="add mod">
          <ac:chgData name="Chen Zhan" userId="9bf1158d-5ec6-44ed-8784-22fed4df2891" providerId="ADAL" clId="{6E60FFE0-9373-4CE2-BF30-25B537E01A81}" dt="2023-11-09T13:51:28.904" v="690" actId="1036"/>
          <ac:spMkLst>
            <pc:docMk/>
            <pc:sldMk cId="2059822632" sldId="611"/>
            <ac:spMk id="44" creationId="{D5530121-41E3-F561-A4CF-B4F907589C5F}"/>
          </ac:spMkLst>
        </pc:spChg>
        <pc:spChg chg="add mod">
          <ac:chgData name="Chen Zhan" userId="9bf1158d-5ec6-44ed-8784-22fed4df2891" providerId="ADAL" clId="{6E60FFE0-9373-4CE2-BF30-25B537E01A81}" dt="2023-11-09T13:51:28.904" v="690" actId="1036"/>
          <ac:spMkLst>
            <pc:docMk/>
            <pc:sldMk cId="2059822632" sldId="611"/>
            <ac:spMk id="45" creationId="{7065B6C8-5135-FCC3-D619-6C4654B913BC}"/>
          </ac:spMkLst>
        </pc:spChg>
        <pc:spChg chg="add mod">
          <ac:chgData name="Chen Zhan" userId="9bf1158d-5ec6-44ed-8784-22fed4df2891" providerId="ADAL" clId="{6E60FFE0-9373-4CE2-BF30-25B537E01A81}" dt="2023-11-09T13:51:28.904" v="690" actId="1036"/>
          <ac:spMkLst>
            <pc:docMk/>
            <pc:sldMk cId="2059822632" sldId="611"/>
            <ac:spMk id="46" creationId="{38DC62A8-4241-85C3-DA10-B2A471313ACC}"/>
          </ac:spMkLst>
        </pc:spChg>
        <pc:spChg chg="add mod">
          <ac:chgData name="Chen Zhan" userId="9bf1158d-5ec6-44ed-8784-22fed4df2891" providerId="ADAL" clId="{6E60FFE0-9373-4CE2-BF30-25B537E01A81}" dt="2023-11-09T13:51:28.904" v="690" actId="1036"/>
          <ac:spMkLst>
            <pc:docMk/>
            <pc:sldMk cId="2059822632" sldId="611"/>
            <ac:spMk id="47" creationId="{C823A4A2-F45B-FE4C-936A-245FC90D7EB3}"/>
          </ac:spMkLst>
        </pc:spChg>
        <pc:spChg chg="add mod">
          <ac:chgData name="Chen Zhan" userId="9bf1158d-5ec6-44ed-8784-22fed4df2891" providerId="ADAL" clId="{6E60FFE0-9373-4CE2-BF30-25B537E01A81}" dt="2023-11-09T13:51:28.904" v="690" actId="1036"/>
          <ac:spMkLst>
            <pc:docMk/>
            <pc:sldMk cId="2059822632" sldId="611"/>
            <ac:spMk id="48" creationId="{3EDC6160-C7F1-EF83-304C-54E38B6F5142}"/>
          </ac:spMkLst>
        </pc:spChg>
        <pc:spChg chg="add mod">
          <ac:chgData name="Chen Zhan" userId="9bf1158d-5ec6-44ed-8784-22fed4df2891" providerId="ADAL" clId="{6E60FFE0-9373-4CE2-BF30-25B537E01A81}" dt="2023-11-09T13:51:28.904" v="690" actId="1036"/>
          <ac:spMkLst>
            <pc:docMk/>
            <pc:sldMk cId="2059822632" sldId="611"/>
            <ac:spMk id="49" creationId="{87AE5271-F65E-6148-F107-79B9D281246A}"/>
          </ac:spMkLst>
        </pc:spChg>
        <pc:spChg chg="add mod">
          <ac:chgData name="Chen Zhan" userId="9bf1158d-5ec6-44ed-8784-22fed4df2891" providerId="ADAL" clId="{6E60FFE0-9373-4CE2-BF30-25B537E01A81}" dt="2023-11-09T13:51:28.904" v="690" actId="1036"/>
          <ac:spMkLst>
            <pc:docMk/>
            <pc:sldMk cId="2059822632" sldId="611"/>
            <ac:spMk id="50" creationId="{A8DB5A20-5442-1B33-E279-1359E29B05BB}"/>
          </ac:spMkLst>
        </pc:spChg>
        <pc:spChg chg="add mod">
          <ac:chgData name="Chen Zhan" userId="9bf1158d-5ec6-44ed-8784-22fed4df2891" providerId="ADAL" clId="{6E60FFE0-9373-4CE2-BF30-25B537E01A81}" dt="2023-11-09T13:51:28.904" v="690" actId="1036"/>
          <ac:spMkLst>
            <pc:docMk/>
            <pc:sldMk cId="2059822632" sldId="611"/>
            <ac:spMk id="51" creationId="{414C8805-6F23-FE95-5DC3-F6C620A0622C}"/>
          </ac:spMkLst>
        </pc:spChg>
        <pc:spChg chg="add mod">
          <ac:chgData name="Chen Zhan" userId="9bf1158d-5ec6-44ed-8784-22fed4df2891" providerId="ADAL" clId="{6E60FFE0-9373-4CE2-BF30-25B537E01A81}" dt="2023-11-09T13:51:28.904" v="690" actId="1036"/>
          <ac:spMkLst>
            <pc:docMk/>
            <pc:sldMk cId="2059822632" sldId="611"/>
            <ac:spMk id="52" creationId="{311A7C2E-97F4-A909-D88D-F637FB1085B9}"/>
          </ac:spMkLst>
        </pc:spChg>
        <pc:spChg chg="add mod">
          <ac:chgData name="Chen Zhan" userId="9bf1158d-5ec6-44ed-8784-22fed4df2891" providerId="ADAL" clId="{6E60FFE0-9373-4CE2-BF30-25B537E01A81}" dt="2023-11-09T13:51:28.904" v="690" actId="1036"/>
          <ac:spMkLst>
            <pc:docMk/>
            <pc:sldMk cId="2059822632" sldId="611"/>
            <ac:spMk id="53" creationId="{ADA5F2C8-AC2B-47C1-56D9-4A4DAB57CCD1}"/>
          </ac:spMkLst>
        </pc:spChg>
        <pc:spChg chg="add mod">
          <ac:chgData name="Chen Zhan" userId="9bf1158d-5ec6-44ed-8784-22fed4df2891" providerId="ADAL" clId="{6E60FFE0-9373-4CE2-BF30-25B537E01A81}" dt="2023-11-09T13:51:28.904" v="690" actId="1036"/>
          <ac:spMkLst>
            <pc:docMk/>
            <pc:sldMk cId="2059822632" sldId="611"/>
            <ac:spMk id="54" creationId="{D832ED6D-8DB4-943F-EA62-861838613DBF}"/>
          </ac:spMkLst>
        </pc:spChg>
        <pc:spChg chg="add mod">
          <ac:chgData name="Chen Zhan" userId="9bf1158d-5ec6-44ed-8784-22fed4df2891" providerId="ADAL" clId="{6E60FFE0-9373-4CE2-BF30-25B537E01A81}" dt="2023-11-09T13:51:28.904" v="690" actId="1036"/>
          <ac:spMkLst>
            <pc:docMk/>
            <pc:sldMk cId="2059822632" sldId="611"/>
            <ac:spMk id="55" creationId="{42F7528E-AF1E-1DE4-77FB-750BBD92A9A4}"/>
          </ac:spMkLst>
        </pc:spChg>
        <pc:spChg chg="add mod">
          <ac:chgData name="Chen Zhan" userId="9bf1158d-5ec6-44ed-8784-22fed4df2891" providerId="ADAL" clId="{6E60FFE0-9373-4CE2-BF30-25B537E01A81}" dt="2023-11-09T13:51:28.904" v="690" actId="1036"/>
          <ac:spMkLst>
            <pc:docMk/>
            <pc:sldMk cId="2059822632" sldId="611"/>
            <ac:spMk id="56" creationId="{873DA6E8-6451-FF81-B46B-5B69343A8C60}"/>
          </ac:spMkLst>
        </pc:spChg>
        <pc:spChg chg="add mod">
          <ac:chgData name="Chen Zhan" userId="9bf1158d-5ec6-44ed-8784-22fed4df2891" providerId="ADAL" clId="{6E60FFE0-9373-4CE2-BF30-25B537E01A81}" dt="2023-11-09T13:51:28.904" v="690" actId="1036"/>
          <ac:spMkLst>
            <pc:docMk/>
            <pc:sldMk cId="2059822632" sldId="611"/>
            <ac:spMk id="57" creationId="{A5AD4650-2BDB-75E8-9D35-A1F7F0DB1CC8}"/>
          </ac:spMkLst>
        </pc:spChg>
        <pc:spChg chg="add mod">
          <ac:chgData name="Chen Zhan" userId="9bf1158d-5ec6-44ed-8784-22fed4df2891" providerId="ADAL" clId="{6E60FFE0-9373-4CE2-BF30-25B537E01A81}" dt="2023-11-09T13:51:28.904" v="690" actId="1036"/>
          <ac:spMkLst>
            <pc:docMk/>
            <pc:sldMk cId="2059822632" sldId="611"/>
            <ac:spMk id="58" creationId="{4B3FCE98-35E0-9EC8-0366-D534D79F3A23}"/>
          </ac:spMkLst>
        </pc:spChg>
        <pc:spChg chg="add mod">
          <ac:chgData name="Chen Zhan" userId="9bf1158d-5ec6-44ed-8784-22fed4df2891" providerId="ADAL" clId="{6E60FFE0-9373-4CE2-BF30-25B537E01A81}" dt="2023-11-09T13:51:28.904" v="690" actId="1036"/>
          <ac:spMkLst>
            <pc:docMk/>
            <pc:sldMk cId="2059822632" sldId="611"/>
            <ac:spMk id="59" creationId="{D8C131FB-B77D-1455-5674-399120558CDE}"/>
          </ac:spMkLst>
        </pc:spChg>
        <pc:spChg chg="add mod">
          <ac:chgData name="Chen Zhan" userId="9bf1158d-5ec6-44ed-8784-22fed4df2891" providerId="ADAL" clId="{6E60FFE0-9373-4CE2-BF30-25B537E01A81}" dt="2023-11-09T13:51:28.904" v="690" actId="1036"/>
          <ac:spMkLst>
            <pc:docMk/>
            <pc:sldMk cId="2059822632" sldId="611"/>
            <ac:spMk id="60" creationId="{4032BA2F-A186-DA93-FA97-E672A2AA78B2}"/>
          </ac:spMkLst>
        </pc:spChg>
        <pc:spChg chg="add mod">
          <ac:chgData name="Chen Zhan" userId="9bf1158d-5ec6-44ed-8784-22fed4df2891" providerId="ADAL" clId="{6E60FFE0-9373-4CE2-BF30-25B537E01A81}" dt="2023-11-09T13:51:28.904" v="690" actId="1036"/>
          <ac:spMkLst>
            <pc:docMk/>
            <pc:sldMk cId="2059822632" sldId="611"/>
            <ac:spMk id="61" creationId="{D9EFB6F7-7DD9-DDC0-F219-BF14B786ED9A}"/>
          </ac:spMkLst>
        </pc:spChg>
        <pc:spChg chg="add mod">
          <ac:chgData name="Chen Zhan" userId="9bf1158d-5ec6-44ed-8784-22fed4df2891" providerId="ADAL" clId="{6E60FFE0-9373-4CE2-BF30-25B537E01A81}" dt="2023-11-09T13:51:28.904" v="690" actId="1036"/>
          <ac:spMkLst>
            <pc:docMk/>
            <pc:sldMk cId="2059822632" sldId="611"/>
            <ac:spMk id="62" creationId="{20CB3E67-7888-2015-793F-FF312A7FE8C7}"/>
          </ac:spMkLst>
        </pc:spChg>
        <pc:spChg chg="add mod">
          <ac:chgData name="Chen Zhan" userId="9bf1158d-5ec6-44ed-8784-22fed4df2891" providerId="ADAL" clId="{6E60FFE0-9373-4CE2-BF30-25B537E01A81}" dt="2023-11-09T13:51:28.904" v="690" actId="1036"/>
          <ac:spMkLst>
            <pc:docMk/>
            <pc:sldMk cId="2059822632" sldId="611"/>
            <ac:spMk id="63" creationId="{5446887E-CBD9-43A2-3580-B7B5F597C583}"/>
          </ac:spMkLst>
        </pc:spChg>
        <pc:spChg chg="add mod">
          <ac:chgData name="Chen Zhan" userId="9bf1158d-5ec6-44ed-8784-22fed4df2891" providerId="ADAL" clId="{6E60FFE0-9373-4CE2-BF30-25B537E01A81}" dt="2023-11-09T13:51:28.904" v="690" actId="1036"/>
          <ac:spMkLst>
            <pc:docMk/>
            <pc:sldMk cId="2059822632" sldId="611"/>
            <ac:spMk id="64" creationId="{BE2783AB-958A-BEFD-D027-0CD06909EBB3}"/>
          </ac:spMkLst>
        </pc:spChg>
        <pc:spChg chg="add mod">
          <ac:chgData name="Chen Zhan" userId="9bf1158d-5ec6-44ed-8784-22fed4df2891" providerId="ADAL" clId="{6E60FFE0-9373-4CE2-BF30-25B537E01A81}" dt="2023-11-09T13:51:28.904" v="690" actId="1036"/>
          <ac:spMkLst>
            <pc:docMk/>
            <pc:sldMk cId="2059822632" sldId="611"/>
            <ac:spMk id="65" creationId="{33397BDC-9C5F-8F6B-04CD-16560D05370E}"/>
          </ac:spMkLst>
        </pc:spChg>
        <pc:spChg chg="add mod">
          <ac:chgData name="Chen Zhan" userId="9bf1158d-5ec6-44ed-8784-22fed4df2891" providerId="ADAL" clId="{6E60FFE0-9373-4CE2-BF30-25B537E01A81}" dt="2023-11-09T13:51:28.904" v="690" actId="1036"/>
          <ac:spMkLst>
            <pc:docMk/>
            <pc:sldMk cId="2059822632" sldId="611"/>
            <ac:spMk id="66" creationId="{D3D9F955-6507-DF7A-C230-F0625D23EEC7}"/>
          </ac:spMkLst>
        </pc:spChg>
        <pc:spChg chg="add mod">
          <ac:chgData name="Chen Zhan" userId="9bf1158d-5ec6-44ed-8784-22fed4df2891" providerId="ADAL" clId="{6E60FFE0-9373-4CE2-BF30-25B537E01A81}" dt="2023-11-09T13:51:28.904" v="690" actId="1036"/>
          <ac:spMkLst>
            <pc:docMk/>
            <pc:sldMk cId="2059822632" sldId="611"/>
            <ac:spMk id="67" creationId="{79C887AC-B9E4-2859-1F04-B66A11E1FEF3}"/>
          </ac:spMkLst>
        </pc:spChg>
        <pc:spChg chg="add mod">
          <ac:chgData name="Chen Zhan" userId="9bf1158d-5ec6-44ed-8784-22fed4df2891" providerId="ADAL" clId="{6E60FFE0-9373-4CE2-BF30-25B537E01A81}" dt="2023-11-09T13:51:28.904" v="690" actId="1036"/>
          <ac:spMkLst>
            <pc:docMk/>
            <pc:sldMk cId="2059822632" sldId="611"/>
            <ac:spMk id="68" creationId="{474A985F-9216-BDA9-680B-94F877E11CAA}"/>
          </ac:spMkLst>
        </pc:spChg>
        <pc:spChg chg="add mod">
          <ac:chgData name="Chen Zhan" userId="9bf1158d-5ec6-44ed-8784-22fed4df2891" providerId="ADAL" clId="{6E60FFE0-9373-4CE2-BF30-25B537E01A81}" dt="2023-11-09T13:51:28.904" v="690" actId="1036"/>
          <ac:spMkLst>
            <pc:docMk/>
            <pc:sldMk cId="2059822632" sldId="611"/>
            <ac:spMk id="69" creationId="{DFA30A7A-0D47-360F-1035-33046DE000D8}"/>
          </ac:spMkLst>
        </pc:spChg>
        <pc:spChg chg="add del mod">
          <ac:chgData name="Chen Zhan" userId="9bf1158d-5ec6-44ed-8784-22fed4df2891" providerId="ADAL" clId="{6E60FFE0-9373-4CE2-BF30-25B537E01A81}" dt="2023-11-09T13:50:15.642" v="641" actId="478"/>
          <ac:spMkLst>
            <pc:docMk/>
            <pc:sldMk cId="2059822632" sldId="611"/>
            <ac:spMk id="71" creationId="{03D93AB2-9454-A5C8-E024-5FB1B70E14B4}"/>
          </ac:spMkLst>
        </pc:spChg>
        <pc:spChg chg="add mod">
          <ac:chgData name="Chen Zhan" userId="9bf1158d-5ec6-44ed-8784-22fed4df2891" providerId="ADAL" clId="{6E60FFE0-9373-4CE2-BF30-25B537E01A81}" dt="2023-11-09T13:51:28.904" v="690" actId="1036"/>
          <ac:spMkLst>
            <pc:docMk/>
            <pc:sldMk cId="2059822632" sldId="611"/>
            <ac:spMk id="75" creationId="{E299DE66-4D6D-3571-03B6-A3CB89BE7055}"/>
          </ac:spMkLst>
        </pc:spChg>
        <pc:spChg chg="add mod">
          <ac:chgData name="Chen Zhan" userId="9bf1158d-5ec6-44ed-8784-22fed4df2891" providerId="ADAL" clId="{6E60FFE0-9373-4CE2-BF30-25B537E01A81}" dt="2023-11-09T13:51:28.904" v="690" actId="1036"/>
          <ac:spMkLst>
            <pc:docMk/>
            <pc:sldMk cId="2059822632" sldId="611"/>
            <ac:spMk id="76" creationId="{3F50AA7E-071A-E0EE-A77E-FE4382B195AA}"/>
          </ac:spMkLst>
        </pc:spChg>
        <pc:spChg chg="add mod">
          <ac:chgData name="Chen Zhan" userId="9bf1158d-5ec6-44ed-8784-22fed4df2891" providerId="ADAL" clId="{6E60FFE0-9373-4CE2-BF30-25B537E01A81}" dt="2023-11-09T13:51:28.904" v="690" actId="1036"/>
          <ac:spMkLst>
            <pc:docMk/>
            <pc:sldMk cId="2059822632" sldId="611"/>
            <ac:spMk id="77" creationId="{1689364A-7D39-AC06-A48A-6B956B5DFD4A}"/>
          </ac:spMkLst>
        </pc:spChg>
        <pc:spChg chg="add mod">
          <ac:chgData name="Chen Zhan" userId="9bf1158d-5ec6-44ed-8784-22fed4df2891" providerId="ADAL" clId="{6E60FFE0-9373-4CE2-BF30-25B537E01A81}" dt="2023-11-09T13:51:28.904" v="690" actId="1036"/>
          <ac:spMkLst>
            <pc:docMk/>
            <pc:sldMk cId="2059822632" sldId="611"/>
            <ac:spMk id="78" creationId="{D4A39A4E-592F-3DA9-612F-F9A825C5D29F}"/>
          </ac:spMkLst>
        </pc:spChg>
        <pc:spChg chg="add mod">
          <ac:chgData name="Chen Zhan" userId="9bf1158d-5ec6-44ed-8784-22fed4df2891" providerId="ADAL" clId="{6E60FFE0-9373-4CE2-BF30-25B537E01A81}" dt="2023-11-09T13:51:28.904" v="690" actId="1036"/>
          <ac:spMkLst>
            <pc:docMk/>
            <pc:sldMk cId="2059822632" sldId="611"/>
            <ac:spMk id="79" creationId="{E23830D9-D354-B7FA-722B-8999EC0B1DC7}"/>
          </ac:spMkLst>
        </pc:spChg>
        <pc:spChg chg="add mod">
          <ac:chgData name="Chen Zhan" userId="9bf1158d-5ec6-44ed-8784-22fed4df2891" providerId="ADAL" clId="{6E60FFE0-9373-4CE2-BF30-25B537E01A81}" dt="2023-11-09T13:51:28.904" v="690" actId="1036"/>
          <ac:spMkLst>
            <pc:docMk/>
            <pc:sldMk cId="2059822632" sldId="611"/>
            <ac:spMk id="80" creationId="{6B04E20B-37FB-6C1A-AB01-E6A06B3ED2D7}"/>
          </ac:spMkLst>
        </pc:spChg>
        <pc:grpChg chg="add mod">
          <ac:chgData name="Chen Zhan" userId="9bf1158d-5ec6-44ed-8784-22fed4df2891" providerId="ADAL" clId="{6E60FFE0-9373-4CE2-BF30-25B537E01A81}" dt="2023-11-09T13:51:28.904" v="690" actId="1036"/>
          <ac:grpSpMkLst>
            <pc:docMk/>
            <pc:sldMk cId="2059822632" sldId="611"/>
            <ac:grpSpMk id="70" creationId="{1B666D33-01C1-FE81-35DA-287A8AE10079}"/>
          </ac:grpSpMkLst>
        </pc:grpChg>
        <pc:grpChg chg="add mod">
          <ac:chgData name="Chen Zhan" userId="9bf1158d-5ec6-44ed-8784-22fed4df2891" providerId="ADAL" clId="{6E60FFE0-9373-4CE2-BF30-25B537E01A81}" dt="2023-11-09T13:51:28.904" v="690" actId="1036"/>
          <ac:grpSpMkLst>
            <pc:docMk/>
            <pc:sldMk cId="2059822632" sldId="611"/>
            <ac:grpSpMk id="72" creationId="{E7C44504-F9EB-1001-052F-BA2D97937AA7}"/>
          </ac:grpSpMkLst>
        </pc:grpChg>
        <pc:grpChg chg="add mod">
          <ac:chgData name="Chen Zhan" userId="9bf1158d-5ec6-44ed-8784-22fed4df2891" providerId="ADAL" clId="{6E60FFE0-9373-4CE2-BF30-25B537E01A81}" dt="2023-11-09T13:51:28.904" v="690" actId="1036"/>
          <ac:grpSpMkLst>
            <pc:docMk/>
            <pc:sldMk cId="2059822632" sldId="611"/>
            <ac:grpSpMk id="73" creationId="{F73BAF37-1CCD-E59D-85CF-9DD66A9ABE09}"/>
          </ac:grpSpMkLst>
        </pc:grpChg>
        <pc:grpChg chg="add mod">
          <ac:chgData name="Chen Zhan" userId="9bf1158d-5ec6-44ed-8784-22fed4df2891" providerId="ADAL" clId="{6E60FFE0-9373-4CE2-BF30-25B537E01A81}" dt="2023-11-09T13:51:28.904" v="690" actId="1036"/>
          <ac:grpSpMkLst>
            <pc:docMk/>
            <pc:sldMk cId="2059822632" sldId="611"/>
            <ac:grpSpMk id="74" creationId="{71106B3A-4716-8995-18CA-1298FCBE8490}"/>
          </ac:grpSpMkLst>
        </pc:grpChg>
      </pc:sldChg>
      <pc:sldChg chg="addSp delSp modSp add mod">
        <pc:chgData name="Chen Zhan" userId="9bf1158d-5ec6-44ed-8784-22fed4df2891" providerId="ADAL" clId="{6E60FFE0-9373-4CE2-BF30-25B537E01A81}" dt="2023-11-09T13:54:00.383" v="753" actId="20577"/>
        <pc:sldMkLst>
          <pc:docMk/>
          <pc:sldMk cId="3111022609" sldId="612"/>
        </pc:sldMkLst>
        <pc:spChg chg="del">
          <ac:chgData name="Chen Zhan" userId="9bf1158d-5ec6-44ed-8784-22fed4df2891" providerId="ADAL" clId="{6E60FFE0-9373-4CE2-BF30-25B537E01A81}" dt="2023-11-09T13:51:56.644" v="694" actId="478"/>
          <ac:spMkLst>
            <pc:docMk/>
            <pc:sldMk cId="3111022609" sldId="612"/>
            <ac:spMk id="6" creationId="{78321CD0-D831-924E-DED8-3E7D2DEC8E72}"/>
          </ac:spMkLst>
        </pc:spChg>
        <pc:spChg chg="del">
          <ac:chgData name="Chen Zhan" userId="9bf1158d-5ec6-44ed-8784-22fed4df2891" providerId="ADAL" clId="{6E60FFE0-9373-4CE2-BF30-25B537E01A81}" dt="2023-11-09T13:51:56.644" v="694" actId="478"/>
          <ac:spMkLst>
            <pc:docMk/>
            <pc:sldMk cId="3111022609" sldId="612"/>
            <ac:spMk id="7" creationId="{87160059-AF7A-B298-12AB-EFCE8DEFF1D1}"/>
          </ac:spMkLst>
        </pc:spChg>
        <pc:spChg chg="add del mod">
          <ac:chgData name="Chen Zhan" userId="9bf1158d-5ec6-44ed-8784-22fed4df2891" providerId="ADAL" clId="{6E60FFE0-9373-4CE2-BF30-25B537E01A81}" dt="2023-11-09T13:52:13.225" v="708" actId="478"/>
          <ac:spMkLst>
            <pc:docMk/>
            <pc:sldMk cId="3111022609" sldId="612"/>
            <ac:spMk id="8" creationId="{08F34794-3654-8ED3-A656-E5F191DCCF05}"/>
          </ac:spMkLst>
        </pc:spChg>
        <pc:spChg chg="del">
          <ac:chgData name="Chen Zhan" userId="9bf1158d-5ec6-44ed-8784-22fed4df2891" providerId="ADAL" clId="{6E60FFE0-9373-4CE2-BF30-25B537E01A81}" dt="2023-11-09T13:51:56.644" v="694" actId="478"/>
          <ac:spMkLst>
            <pc:docMk/>
            <pc:sldMk cId="3111022609" sldId="612"/>
            <ac:spMk id="9" creationId="{B13CBBB5-3D20-FB40-F182-957D592F856B}"/>
          </ac:spMkLst>
        </pc:spChg>
        <pc:spChg chg="del">
          <ac:chgData name="Chen Zhan" userId="9bf1158d-5ec6-44ed-8784-22fed4df2891" providerId="ADAL" clId="{6E60FFE0-9373-4CE2-BF30-25B537E01A81}" dt="2023-11-09T13:51:56.644" v="694" actId="478"/>
          <ac:spMkLst>
            <pc:docMk/>
            <pc:sldMk cId="3111022609" sldId="612"/>
            <ac:spMk id="10" creationId="{BF4C3295-3A14-52DC-4612-450BF13E214B}"/>
          </ac:spMkLst>
        </pc:spChg>
        <pc:spChg chg="del">
          <ac:chgData name="Chen Zhan" userId="9bf1158d-5ec6-44ed-8784-22fed4df2891" providerId="ADAL" clId="{6E60FFE0-9373-4CE2-BF30-25B537E01A81}" dt="2023-11-09T13:51:56.644" v="694" actId="478"/>
          <ac:spMkLst>
            <pc:docMk/>
            <pc:sldMk cId="3111022609" sldId="612"/>
            <ac:spMk id="11" creationId="{67A1E37F-9876-AAE8-C550-B7CA24BCCB97}"/>
          </ac:spMkLst>
        </pc:spChg>
        <pc:spChg chg="del">
          <ac:chgData name="Chen Zhan" userId="9bf1158d-5ec6-44ed-8784-22fed4df2891" providerId="ADAL" clId="{6E60FFE0-9373-4CE2-BF30-25B537E01A81}" dt="2023-11-09T13:51:56.644" v="694" actId="478"/>
          <ac:spMkLst>
            <pc:docMk/>
            <pc:sldMk cId="3111022609" sldId="612"/>
            <ac:spMk id="12" creationId="{C9AC8462-7FEE-B215-9471-D08EBC502F5E}"/>
          </ac:spMkLst>
        </pc:spChg>
        <pc:spChg chg="del">
          <ac:chgData name="Chen Zhan" userId="9bf1158d-5ec6-44ed-8784-22fed4df2891" providerId="ADAL" clId="{6E60FFE0-9373-4CE2-BF30-25B537E01A81}" dt="2023-11-09T13:51:56.644" v="694" actId="478"/>
          <ac:spMkLst>
            <pc:docMk/>
            <pc:sldMk cId="3111022609" sldId="612"/>
            <ac:spMk id="13" creationId="{F393CDF6-EEC4-54B0-24DA-2A22D615B4CA}"/>
          </ac:spMkLst>
        </pc:spChg>
        <pc:spChg chg="del">
          <ac:chgData name="Chen Zhan" userId="9bf1158d-5ec6-44ed-8784-22fed4df2891" providerId="ADAL" clId="{6E60FFE0-9373-4CE2-BF30-25B537E01A81}" dt="2023-11-09T13:51:56.644" v="694" actId="478"/>
          <ac:spMkLst>
            <pc:docMk/>
            <pc:sldMk cId="3111022609" sldId="612"/>
            <ac:spMk id="14" creationId="{85D0EDC1-A0D1-AD41-353F-EA25DC1FF130}"/>
          </ac:spMkLst>
        </pc:spChg>
        <pc:spChg chg="del">
          <ac:chgData name="Chen Zhan" userId="9bf1158d-5ec6-44ed-8784-22fed4df2891" providerId="ADAL" clId="{6E60FFE0-9373-4CE2-BF30-25B537E01A81}" dt="2023-11-09T13:51:56.644" v="694" actId="478"/>
          <ac:spMkLst>
            <pc:docMk/>
            <pc:sldMk cId="3111022609" sldId="612"/>
            <ac:spMk id="15" creationId="{99A4DA59-D3F2-4AB8-949A-42D21FC10AF6}"/>
          </ac:spMkLst>
        </pc:spChg>
        <pc:spChg chg="del">
          <ac:chgData name="Chen Zhan" userId="9bf1158d-5ec6-44ed-8784-22fed4df2891" providerId="ADAL" clId="{6E60FFE0-9373-4CE2-BF30-25B537E01A81}" dt="2023-11-09T13:51:56.644" v="694" actId="478"/>
          <ac:spMkLst>
            <pc:docMk/>
            <pc:sldMk cId="3111022609" sldId="612"/>
            <ac:spMk id="16" creationId="{BC052F33-F95F-1A40-412D-16BD47494FF3}"/>
          </ac:spMkLst>
        </pc:spChg>
        <pc:spChg chg="del">
          <ac:chgData name="Chen Zhan" userId="9bf1158d-5ec6-44ed-8784-22fed4df2891" providerId="ADAL" clId="{6E60FFE0-9373-4CE2-BF30-25B537E01A81}" dt="2023-11-09T13:51:56.644" v="694" actId="478"/>
          <ac:spMkLst>
            <pc:docMk/>
            <pc:sldMk cId="3111022609" sldId="612"/>
            <ac:spMk id="17" creationId="{DE99190E-2960-F000-277B-793A91B9494C}"/>
          </ac:spMkLst>
        </pc:spChg>
        <pc:spChg chg="del">
          <ac:chgData name="Chen Zhan" userId="9bf1158d-5ec6-44ed-8784-22fed4df2891" providerId="ADAL" clId="{6E60FFE0-9373-4CE2-BF30-25B537E01A81}" dt="2023-11-09T13:51:56.644" v="694" actId="478"/>
          <ac:spMkLst>
            <pc:docMk/>
            <pc:sldMk cId="3111022609" sldId="612"/>
            <ac:spMk id="18" creationId="{B9CABE63-0717-214A-B604-199092A2FDFF}"/>
          </ac:spMkLst>
        </pc:spChg>
        <pc:spChg chg="del">
          <ac:chgData name="Chen Zhan" userId="9bf1158d-5ec6-44ed-8784-22fed4df2891" providerId="ADAL" clId="{6E60FFE0-9373-4CE2-BF30-25B537E01A81}" dt="2023-11-09T13:51:56.644" v="694" actId="478"/>
          <ac:spMkLst>
            <pc:docMk/>
            <pc:sldMk cId="3111022609" sldId="612"/>
            <ac:spMk id="19" creationId="{006BA55A-A6FF-BB38-3806-B91E826394A9}"/>
          </ac:spMkLst>
        </pc:spChg>
        <pc:spChg chg="del">
          <ac:chgData name="Chen Zhan" userId="9bf1158d-5ec6-44ed-8784-22fed4df2891" providerId="ADAL" clId="{6E60FFE0-9373-4CE2-BF30-25B537E01A81}" dt="2023-11-09T13:51:56.644" v="694" actId="478"/>
          <ac:spMkLst>
            <pc:docMk/>
            <pc:sldMk cId="3111022609" sldId="612"/>
            <ac:spMk id="20" creationId="{24342CCA-F0EF-FB8B-59BA-3661F8E43EE7}"/>
          </ac:spMkLst>
        </pc:spChg>
        <pc:spChg chg="del">
          <ac:chgData name="Chen Zhan" userId="9bf1158d-5ec6-44ed-8784-22fed4df2891" providerId="ADAL" clId="{6E60FFE0-9373-4CE2-BF30-25B537E01A81}" dt="2023-11-09T13:51:56.644" v="694" actId="478"/>
          <ac:spMkLst>
            <pc:docMk/>
            <pc:sldMk cId="3111022609" sldId="612"/>
            <ac:spMk id="21" creationId="{6B33D24C-C17A-70A2-BFFC-458E8645347C}"/>
          </ac:spMkLst>
        </pc:spChg>
        <pc:spChg chg="del">
          <ac:chgData name="Chen Zhan" userId="9bf1158d-5ec6-44ed-8784-22fed4df2891" providerId="ADAL" clId="{6E60FFE0-9373-4CE2-BF30-25B537E01A81}" dt="2023-11-09T13:51:56.644" v="694" actId="478"/>
          <ac:spMkLst>
            <pc:docMk/>
            <pc:sldMk cId="3111022609" sldId="612"/>
            <ac:spMk id="22" creationId="{20973177-3460-6F23-9483-8876F8C398DD}"/>
          </ac:spMkLst>
        </pc:spChg>
        <pc:spChg chg="del">
          <ac:chgData name="Chen Zhan" userId="9bf1158d-5ec6-44ed-8784-22fed4df2891" providerId="ADAL" clId="{6E60FFE0-9373-4CE2-BF30-25B537E01A81}" dt="2023-11-09T13:51:56.644" v="694" actId="478"/>
          <ac:spMkLst>
            <pc:docMk/>
            <pc:sldMk cId="3111022609" sldId="612"/>
            <ac:spMk id="23" creationId="{10AC6FA3-672B-58F2-6CB9-3E72521F01D5}"/>
          </ac:spMkLst>
        </pc:spChg>
        <pc:spChg chg="del">
          <ac:chgData name="Chen Zhan" userId="9bf1158d-5ec6-44ed-8784-22fed4df2891" providerId="ADAL" clId="{6E60FFE0-9373-4CE2-BF30-25B537E01A81}" dt="2023-11-09T13:51:56.644" v="694" actId="478"/>
          <ac:spMkLst>
            <pc:docMk/>
            <pc:sldMk cId="3111022609" sldId="612"/>
            <ac:spMk id="24" creationId="{9460D017-A724-B092-DBFE-590306F7D705}"/>
          </ac:spMkLst>
        </pc:spChg>
        <pc:spChg chg="del">
          <ac:chgData name="Chen Zhan" userId="9bf1158d-5ec6-44ed-8784-22fed4df2891" providerId="ADAL" clId="{6E60FFE0-9373-4CE2-BF30-25B537E01A81}" dt="2023-11-09T13:51:56.644" v="694" actId="478"/>
          <ac:spMkLst>
            <pc:docMk/>
            <pc:sldMk cId="3111022609" sldId="612"/>
            <ac:spMk id="25" creationId="{B5043EE6-D1C5-6A8A-BFD2-132EBC4724AB}"/>
          </ac:spMkLst>
        </pc:spChg>
        <pc:spChg chg="del">
          <ac:chgData name="Chen Zhan" userId="9bf1158d-5ec6-44ed-8784-22fed4df2891" providerId="ADAL" clId="{6E60FFE0-9373-4CE2-BF30-25B537E01A81}" dt="2023-11-09T13:51:56.644" v="694" actId="478"/>
          <ac:spMkLst>
            <pc:docMk/>
            <pc:sldMk cId="3111022609" sldId="612"/>
            <ac:spMk id="26" creationId="{44A1B76E-CB00-3EF7-00D5-6D2DDFBD10E8}"/>
          </ac:spMkLst>
        </pc:spChg>
        <pc:spChg chg="del">
          <ac:chgData name="Chen Zhan" userId="9bf1158d-5ec6-44ed-8784-22fed4df2891" providerId="ADAL" clId="{6E60FFE0-9373-4CE2-BF30-25B537E01A81}" dt="2023-11-09T13:51:56.644" v="694" actId="478"/>
          <ac:spMkLst>
            <pc:docMk/>
            <pc:sldMk cId="3111022609" sldId="612"/>
            <ac:spMk id="27" creationId="{DD62AC4B-FCC8-7DC7-51F9-A97A8DC47068}"/>
          </ac:spMkLst>
        </pc:spChg>
        <pc:spChg chg="del">
          <ac:chgData name="Chen Zhan" userId="9bf1158d-5ec6-44ed-8784-22fed4df2891" providerId="ADAL" clId="{6E60FFE0-9373-4CE2-BF30-25B537E01A81}" dt="2023-11-09T13:51:56.644" v="694" actId="478"/>
          <ac:spMkLst>
            <pc:docMk/>
            <pc:sldMk cId="3111022609" sldId="612"/>
            <ac:spMk id="28" creationId="{6ED2F88C-0A1C-8F40-119C-FFA71C06BCFC}"/>
          </ac:spMkLst>
        </pc:spChg>
        <pc:spChg chg="del">
          <ac:chgData name="Chen Zhan" userId="9bf1158d-5ec6-44ed-8784-22fed4df2891" providerId="ADAL" clId="{6E60FFE0-9373-4CE2-BF30-25B537E01A81}" dt="2023-11-09T13:51:56.644" v="694" actId="478"/>
          <ac:spMkLst>
            <pc:docMk/>
            <pc:sldMk cId="3111022609" sldId="612"/>
            <ac:spMk id="29" creationId="{4395AF26-3EBA-BE33-8739-C17D63766D1A}"/>
          </ac:spMkLst>
        </pc:spChg>
        <pc:spChg chg="del">
          <ac:chgData name="Chen Zhan" userId="9bf1158d-5ec6-44ed-8784-22fed4df2891" providerId="ADAL" clId="{6E60FFE0-9373-4CE2-BF30-25B537E01A81}" dt="2023-11-09T13:51:56.644" v="694" actId="478"/>
          <ac:spMkLst>
            <pc:docMk/>
            <pc:sldMk cId="3111022609" sldId="612"/>
            <ac:spMk id="30" creationId="{55967777-3223-0385-3603-ABF1E4F0CD25}"/>
          </ac:spMkLst>
        </pc:spChg>
        <pc:spChg chg="del">
          <ac:chgData name="Chen Zhan" userId="9bf1158d-5ec6-44ed-8784-22fed4df2891" providerId="ADAL" clId="{6E60FFE0-9373-4CE2-BF30-25B537E01A81}" dt="2023-11-09T13:51:56.644" v="694" actId="478"/>
          <ac:spMkLst>
            <pc:docMk/>
            <pc:sldMk cId="3111022609" sldId="612"/>
            <ac:spMk id="31" creationId="{4B7053AE-D93A-E15C-92A1-4B80930F1841}"/>
          </ac:spMkLst>
        </pc:spChg>
        <pc:spChg chg="del">
          <ac:chgData name="Chen Zhan" userId="9bf1158d-5ec6-44ed-8784-22fed4df2891" providerId="ADAL" clId="{6E60FFE0-9373-4CE2-BF30-25B537E01A81}" dt="2023-11-09T13:51:56.644" v="694" actId="478"/>
          <ac:spMkLst>
            <pc:docMk/>
            <pc:sldMk cId="3111022609" sldId="612"/>
            <ac:spMk id="32" creationId="{E465A57F-04B5-8B02-C5F8-69899E28CE59}"/>
          </ac:spMkLst>
        </pc:spChg>
        <pc:spChg chg="del">
          <ac:chgData name="Chen Zhan" userId="9bf1158d-5ec6-44ed-8784-22fed4df2891" providerId="ADAL" clId="{6E60FFE0-9373-4CE2-BF30-25B537E01A81}" dt="2023-11-09T13:51:56.644" v="694" actId="478"/>
          <ac:spMkLst>
            <pc:docMk/>
            <pc:sldMk cId="3111022609" sldId="612"/>
            <ac:spMk id="33" creationId="{FFB9E435-83D3-0067-319D-EC27BE718A29}"/>
          </ac:spMkLst>
        </pc:spChg>
        <pc:spChg chg="del">
          <ac:chgData name="Chen Zhan" userId="9bf1158d-5ec6-44ed-8784-22fed4df2891" providerId="ADAL" clId="{6E60FFE0-9373-4CE2-BF30-25B537E01A81}" dt="2023-11-09T13:51:56.644" v="694" actId="478"/>
          <ac:spMkLst>
            <pc:docMk/>
            <pc:sldMk cId="3111022609" sldId="612"/>
            <ac:spMk id="34" creationId="{C0496B53-C5D5-BB99-FC24-95C5B90C2627}"/>
          </ac:spMkLst>
        </pc:spChg>
        <pc:spChg chg="del">
          <ac:chgData name="Chen Zhan" userId="9bf1158d-5ec6-44ed-8784-22fed4df2891" providerId="ADAL" clId="{6E60FFE0-9373-4CE2-BF30-25B537E01A81}" dt="2023-11-09T13:51:56.644" v="694" actId="478"/>
          <ac:spMkLst>
            <pc:docMk/>
            <pc:sldMk cId="3111022609" sldId="612"/>
            <ac:spMk id="35" creationId="{26EEE02D-3AA4-AABF-63F9-EEC66D632617}"/>
          </ac:spMkLst>
        </pc:spChg>
        <pc:spChg chg="del">
          <ac:chgData name="Chen Zhan" userId="9bf1158d-5ec6-44ed-8784-22fed4df2891" providerId="ADAL" clId="{6E60FFE0-9373-4CE2-BF30-25B537E01A81}" dt="2023-11-09T13:51:56.644" v="694" actId="478"/>
          <ac:spMkLst>
            <pc:docMk/>
            <pc:sldMk cId="3111022609" sldId="612"/>
            <ac:spMk id="36" creationId="{2B966B22-01CB-55C5-6680-309746AF849E}"/>
          </ac:spMkLst>
        </pc:spChg>
        <pc:spChg chg="del">
          <ac:chgData name="Chen Zhan" userId="9bf1158d-5ec6-44ed-8784-22fed4df2891" providerId="ADAL" clId="{6E60FFE0-9373-4CE2-BF30-25B537E01A81}" dt="2023-11-09T13:51:56.644" v="694" actId="478"/>
          <ac:spMkLst>
            <pc:docMk/>
            <pc:sldMk cId="3111022609" sldId="612"/>
            <ac:spMk id="37" creationId="{ADFDDECD-AAE5-45CA-D0D9-A65CDB35B571}"/>
          </ac:spMkLst>
        </pc:spChg>
        <pc:spChg chg="del">
          <ac:chgData name="Chen Zhan" userId="9bf1158d-5ec6-44ed-8784-22fed4df2891" providerId="ADAL" clId="{6E60FFE0-9373-4CE2-BF30-25B537E01A81}" dt="2023-11-09T13:51:56.644" v="694" actId="478"/>
          <ac:spMkLst>
            <pc:docMk/>
            <pc:sldMk cId="3111022609" sldId="612"/>
            <ac:spMk id="38" creationId="{CDBE6339-8BCE-C668-C7BA-73A68D061F02}"/>
          </ac:spMkLst>
        </pc:spChg>
        <pc:spChg chg="del">
          <ac:chgData name="Chen Zhan" userId="9bf1158d-5ec6-44ed-8784-22fed4df2891" providerId="ADAL" clId="{6E60FFE0-9373-4CE2-BF30-25B537E01A81}" dt="2023-11-09T13:51:56.644" v="694" actId="478"/>
          <ac:spMkLst>
            <pc:docMk/>
            <pc:sldMk cId="3111022609" sldId="612"/>
            <ac:spMk id="39" creationId="{24DD8678-B01A-C91A-8AD7-E0F92CCC5460}"/>
          </ac:spMkLst>
        </pc:spChg>
        <pc:spChg chg="del">
          <ac:chgData name="Chen Zhan" userId="9bf1158d-5ec6-44ed-8784-22fed4df2891" providerId="ADAL" clId="{6E60FFE0-9373-4CE2-BF30-25B537E01A81}" dt="2023-11-09T13:51:56.644" v="694" actId="478"/>
          <ac:spMkLst>
            <pc:docMk/>
            <pc:sldMk cId="3111022609" sldId="612"/>
            <ac:spMk id="40" creationId="{614A62C9-C7D6-3873-DCA8-2083166757A4}"/>
          </ac:spMkLst>
        </pc:spChg>
        <pc:spChg chg="mod">
          <ac:chgData name="Chen Zhan" userId="9bf1158d-5ec6-44ed-8784-22fed4df2891" providerId="ADAL" clId="{6E60FFE0-9373-4CE2-BF30-25B537E01A81}" dt="2023-11-09T13:54:00.383" v="753" actId="20577"/>
          <ac:spMkLst>
            <pc:docMk/>
            <pc:sldMk cId="3111022609" sldId="612"/>
            <ac:spMk id="41" creationId="{94FF71FB-94CB-5211-B523-3B8FD8E207FA}"/>
          </ac:spMkLst>
        </pc:spChg>
        <pc:spChg chg="add del mod">
          <ac:chgData name="Chen Zhan" userId="9bf1158d-5ec6-44ed-8784-22fed4df2891" providerId="ADAL" clId="{6E60FFE0-9373-4CE2-BF30-25B537E01A81}" dt="2023-11-09T13:52:13.225" v="708" actId="478"/>
          <ac:spMkLst>
            <pc:docMk/>
            <pc:sldMk cId="3111022609" sldId="612"/>
            <ac:spMk id="42" creationId="{4D11C48A-687F-D24B-12B2-20B2724F7F0B}"/>
          </ac:spMkLst>
        </pc:spChg>
        <pc:spChg chg="del">
          <ac:chgData name="Chen Zhan" userId="9bf1158d-5ec6-44ed-8784-22fed4df2891" providerId="ADAL" clId="{6E60FFE0-9373-4CE2-BF30-25B537E01A81}" dt="2023-11-09T13:51:56.644" v="694" actId="478"/>
          <ac:spMkLst>
            <pc:docMk/>
            <pc:sldMk cId="3111022609" sldId="612"/>
            <ac:spMk id="43" creationId="{0339FA70-FA36-29E2-4142-DBC475B8AD23}"/>
          </ac:spMkLst>
        </pc:spChg>
        <pc:spChg chg="del">
          <ac:chgData name="Chen Zhan" userId="9bf1158d-5ec6-44ed-8784-22fed4df2891" providerId="ADAL" clId="{6E60FFE0-9373-4CE2-BF30-25B537E01A81}" dt="2023-11-09T13:51:56.644" v="694" actId="478"/>
          <ac:spMkLst>
            <pc:docMk/>
            <pc:sldMk cId="3111022609" sldId="612"/>
            <ac:spMk id="44" creationId="{D5530121-41E3-F561-A4CF-B4F907589C5F}"/>
          </ac:spMkLst>
        </pc:spChg>
        <pc:spChg chg="del">
          <ac:chgData name="Chen Zhan" userId="9bf1158d-5ec6-44ed-8784-22fed4df2891" providerId="ADAL" clId="{6E60FFE0-9373-4CE2-BF30-25B537E01A81}" dt="2023-11-09T13:51:56.644" v="694" actId="478"/>
          <ac:spMkLst>
            <pc:docMk/>
            <pc:sldMk cId="3111022609" sldId="612"/>
            <ac:spMk id="45" creationId="{7065B6C8-5135-FCC3-D619-6C4654B913BC}"/>
          </ac:spMkLst>
        </pc:spChg>
        <pc:spChg chg="del">
          <ac:chgData name="Chen Zhan" userId="9bf1158d-5ec6-44ed-8784-22fed4df2891" providerId="ADAL" clId="{6E60FFE0-9373-4CE2-BF30-25B537E01A81}" dt="2023-11-09T13:51:56.644" v="694" actId="478"/>
          <ac:spMkLst>
            <pc:docMk/>
            <pc:sldMk cId="3111022609" sldId="612"/>
            <ac:spMk id="46" creationId="{38DC62A8-4241-85C3-DA10-B2A471313ACC}"/>
          </ac:spMkLst>
        </pc:spChg>
        <pc:spChg chg="del">
          <ac:chgData name="Chen Zhan" userId="9bf1158d-5ec6-44ed-8784-22fed4df2891" providerId="ADAL" clId="{6E60FFE0-9373-4CE2-BF30-25B537E01A81}" dt="2023-11-09T13:51:56.644" v="694" actId="478"/>
          <ac:spMkLst>
            <pc:docMk/>
            <pc:sldMk cId="3111022609" sldId="612"/>
            <ac:spMk id="47" creationId="{C823A4A2-F45B-FE4C-936A-245FC90D7EB3}"/>
          </ac:spMkLst>
        </pc:spChg>
        <pc:spChg chg="del">
          <ac:chgData name="Chen Zhan" userId="9bf1158d-5ec6-44ed-8784-22fed4df2891" providerId="ADAL" clId="{6E60FFE0-9373-4CE2-BF30-25B537E01A81}" dt="2023-11-09T13:51:56.644" v="694" actId="478"/>
          <ac:spMkLst>
            <pc:docMk/>
            <pc:sldMk cId="3111022609" sldId="612"/>
            <ac:spMk id="48" creationId="{3EDC6160-C7F1-EF83-304C-54E38B6F5142}"/>
          </ac:spMkLst>
        </pc:spChg>
        <pc:spChg chg="del">
          <ac:chgData name="Chen Zhan" userId="9bf1158d-5ec6-44ed-8784-22fed4df2891" providerId="ADAL" clId="{6E60FFE0-9373-4CE2-BF30-25B537E01A81}" dt="2023-11-09T13:51:56.644" v="694" actId="478"/>
          <ac:spMkLst>
            <pc:docMk/>
            <pc:sldMk cId="3111022609" sldId="612"/>
            <ac:spMk id="49" creationId="{87AE5271-F65E-6148-F107-79B9D281246A}"/>
          </ac:spMkLst>
        </pc:spChg>
        <pc:spChg chg="del">
          <ac:chgData name="Chen Zhan" userId="9bf1158d-5ec6-44ed-8784-22fed4df2891" providerId="ADAL" clId="{6E60FFE0-9373-4CE2-BF30-25B537E01A81}" dt="2023-11-09T13:51:56.644" v="694" actId="478"/>
          <ac:spMkLst>
            <pc:docMk/>
            <pc:sldMk cId="3111022609" sldId="612"/>
            <ac:spMk id="50" creationId="{A8DB5A20-5442-1B33-E279-1359E29B05BB}"/>
          </ac:spMkLst>
        </pc:spChg>
        <pc:spChg chg="del">
          <ac:chgData name="Chen Zhan" userId="9bf1158d-5ec6-44ed-8784-22fed4df2891" providerId="ADAL" clId="{6E60FFE0-9373-4CE2-BF30-25B537E01A81}" dt="2023-11-09T13:51:56.644" v="694" actId="478"/>
          <ac:spMkLst>
            <pc:docMk/>
            <pc:sldMk cId="3111022609" sldId="612"/>
            <ac:spMk id="51" creationId="{414C8805-6F23-FE95-5DC3-F6C620A0622C}"/>
          </ac:spMkLst>
        </pc:spChg>
        <pc:spChg chg="del">
          <ac:chgData name="Chen Zhan" userId="9bf1158d-5ec6-44ed-8784-22fed4df2891" providerId="ADAL" clId="{6E60FFE0-9373-4CE2-BF30-25B537E01A81}" dt="2023-11-09T13:51:56.644" v="694" actId="478"/>
          <ac:spMkLst>
            <pc:docMk/>
            <pc:sldMk cId="3111022609" sldId="612"/>
            <ac:spMk id="52" creationId="{311A7C2E-97F4-A909-D88D-F637FB1085B9}"/>
          </ac:spMkLst>
        </pc:spChg>
        <pc:spChg chg="del">
          <ac:chgData name="Chen Zhan" userId="9bf1158d-5ec6-44ed-8784-22fed4df2891" providerId="ADAL" clId="{6E60FFE0-9373-4CE2-BF30-25B537E01A81}" dt="2023-11-09T13:51:56.644" v="694" actId="478"/>
          <ac:spMkLst>
            <pc:docMk/>
            <pc:sldMk cId="3111022609" sldId="612"/>
            <ac:spMk id="53" creationId="{ADA5F2C8-AC2B-47C1-56D9-4A4DAB57CCD1}"/>
          </ac:spMkLst>
        </pc:spChg>
        <pc:spChg chg="del">
          <ac:chgData name="Chen Zhan" userId="9bf1158d-5ec6-44ed-8784-22fed4df2891" providerId="ADAL" clId="{6E60FFE0-9373-4CE2-BF30-25B537E01A81}" dt="2023-11-09T13:51:56.644" v="694" actId="478"/>
          <ac:spMkLst>
            <pc:docMk/>
            <pc:sldMk cId="3111022609" sldId="612"/>
            <ac:spMk id="54" creationId="{D832ED6D-8DB4-943F-EA62-861838613DBF}"/>
          </ac:spMkLst>
        </pc:spChg>
        <pc:spChg chg="del">
          <ac:chgData name="Chen Zhan" userId="9bf1158d-5ec6-44ed-8784-22fed4df2891" providerId="ADAL" clId="{6E60FFE0-9373-4CE2-BF30-25B537E01A81}" dt="2023-11-09T13:51:56.644" v="694" actId="478"/>
          <ac:spMkLst>
            <pc:docMk/>
            <pc:sldMk cId="3111022609" sldId="612"/>
            <ac:spMk id="55" creationId="{42F7528E-AF1E-1DE4-77FB-750BBD92A9A4}"/>
          </ac:spMkLst>
        </pc:spChg>
        <pc:spChg chg="del">
          <ac:chgData name="Chen Zhan" userId="9bf1158d-5ec6-44ed-8784-22fed4df2891" providerId="ADAL" clId="{6E60FFE0-9373-4CE2-BF30-25B537E01A81}" dt="2023-11-09T13:51:56.644" v="694" actId="478"/>
          <ac:spMkLst>
            <pc:docMk/>
            <pc:sldMk cId="3111022609" sldId="612"/>
            <ac:spMk id="56" creationId="{873DA6E8-6451-FF81-B46B-5B69343A8C60}"/>
          </ac:spMkLst>
        </pc:spChg>
        <pc:spChg chg="del">
          <ac:chgData name="Chen Zhan" userId="9bf1158d-5ec6-44ed-8784-22fed4df2891" providerId="ADAL" clId="{6E60FFE0-9373-4CE2-BF30-25B537E01A81}" dt="2023-11-09T13:51:56.644" v="694" actId="478"/>
          <ac:spMkLst>
            <pc:docMk/>
            <pc:sldMk cId="3111022609" sldId="612"/>
            <ac:spMk id="57" creationId="{A5AD4650-2BDB-75E8-9D35-A1F7F0DB1CC8}"/>
          </ac:spMkLst>
        </pc:spChg>
        <pc:spChg chg="del">
          <ac:chgData name="Chen Zhan" userId="9bf1158d-5ec6-44ed-8784-22fed4df2891" providerId="ADAL" clId="{6E60FFE0-9373-4CE2-BF30-25B537E01A81}" dt="2023-11-09T13:51:56.644" v="694" actId="478"/>
          <ac:spMkLst>
            <pc:docMk/>
            <pc:sldMk cId="3111022609" sldId="612"/>
            <ac:spMk id="58" creationId="{4B3FCE98-35E0-9EC8-0366-D534D79F3A23}"/>
          </ac:spMkLst>
        </pc:spChg>
        <pc:spChg chg="del">
          <ac:chgData name="Chen Zhan" userId="9bf1158d-5ec6-44ed-8784-22fed4df2891" providerId="ADAL" clId="{6E60FFE0-9373-4CE2-BF30-25B537E01A81}" dt="2023-11-09T13:51:56.644" v="694" actId="478"/>
          <ac:spMkLst>
            <pc:docMk/>
            <pc:sldMk cId="3111022609" sldId="612"/>
            <ac:spMk id="59" creationId="{D8C131FB-B77D-1455-5674-399120558CDE}"/>
          </ac:spMkLst>
        </pc:spChg>
        <pc:spChg chg="del">
          <ac:chgData name="Chen Zhan" userId="9bf1158d-5ec6-44ed-8784-22fed4df2891" providerId="ADAL" clId="{6E60FFE0-9373-4CE2-BF30-25B537E01A81}" dt="2023-11-09T13:51:56.644" v="694" actId="478"/>
          <ac:spMkLst>
            <pc:docMk/>
            <pc:sldMk cId="3111022609" sldId="612"/>
            <ac:spMk id="60" creationId="{4032BA2F-A186-DA93-FA97-E672A2AA78B2}"/>
          </ac:spMkLst>
        </pc:spChg>
        <pc:spChg chg="del">
          <ac:chgData name="Chen Zhan" userId="9bf1158d-5ec6-44ed-8784-22fed4df2891" providerId="ADAL" clId="{6E60FFE0-9373-4CE2-BF30-25B537E01A81}" dt="2023-11-09T13:51:56.644" v="694" actId="478"/>
          <ac:spMkLst>
            <pc:docMk/>
            <pc:sldMk cId="3111022609" sldId="612"/>
            <ac:spMk id="61" creationId="{D9EFB6F7-7DD9-DDC0-F219-BF14B786ED9A}"/>
          </ac:spMkLst>
        </pc:spChg>
        <pc:spChg chg="del">
          <ac:chgData name="Chen Zhan" userId="9bf1158d-5ec6-44ed-8784-22fed4df2891" providerId="ADAL" clId="{6E60FFE0-9373-4CE2-BF30-25B537E01A81}" dt="2023-11-09T13:51:56.644" v="694" actId="478"/>
          <ac:spMkLst>
            <pc:docMk/>
            <pc:sldMk cId="3111022609" sldId="612"/>
            <ac:spMk id="62" creationId="{20CB3E67-7888-2015-793F-FF312A7FE8C7}"/>
          </ac:spMkLst>
        </pc:spChg>
        <pc:spChg chg="del">
          <ac:chgData name="Chen Zhan" userId="9bf1158d-5ec6-44ed-8784-22fed4df2891" providerId="ADAL" clId="{6E60FFE0-9373-4CE2-BF30-25B537E01A81}" dt="2023-11-09T13:51:56.644" v="694" actId="478"/>
          <ac:spMkLst>
            <pc:docMk/>
            <pc:sldMk cId="3111022609" sldId="612"/>
            <ac:spMk id="63" creationId="{5446887E-CBD9-43A2-3580-B7B5F597C583}"/>
          </ac:spMkLst>
        </pc:spChg>
        <pc:spChg chg="del">
          <ac:chgData name="Chen Zhan" userId="9bf1158d-5ec6-44ed-8784-22fed4df2891" providerId="ADAL" clId="{6E60FFE0-9373-4CE2-BF30-25B537E01A81}" dt="2023-11-09T13:51:56.644" v="694" actId="478"/>
          <ac:spMkLst>
            <pc:docMk/>
            <pc:sldMk cId="3111022609" sldId="612"/>
            <ac:spMk id="64" creationId="{BE2783AB-958A-BEFD-D027-0CD06909EBB3}"/>
          </ac:spMkLst>
        </pc:spChg>
        <pc:spChg chg="del">
          <ac:chgData name="Chen Zhan" userId="9bf1158d-5ec6-44ed-8784-22fed4df2891" providerId="ADAL" clId="{6E60FFE0-9373-4CE2-BF30-25B537E01A81}" dt="2023-11-09T13:51:56.644" v="694" actId="478"/>
          <ac:spMkLst>
            <pc:docMk/>
            <pc:sldMk cId="3111022609" sldId="612"/>
            <ac:spMk id="65" creationId="{33397BDC-9C5F-8F6B-04CD-16560D05370E}"/>
          </ac:spMkLst>
        </pc:spChg>
        <pc:spChg chg="del">
          <ac:chgData name="Chen Zhan" userId="9bf1158d-5ec6-44ed-8784-22fed4df2891" providerId="ADAL" clId="{6E60FFE0-9373-4CE2-BF30-25B537E01A81}" dt="2023-11-09T13:51:56.644" v="694" actId="478"/>
          <ac:spMkLst>
            <pc:docMk/>
            <pc:sldMk cId="3111022609" sldId="612"/>
            <ac:spMk id="66" creationId="{D3D9F955-6507-DF7A-C230-F0625D23EEC7}"/>
          </ac:spMkLst>
        </pc:spChg>
        <pc:spChg chg="del">
          <ac:chgData name="Chen Zhan" userId="9bf1158d-5ec6-44ed-8784-22fed4df2891" providerId="ADAL" clId="{6E60FFE0-9373-4CE2-BF30-25B537E01A81}" dt="2023-11-09T13:51:56.644" v="694" actId="478"/>
          <ac:spMkLst>
            <pc:docMk/>
            <pc:sldMk cId="3111022609" sldId="612"/>
            <ac:spMk id="67" creationId="{79C887AC-B9E4-2859-1F04-B66A11E1FEF3}"/>
          </ac:spMkLst>
        </pc:spChg>
        <pc:spChg chg="del">
          <ac:chgData name="Chen Zhan" userId="9bf1158d-5ec6-44ed-8784-22fed4df2891" providerId="ADAL" clId="{6E60FFE0-9373-4CE2-BF30-25B537E01A81}" dt="2023-11-09T13:51:56.644" v="694" actId="478"/>
          <ac:spMkLst>
            <pc:docMk/>
            <pc:sldMk cId="3111022609" sldId="612"/>
            <ac:spMk id="68" creationId="{474A985F-9216-BDA9-680B-94F877E11CAA}"/>
          </ac:spMkLst>
        </pc:spChg>
        <pc:spChg chg="del">
          <ac:chgData name="Chen Zhan" userId="9bf1158d-5ec6-44ed-8784-22fed4df2891" providerId="ADAL" clId="{6E60FFE0-9373-4CE2-BF30-25B537E01A81}" dt="2023-11-09T13:51:56.644" v="694" actId="478"/>
          <ac:spMkLst>
            <pc:docMk/>
            <pc:sldMk cId="3111022609" sldId="612"/>
            <ac:spMk id="69" creationId="{DFA30A7A-0D47-360F-1035-33046DE000D8}"/>
          </ac:spMkLst>
        </pc:spChg>
        <pc:spChg chg="add del mod">
          <ac:chgData name="Chen Zhan" userId="9bf1158d-5ec6-44ed-8784-22fed4df2891" providerId="ADAL" clId="{6E60FFE0-9373-4CE2-BF30-25B537E01A81}" dt="2023-11-09T13:52:13.225" v="708" actId="478"/>
          <ac:spMkLst>
            <pc:docMk/>
            <pc:sldMk cId="3111022609" sldId="612"/>
            <ac:spMk id="71" creationId="{0B696AD7-F09F-7C67-B32F-5A8F5D1F8D94}"/>
          </ac:spMkLst>
        </pc:spChg>
        <pc:spChg chg="add del mod">
          <ac:chgData name="Chen Zhan" userId="9bf1158d-5ec6-44ed-8784-22fed4df2891" providerId="ADAL" clId="{6E60FFE0-9373-4CE2-BF30-25B537E01A81}" dt="2023-11-09T13:52:13.225" v="708" actId="478"/>
          <ac:spMkLst>
            <pc:docMk/>
            <pc:sldMk cId="3111022609" sldId="612"/>
            <ac:spMk id="81" creationId="{3DCEB495-C86D-DD88-3315-FF05DA811646}"/>
          </ac:spMkLst>
        </pc:spChg>
        <pc:spChg chg="add del mod">
          <ac:chgData name="Chen Zhan" userId="9bf1158d-5ec6-44ed-8784-22fed4df2891" providerId="ADAL" clId="{6E60FFE0-9373-4CE2-BF30-25B537E01A81}" dt="2023-11-09T13:52:13.225" v="708" actId="478"/>
          <ac:spMkLst>
            <pc:docMk/>
            <pc:sldMk cId="3111022609" sldId="612"/>
            <ac:spMk id="82" creationId="{3B883F35-4FEE-DAE8-F97B-F796CCB7F938}"/>
          </ac:spMkLst>
        </pc:spChg>
        <pc:spChg chg="add del mod">
          <ac:chgData name="Chen Zhan" userId="9bf1158d-5ec6-44ed-8784-22fed4df2891" providerId="ADAL" clId="{6E60FFE0-9373-4CE2-BF30-25B537E01A81}" dt="2023-11-09T13:52:13.225" v="708" actId="478"/>
          <ac:spMkLst>
            <pc:docMk/>
            <pc:sldMk cId="3111022609" sldId="612"/>
            <ac:spMk id="83" creationId="{06B90D8C-59BE-1F07-341B-58B59817E428}"/>
          </ac:spMkLst>
        </pc:spChg>
        <pc:spChg chg="add del mod">
          <ac:chgData name="Chen Zhan" userId="9bf1158d-5ec6-44ed-8784-22fed4df2891" providerId="ADAL" clId="{6E60FFE0-9373-4CE2-BF30-25B537E01A81}" dt="2023-11-09T13:52:13.225" v="708" actId="478"/>
          <ac:spMkLst>
            <pc:docMk/>
            <pc:sldMk cId="3111022609" sldId="612"/>
            <ac:spMk id="84" creationId="{9CEC9C1F-4550-597E-78E2-D39CEB8AE8EC}"/>
          </ac:spMkLst>
        </pc:spChg>
        <pc:spChg chg="add del mod">
          <ac:chgData name="Chen Zhan" userId="9bf1158d-5ec6-44ed-8784-22fed4df2891" providerId="ADAL" clId="{6E60FFE0-9373-4CE2-BF30-25B537E01A81}" dt="2023-11-09T13:52:13.225" v="708" actId="478"/>
          <ac:spMkLst>
            <pc:docMk/>
            <pc:sldMk cId="3111022609" sldId="612"/>
            <ac:spMk id="85" creationId="{E9C1D865-8E64-5764-9E6B-6A5BD01F6175}"/>
          </ac:spMkLst>
        </pc:spChg>
        <pc:spChg chg="add del mod">
          <ac:chgData name="Chen Zhan" userId="9bf1158d-5ec6-44ed-8784-22fed4df2891" providerId="ADAL" clId="{6E60FFE0-9373-4CE2-BF30-25B537E01A81}" dt="2023-11-09T13:52:13.225" v="708" actId="478"/>
          <ac:spMkLst>
            <pc:docMk/>
            <pc:sldMk cId="3111022609" sldId="612"/>
            <ac:spMk id="86" creationId="{EF9803DE-B6B0-789B-8070-0186EE1DE6D7}"/>
          </ac:spMkLst>
        </pc:spChg>
        <pc:spChg chg="add del mod">
          <ac:chgData name="Chen Zhan" userId="9bf1158d-5ec6-44ed-8784-22fed4df2891" providerId="ADAL" clId="{6E60FFE0-9373-4CE2-BF30-25B537E01A81}" dt="2023-11-09T13:52:13.225" v="708" actId="478"/>
          <ac:spMkLst>
            <pc:docMk/>
            <pc:sldMk cId="3111022609" sldId="612"/>
            <ac:spMk id="87" creationId="{8DE78A27-2DD9-3630-17C2-B99130D37704}"/>
          </ac:spMkLst>
        </pc:spChg>
        <pc:spChg chg="add del mod">
          <ac:chgData name="Chen Zhan" userId="9bf1158d-5ec6-44ed-8784-22fed4df2891" providerId="ADAL" clId="{6E60FFE0-9373-4CE2-BF30-25B537E01A81}" dt="2023-11-09T13:52:13.225" v="708" actId="478"/>
          <ac:spMkLst>
            <pc:docMk/>
            <pc:sldMk cId="3111022609" sldId="612"/>
            <ac:spMk id="88" creationId="{4B9BEAF7-678A-A184-8EFC-555EA9056F47}"/>
          </ac:spMkLst>
        </pc:spChg>
        <pc:spChg chg="add del mod">
          <ac:chgData name="Chen Zhan" userId="9bf1158d-5ec6-44ed-8784-22fed4df2891" providerId="ADAL" clId="{6E60FFE0-9373-4CE2-BF30-25B537E01A81}" dt="2023-11-09T13:52:13.225" v="708" actId="478"/>
          <ac:spMkLst>
            <pc:docMk/>
            <pc:sldMk cId="3111022609" sldId="612"/>
            <ac:spMk id="89" creationId="{3496E9E0-88E8-508F-F0CB-4A0F88FF516F}"/>
          </ac:spMkLst>
        </pc:spChg>
        <pc:spChg chg="add del mod">
          <ac:chgData name="Chen Zhan" userId="9bf1158d-5ec6-44ed-8784-22fed4df2891" providerId="ADAL" clId="{6E60FFE0-9373-4CE2-BF30-25B537E01A81}" dt="2023-11-09T13:52:13.225" v="708" actId="478"/>
          <ac:spMkLst>
            <pc:docMk/>
            <pc:sldMk cId="3111022609" sldId="612"/>
            <ac:spMk id="90" creationId="{3B3CD600-DFD6-E8B5-826D-A63BA98B6DB0}"/>
          </ac:spMkLst>
        </pc:spChg>
        <pc:spChg chg="add del mod">
          <ac:chgData name="Chen Zhan" userId="9bf1158d-5ec6-44ed-8784-22fed4df2891" providerId="ADAL" clId="{6E60FFE0-9373-4CE2-BF30-25B537E01A81}" dt="2023-11-09T13:52:13.225" v="708" actId="478"/>
          <ac:spMkLst>
            <pc:docMk/>
            <pc:sldMk cId="3111022609" sldId="612"/>
            <ac:spMk id="91" creationId="{E76BA9B6-79B2-2A52-C8CB-E184BC89ECA8}"/>
          </ac:spMkLst>
        </pc:spChg>
        <pc:spChg chg="add del mod">
          <ac:chgData name="Chen Zhan" userId="9bf1158d-5ec6-44ed-8784-22fed4df2891" providerId="ADAL" clId="{6E60FFE0-9373-4CE2-BF30-25B537E01A81}" dt="2023-11-09T13:52:13.225" v="708" actId="478"/>
          <ac:spMkLst>
            <pc:docMk/>
            <pc:sldMk cId="3111022609" sldId="612"/>
            <ac:spMk id="92" creationId="{7B032777-E28B-2642-E4D6-94CFD61B4AEA}"/>
          </ac:spMkLst>
        </pc:spChg>
        <pc:spChg chg="add del mod">
          <ac:chgData name="Chen Zhan" userId="9bf1158d-5ec6-44ed-8784-22fed4df2891" providerId="ADAL" clId="{6E60FFE0-9373-4CE2-BF30-25B537E01A81}" dt="2023-11-09T13:52:13.225" v="708" actId="478"/>
          <ac:spMkLst>
            <pc:docMk/>
            <pc:sldMk cId="3111022609" sldId="612"/>
            <ac:spMk id="93" creationId="{61EA4004-543B-AF7A-4B62-AD02B9C38247}"/>
          </ac:spMkLst>
        </pc:spChg>
        <pc:spChg chg="add del mod">
          <ac:chgData name="Chen Zhan" userId="9bf1158d-5ec6-44ed-8784-22fed4df2891" providerId="ADAL" clId="{6E60FFE0-9373-4CE2-BF30-25B537E01A81}" dt="2023-11-09T13:52:13.225" v="708" actId="478"/>
          <ac:spMkLst>
            <pc:docMk/>
            <pc:sldMk cId="3111022609" sldId="612"/>
            <ac:spMk id="94" creationId="{EF5D3516-A5F7-D627-7D1D-458172D563CA}"/>
          </ac:spMkLst>
        </pc:spChg>
        <pc:spChg chg="add del mod">
          <ac:chgData name="Chen Zhan" userId="9bf1158d-5ec6-44ed-8784-22fed4df2891" providerId="ADAL" clId="{6E60FFE0-9373-4CE2-BF30-25B537E01A81}" dt="2023-11-09T13:52:13.225" v="708" actId="478"/>
          <ac:spMkLst>
            <pc:docMk/>
            <pc:sldMk cId="3111022609" sldId="612"/>
            <ac:spMk id="95" creationId="{384F558C-C15B-3034-D2C2-75E32DF6B4A7}"/>
          </ac:spMkLst>
        </pc:spChg>
        <pc:spChg chg="add del mod">
          <ac:chgData name="Chen Zhan" userId="9bf1158d-5ec6-44ed-8784-22fed4df2891" providerId="ADAL" clId="{6E60FFE0-9373-4CE2-BF30-25B537E01A81}" dt="2023-11-09T13:52:13.225" v="708" actId="478"/>
          <ac:spMkLst>
            <pc:docMk/>
            <pc:sldMk cId="3111022609" sldId="612"/>
            <ac:spMk id="96" creationId="{5EDB3665-C52A-B407-09FC-ABC6DA6E49E7}"/>
          </ac:spMkLst>
        </pc:spChg>
        <pc:spChg chg="add del mod">
          <ac:chgData name="Chen Zhan" userId="9bf1158d-5ec6-44ed-8784-22fed4df2891" providerId="ADAL" clId="{6E60FFE0-9373-4CE2-BF30-25B537E01A81}" dt="2023-11-09T13:52:13.225" v="708" actId="478"/>
          <ac:spMkLst>
            <pc:docMk/>
            <pc:sldMk cId="3111022609" sldId="612"/>
            <ac:spMk id="97" creationId="{03A237F0-C872-9992-03BF-B355EE7A4748}"/>
          </ac:spMkLst>
        </pc:spChg>
        <pc:spChg chg="add del mod">
          <ac:chgData name="Chen Zhan" userId="9bf1158d-5ec6-44ed-8784-22fed4df2891" providerId="ADAL" clId="{6E60FFE0-9373-4CE2-BF30-25B537E01A81}" dt="2023-11-09T13:52:13.225" v="708" actId="478"/>
          <ac:spMkLst>
            <pc:docMk/>
            <pc:sldMk cId="3111022609" sldId="612"/>
            <ac:spMk id="98" creationId="{E1B1EAF2-39C6-D5FA-8208-9E59A8FBDA44}"/>
          </ac:spMkLst>
        </pc:spChg>
        <pc:spChg chg="add del mod">
          <ac:chgData name="Chen Zhan" userId="9bf1158d-5ec6-44ed-8784-22fed4df2891" providerId="ADAL" clId="{6E60FFE0-9373-4CE2-BF30-25B537E01A81}" dt="2023-11-09T13:52:13.225" v="708" actId="478"/>
          <ac:spMkLst>
            <pc:docMk/>
            <pc:sldMk cId="3111022609" sldId="612"/>
            <ac:spMk id="99" creationId="{2C8783DD-20CF-9A4A-7DC3-CBFBC15B0549}"/>
          </ac:spMkLst>
        </pc:spChg>
        <pc:spChg chg="add del mod">
          <ac:chgData name="Chen Zhan" userId="9bf1158d-5ec6-44ed-8784-22fed4df2891" providerId="ADAL" clId="{6E60FFE0-9373-4CE2-BF30-25B537E01A81}" dt="2023-11-09T13:52:13.225" v="708" actId="478"/>
          <ac:spMkLst>
            <pc:docMk/>
            <pc:sldMk cId="3111022609" sldId="612"/>
            <ac:spMk id="100" creationId="{7A115BF9-6D79-3DEB-CC20-D1FE6F3078C3}"/>
          </ac:spMkLst>
        </pc:spChg>
        <pc:spChg chg="add del mod">
          <ac:chgData name="Chen Zhan" userId="9bf1158d-5ec6-44ed-8784-22fed4df2891" providerId="ADAL" clId="{6E60FFE0-9373-4CE2-BF30-25B537E01A81}" dt="2023-11-09T13:52:13.225" v="708" actId="478"/>
          <ac:spMkLst>
            <pc:docMk/>
            <pc:sldMk cId="3111022609" sldId="612"/>
            <ac:spMk id="101" creationId="{F7768279-DFBE-EFCB-4E34-6B60E7865080}"/>
          </ac:spMkLst>
        </pc:spChg>
        <pc:spChg chg="add del mod">
          <ac:chgData name="Chen Zhan" userId="9bf1158d-5ec6-44ed-8784-22fed4df2891" providerId="ADAL" clId="{6E60FFE0-9373-4CE2-BF30-25B537E01A81}" dt="2023-11-09T13:52:13.225" v="708" actId="478"/>
          <ac:spMkLst>
            <pc:docMk/>
            <pc:sldMk cId="3111022609" sldId="612"/>
            <ac:spMk id="102" creationId="{CF23D29B-5435-CEEF-29ED-4E0F37D5605A}"/>
          </ac:spMkLst>
        </pc:spChg>
        <pc:spChg chg="add del mod">
          <ac:chgData name="Chen Zhan" userId="9bf1158d-5ec6-44ed-8784-22fed4df2891" providerId="ADAL" clId="{6E60FFE0-9373-4CE2-BF30-25B537E01A81}" dt="2023-11-09T13:52:13.225" v="708" actId="478"/>
          <ac:spMkLst>
            <pc:docMk/>
            <pc:sldMk cId="3111022609" sldId="612"/>
            <ac:spMk id="103" creationId="{038BEB24-56AB-E071-4E0D-B10ABF3485E6}"/>
          </ac:spMkLst>
        </pc:spChg>
        <pc:spChg chg="add del mod">
          <ac:chgData name="Chen Zhan" userId="9bf1158d-5ec6-44ed-8784-22fed4df2891" providerId="ADAL" clId="{6E60FFE0-9373-4CE2-BF30-25B537E01A81}" dt="2023-11-09T13:52:13.225" v="708" actId="478"/>
          <ac:spMkLst>
            <pc:docMk/>
            <pc:sldMk cId="3111022609" sldId="612"/>
            <ac:spMk id="104" creationId="{FACA96CA-8389-1A8D-79C0-05F6E90FFA68}"/>
          </ac:spMkLst>
        </pc:spChg>
        <pc:spChg chg="add del mod">
          <ac:chgData name="Chen Zhan" userId="9bf1158d-5ec6-44ed-8784-22fed4df2891" providerId="ADAL" clId="{6E60FFE0-9373-4CE2-BF30-25B537E01A81}" dt="2023-11-09T13:52:13.225" v="708" actId="478"/>
          <ac:spMkLst>
            <pc:docMk/>
            <pc:sldMk cId="3111022609" sldId="612"/>
            <ac:spMk id="105" creationId="{56E26EBE-BCAF-85AF-D864-AA1D3C5AA462}"/>
          </ac:spMkLst>
        </pc:spChg>
        <pc:spChg chg="add del mod">
          <ac:chgData name="Chen Zhan" userId="9bf1158d-5ec6-44ed-8784-22fed4df2891" providerId="ADAL" clId="{6E60FFE0-9373-4CE2-BF30-25B537E01A81}" dt="2023-11-09T13:52:13.225" v="708" actId="478"/>
          <ac:spMkLst>
            <pc:docMk/>
            <pc:sldMk cId="3111022609" sldId="612"/>
            <ac:spMk id="106" creationId="{8F6A3427-36B5-E8E7-155F-F1CE73C02E4E}"/>
          </ac:spMkLst>
        </pc:spChg>
        <pc:spChg chg="add del mod">
          <ac:chgData name="Chen Zhan" userId="9bf1158d-5ec6-44ed-8784-22fed4df2891" providerId="ADAL" clId="{6E60FFE0-9373-4CE2-BF30-25B537E01A81}" dt="2023-11-09T13:52:13.225" v="708" actId="478"/>
          <ac:spMkLst>
            <pc:docMk/>
            <pc:sldMk cId="3111022609" sldId="612"/>
            <ac:spMk id="107" creationId="{06777D3F-4854-70B4-998D-D079F28D74CD}"/>
          </ac:spMkLst>
        </pc:spChg>
        <pc:spChg chg="add del mod">
          <ac:chgData name="Chen Zhan" userId="9bf1158d-5ec6-44ed-8784-22fed4df2891" providerId="ADAL" clId="{6E60FFE0-9373-4CE2-BF30-25B537E01A81}" dt="2023-11-09T13:52:13.225" v="708" actId="478"/>
          <ac:spMkLst>
            <pc:docMk/>
            <pc:sldMk cId="3111022609" sldId="612"/>
            <ac:spMk id="108" creationId="{11305FEC-E619-8B2D-00AA-4B858BCDAC42}"/>
          </ac:spMkLst>
        </pc:spChg>
        <pc:spChg chg="add del mod">
          <ac:chgData name="Chen Zhan" userId="9bf1158d-5ec6-44ed-8784-22fed4df2891" providerId="ADAL" clId="{6E60FFE0-9373-4CE2-BF30-25B537E01A81}" dt="2023-11-09T13:52:13.225" v="708" actId="478"/>
          <ac:spMkLst>
            <pc:docMk/>
            <pc:sldMk cId="3111022609" sldId="612"/>
            <ac:spMk id="109" creationId="{A1CA6FEE-24C9-10D0-29CA-7C8EEAB9A518}"/>
          </ac:spMkLst>
        </pc:spChg>
        <pc:spChg chg="add del mod">
          <ac:chgData name="Chen Zhan" userId="9bf1158d-5ec6-44ed-8784-22fed4df2891" providerId="ADAL" clId="{6E60FFE0-9373-4CE2-BF30-25B537E01A81}" dt="2023-11-09T13:52:13.225" v="708" actId="478"/>
          <ac:spMkLst>
            <pc:docMk/>
            <pc:sldMk cId="3111022609" sldId="612"/>
            <ac:spMk id="110" creationId="{B2F9E2DA-1B60-234F-A7CC-E612DE15E6A1}"/>
          </ac:spMkLst>
        </pc:spChg>
        <pc:spChg chg="add del mod">
          <ac:chgData name="Chen Zhan" userId="9bf1158d-5ec6-44ed-8784-22fed4df2891" providerId="ADAL" clId="{6E60FFE0-9373-4CE2-BF30-25B537E01A81}" dt="2023-11-09T13:52:13.225" v="708" actId="478"/>
          <ac:spMkLst>
            <pc:docMk/>
            <pc:sldMk cId="3111022609" sldId="612"/>
            <ac:spMk id="111" creationId="{A6559DD0-C0F4-08B4-E56F-7F054BB36755}"/>
          </ac:spMkLst>
        </pc:spChg>
        <pc:spChg chg="add del mod">
          <ac:chgData name="Chen Zhan" userId="9bf1158d-5ec6-44ed-8784-22fed4df2891" providerId="ADAL" clId="{6E60FFE0-9373-4CE2-BF30-25B537E01A81}" dt="2023-11-09T13:52:13.225" v="708" actId="478"/>
          <ac:spMkLst>
            <pc:docMk/>
            <pc:sldMk cId="3111022609" sldId="612"/>
            <ac:spMk id="112" creationId="{A4C278E4-1458-517A-2C68-5D21052A74DD}"/>
          </ac:spMkLst>
        </pc:spChg>
        <pc:spChg chg="add del mod">
          <ac:chgData name="Chen Zhan" userId="9bf1158d-5ec6-44ed-8784-22fed4df2891" providerId="ADAL" clId="{6E60FFE0-9373-4CE2-BF30-25B537E01A81}" dt="2023-11-09T13:52:13.225" v="708" actId="478"/>
          <ac:spMkLst>
            <pc:docMk/>
            <pc:sldMk cId="3111022609" sldId="612"/>
            <ac:spMk id="113" creationId="{121D9571-FE2A-1BAA-D3B2-5A370D387D8A}"/>
          </ac:spMkLst>
        </pc:spChg>
        <pc:spChg chg="add del mod">
          <ac:chgData name="Chen Zhan" userId="9bf1158d-5ec6-44ed-8784-22fed4df2891" providerId="ADAL" clId="{6E60FFE0-9373-4CE2-BF30-25B537E01A81}" dt="2023-11-09T13:52:13.225" v="708" actId="478"/>
          <ac:spMkLst>
            <pc:docMk/>
            <pc:sldMk cId="3111022609" sldId="612"/>
            <ac:spMk id="114" creationId="{F3D03592-CE57-7161-22BB-0A8B8B96FEB0}"/>
          </ac:spMkLst>
        </pc:spChg>
        <pc:spChg chg="add del mod">
          <ac:chgData name="Chen Zhan" userId="9bf1158d-5ec6-44ed-8784-22fed4df2891" providerId="ADAL" clId="{6E60FFE0-9373-4CE2-BF30-25B537E01A81}" dt="2023-11-09T13:52:13.225" v="708" actId="478"/>
          <ac:spMkLst>
            <pc:docMk/>
            <pc:sldMk cId="3111022609" sldId="612"/>
            <ac:spMk id="115" creationId="{657C580D-1CA6-01C4-4569-1E5DB90E2DEA}"/>
          </ac:spMkLst>
        </pc:spChg>
        <pc:spChg chg="add del mod">
          <ac:chgData name="Chen Zhan" userId="9bf1158d-5ec6-44ed-8784-22fed4df2891" providerId="ADAL" clId="{6E60FFE0-9373-4CE2-BF30-25B537E01A81}" dt="2023-11-09T13:52:13.225" v="708" actId="478"/>
          <ac:spMkLst>
            <pc:docMk/>
            <pc:sldMk cId="3111022609" sldId="612"/>
            <ac:spMk id="116" creationId="{6947564C-EAF6-79CB-A565-4DD828EBD03A}"/>
          </ac:spMkLst>
        </pc:spChg>
        <pc:spChg chg="add del mod">
          <ac:chgData name="Chen Zhan" userId="9bf1158d-5ec6-44ed-8784-22fed4df2891" providerId="ADAL" clId="{6E60FFE0-9373-4CE2-BF30-25B537E01A81}" dt="2023-11-09T13:52:13.225" v="708" actId="478"/>
          <ac:spMkLst>
            <pc:docMk/>
            <pc:sldMk cId="3111022609" sldId="612"/>
            <ac:spMk id="117" creationId="{79897D72-9859-8AD4-37CE-43FBB591A055}"/>
          </ac:spMkLst>
        </pc:spChg>
        <pc:spChg chg="add del mod">
          <ac:chgData name="Chen Zhan" userId="9bf1158d-5ec6-44ed-8784-22fed4df2891" providerId="ADAL" clId="{6E60FFE0-9373-4CE2-BF30-25B537E01A81}" dt="2023-11-09T13:52:13.225" v="708" actId="478"/>
          <ac:spMkLst>
            <pc:docMk/>
            <pc:sldMk cId="3111022609" sldId="612"/>
            <ac:spMk id="118" creationId="{5E9C1853-5244-7D70-B17C-6FA30F4975A1}"/>
          </ac:spMkLst>
        </pc:spChg>
        <pc:spChg chg="add del mod">
          <ac:chgData name="Chen Zhan" userId="9bf1158d-5ec6-44ed-8784-22fed4df2891" providerId="ADAL" clId="{6E60FFE0-9373-4CE2-BF30-25B537E01A81}" dt="2023-11-09T13:52:13.225" v="708" actId="478"/>
          <ac:spMkLst>
            <pc:docMk/>
            <pc:sldMk cId="3111022609" sldId="612"/>
            <ac:spMk id="119" creationId="{96331444-CBE6-5915-3756-20C36986DEBD}"/>
          </ac:spMkLst>
        </pc:spChg>
        <pc:spChg chg="add del mod">
          <ac:chgData name="Chen Zhan" userId="9bf1158d-5ec6-44ed-8784-22fed4df2891" providerId="ADAL" clId="{6E60FFE0-9373-4CE2-BF30-25B537E01A81}" dt="2023-11-09T13:52:13.225" v="708" actId="478"/>
          <ac:spMkLst>
            <pc:docMk/>
            <pc:sldMk cId="3111022609" sldId="612"/>
            <ac:spMk id="120" creationId="{56125D2C-FF87-0639-B601-896A4687E0C1}"/>
          </ac:spMkLst>
        </pc:spChg>
        <pc:spChg chg="add del mod">
          <ac:chgData name="Chen Zhan" userId="9bf1158d-5ec6-44ed-8784-22fed4df2891" providerId="ADAL" clId="{6E60FFE0-9373-4CE2-BF30-25B537E01A81}" dt="2023-11-09T13:52:13.225" v="708" actId="478"/>
          <ac:spMkLst>
            <pc:docMk/>
            <pc:sldMk cId="3111022609" sldId="612"/>
            <ac:spMk id="121" creationId="{5AEBB905-7667-90A5-B976-EB92D0D32E18}"/>
          </ac:spMkLst>
        </pc:spChg>
        <pc:spChg chg="add del mod">
          <ac:chgData name="Chen Zhan" userId="9bf1158d-5ec6-44ed-8784-22fed4df2891" providerId="ADAL" clId="{6E60FFE0-9373-4CE2-BF30-25B537E01A81}" dt="2023-11-09T13:52:13.225" v="708" actId="478"/>
          <ac:spMkLst>
            <pc:docMk/>
            <pc:sldMk cId="3111022609" sldId="612"/>
            <ac:spMk id="122" creationId="{E1331747-88F7-CFD1-2286-7E812B44E6F2}"/>
          </ac:spMkLst>
        </pc:spChg>
        <pc:spChg chg="add del mod">
          <ac:chgData name="Chen Zhan" userId="9bf1158d-5ec6-44ed-8784-22fed4df2891" providerId="ADAL" clId="{6E60FFE0-9373-4CE2-BF30-25B537E01A81}" dt="2023-11-09T13:52:13.225" v="708" actId="478"/>
          <ac:spMkLst>
            <pc:docMk/>
            <pc:sldMk cId="3111022609" sldId="612"/>
            <ac:spMk id="123" creationId="{D1758EEC-4AD8-2915-8BA4-CFE14AAF05CA}"/>
          </ac:spMkLst>
        </pc:spChg>
        <pc:spChg chg="add del mod">
          <ac:chgData name="Chen Zhan" userId="9bf1158d-5ec6-44ed-8784-22fed4df2891" providerId="ADAL" clId="{6E60FFE0-9373-4CE2-BF30-25B537E01A81}" dt="2023-11-09T13:52:13.225" v="708" actId="478"/>
          <ac:spMkLst>
            <pc:docMk/>
            <pc:sldMk cId="3111022609" sldId="612"/>
            <ac:spMk id="124" creationId="{555C0FA8-D35D-4878-56A1-17579130AEAF}"/>
          </ac:spMkLst>
        </pc:spChg>
        <pc:spChg chg="add del mod">
          <ac:chgData name="Chen Zhan" userId="9bf1158d-5ec6-44ed-8784-22fed4df2891" providerId="ADAL" clId="{6E60FFE0-9373-4CE2-BF30-25B537E01A81}" dt="2023-11-09T13:52:13.225" v="708" actId="478"/>
          <ac:spMkLst>
            <pc:docMk/>
            <pc:sldMk cId="3111022609" sldId="612"/>
            <ac:spMk id="125" creationId="{5A55BA54-32DC-8BF0-96C8-955838FA37A6}"/>
          </ac:spMkLst>
        </pc:spChg>
        <pc:spChg chg="add del mod">
          <ac:chgData name="Chen Zhan" userId="9bf1158d-5ec6-44ed-8784-22fed4df2891" providerId="ADAL" clId="{6E60FFE0-9373-4CE2-BF30-25B537E01A81}" dt="2023-11-09T13:52:13.225" v="708" actId="478"/>
          <ac:spMkLst>
            <pc:docMk/>
            <pc:sldMk cId="3111022609" sldId="612"/>
            <ac:spMk id="126" creationId="{D655B538-5AD7-33C9-2FFC-18BFC169188D}"/>
          </ac:spMkLst>
        </pc:spChg>
        <pc:spChg chg="add del mod">
          <ac:chgData name="Chen Zhan" userId="9bf1158d-5ec6-44ed-8784-22fed4df2891" providerId="ADAL" clId="{6E60FFE0-9373-4CE2-BF30-25B537E01A81}" dt="2023-11-09T13:52:13.225" v="708" actId="478"/>
          <ac:spMkLst>
            <pc:docMk/>
            <pc:sldMk cId="3111022609" sldId="612"/>
            <ac:spMk id="127" creationId="{ED1184F7-8768-5199-87DA-3C0AA2D179CF}"/>
          </ac:spMkLst>
        </pc:spChg>
        <pc:spChg chg="add del mod">
          <ac:chgData name="Chen Zhan" userId="9bf1158d-5ec6-44ed-8784-22fed4df2891" providerId="ADAL" clId="{6E60FFE0-9373-4CE2-BF30-25B537E01A81}" dt="2023-11-09T13:52:13.225" v="708" actId="478"/>
          <ac:spMkLst>
            <pc:docMk/>
            <pc:sldMk cId="3111022609" sldId="612"/>
            <ac:spMk id="128" creationId="{979D96A0-E4E1-E7E5-C9D2-BD6B3E2F4897}"/>
          </ac:spMkLst>
        </pc:spChg>
        <pc:spChg chg="add del mod">
          <ac:chgData name="Chen Zhan" userId="9bf1158d-5ec6-44ed-8784-22fed4df2891" providerId="ADAL" clId="{6E60FFE0-9373-4CE2-BF30-25B537E01A81}" dt="2023-11-09T13:52:13.225" v="708" actId="478"/>
          <ac:spMkLst>
            <pc:docMk/>
            <pc:sldMk cId="3111022609" sldId="612"/>
            <ac:spMk id="129" creationId="{E899E90D-ECCD-0453-1DBF-452A2CB6FEA2}"/>
          </ac:spMkLst>
        </pc:spChg>
        <pc:spChg chg="add del mod">
          <ac:chgData name="Chen Zhan" userId="9bf1158d-5ec6-44ed-8784-22fed4df2891" providerId="ADAL" clId="{6E60FFE0-9373-4CE2-BF30-25B537E01A81}" dt="2023-11-09T13:52:13.225" v="708" actId="478"/>
          <ac:spMkLst>
            <pc:docMk/>
            <pc:sldMk cId="3111022609" sldId="612"/>
            <ac:spMk id="130" creationId="{FA52FF9D-FAED-6877-5150-78484205BF95}"/>
          </ac:spMkLst>
        </pc:spChg>
        <pc:spChg chg="add del mod">
          <ac:chgData name="Chen Zhan" userId="9bf1158d-5ec6-44ed-8784-22fed4df2891" providerId="ADAL" clId="{6E60FFE0-9373-4CE2-BF30-25B537E01A81}" dt="2023-11-09T13:52:13.225" v="708" actId="478"/>
          <ac:spMkLst>
            <pc:docMk/>
            <pc:sldMk cId="3111022609" sldId="612"/>
            <ac:spMk id="131" creationId="{34442BDE-970C-97B2-66D7-4D22B7366500}"/>
          </ac:spMkLst>
        </pc:spChg>
        <pc:spChg chg="add del mod">
          <ac:chgData name="Chen Zhan" userId="9bf1158d-5ec6-44ed-8784-22fed4df2891" providerId="ADAL" clId="{6E60FFE0-9373-4CE2-BF30-25B537E01A81}" dt="2023-11-09T13:52:13.225" v="708" actId="478"/>
          <ac:spMkLst>
            <pc:docMk/>
            <pc:sldMk cId="3111022609" sldId="612"/>
            <ac:spMk id="132" creationId="{2B9E2ABF-65F5-9C3E-02F6-63A6A6C80F7E}"/>
          </ac:spMkLst>
        </pc:spChg>
        <pc:spChg chg="add del mod">
          <ac:chgData name="Chen Zhan" userId="9bf1158d-5ec6-44ed-8784-22fed4df2891" providerId="ADAL" clId="{6E60FFE0-9373-4CE2-BF30-25B537E01A81}" dt="2023-11-09T13:52:13.225" v="708" actId="478"/>
          <ac:spMkLst>
            <pc:docMk/>
            <pc:sldMk cId="3111022609" sldId="612"/>
            <ac:spMk id="133" creationId="{2168B2D6-7752-1AB7-AB00-5A5CE2C9A4D0}"/>
          </ac:spMkLst>
        </pc:spChg>
        <pc:spChg chg="add del mod">
          <ac:chgData name="Chen Zhan" userId="9bf1158d-5ec6-44ed-8784-22fed4df2891" providerId="ADAL" clId="{6E60FFE0-9373-4CE2-BF30-25B537E01A81}" dt="2023-11-09T13:52:13.225" v="708" actId="478"/>
          <ac:spMkLst>
            <pc:docMk/>
            <pc:sldMk cId="3111022609" sldId="612"/>
            <ac:spMk id="134" creationId="{A285672D-1291-B4BE-6A80-C053DE15C86C}"/>
          </ac:spMkLst>
        </pc:spChg>
        <pc:spChg chg="add del mod">
          <ac:chgData name="Chen Zhan" userId="9bf1158d-5ec6-44ed-8784-22fed4df2891" providerId="ADAL" clId="{6E60FFE0-9373-4CE2-BF30-25B537E01A81}" dt="2023-11-09T13:52:13.225" v="708" actId="478"/>
          <ac:spMkLst>
            <pc:docMk/>
            <pc:sldMk cId="3111022609" sldId="612"/>
            <ac:spMk id="135" creationId="{AA2C12A5-652A-F735-FDE3-03C18E423E98}"/>
          </ac:spMkLst>
        </pc:spChg>
        <pc:spChg chg="add del mod">
          <ac:chgData name="Chen Zhan" userId="9bf1158d-5ec6-44ed-8784-22fed4df2891" providerId="ADAL" clId="{6E60FFE0-9373-4CE2-BF30-25B537E01A81}" dt="2023-11-09T13:52:13.225" v="708" actId="478"/>
          <ac:spMkLst>
            <pc:docMk/>
            <pc:sldMk cId="3111022609" sldId="612"/>
            <ac:spMk id="136" creationId="{BD38F140-2B22-D1D7-35EF-1BF5D866344F}"/>
          </ac:spMkLst>
        </pc:spChg>
        <pc:spChg chg="add del mod">
          <ac:chgData name="Chen Zhan" userId="9bf1158d-5ec6-44ed-8784-22fed4df2891" providerId="ADAL" clId="{6E60FFE0-9373-4CE2-BF30-25B537E01A81}" dt="2023-11-09T13:52:13.225" v="708" actId="478"/>
          <ac:spMkLst>
            <pc:docMk/>
            <pc:sldMk cId="3111022609" sldId="612"/>
            <ac:spMk id="137" creationId="{E3EC5E95-2433-2501-A19C-EB7A0C017766}"/>
          </ac:spMkLst>
        </pc:spChg>
        <pc:spChg chg="add del mod">
          <ac:chgData name="Chen Zhan" userId="9bf1158d-5ec6-44ed-8784-22fed4df2891" providerId="ADAL" clId="{6E60FFE0-9373-4CE2-BF30-25B537E01A81}" dt="2023-11-09T13:52:13.225" v="708" actId="478"/>
          <ac:spMkLst>
            <pc:docMk/>
            <pc:sldMk cId="3111022609" sldId="612"/>
            <ac:spMk id="138" creationId="{D0E5B3FE-83B8-27A8-C83C-F50975CBC8EB}"/>
          </ac:spMkLst>
        </pc:spChg>
        <pc:spChg chg="add mod">
          <ac:chgData name="Chen Zhan" userId="9bf1158d-5ec6-44ed-8784-22fed4df2891" providerId="ADAL" clId="{6E60FFE0-9373-4CE2-BF30-25B537E01A81}" dt="2023-11-09T13:52:01.939" v="707" actId="1038"/>
          <ac:spMkLst>
            <pc:docMk/>
            <pc:sldMk cId="3111022609" sldId="612"/>
            <ac:spMk id="143" creationId="{721B436A-9851-DB7E-1E90-7D40B64AD870}"/>
          </ac:spMkLst>
        </pc:spChg>
        <pc:spChg chg="add mod">
          <ac:chgData name="Chen Zhan" userId="9bf1158d-5ec6-44ed-8784-22fed4df2891" providerId="ADAL" clId="{6E60FFE0-9373-4CE2-BF30-25B537E01A81}" dt="2023-11-09T13:52:01.939" v="707" actId="1038"/>
          <ac:spMkLst>
            <pc:docMk/>
            <pc:sldMk cId="3111022609" sldId="612"/>
            <ac:spMk id="144" creationId="{B7ED3949-E641-0124-2F24-693E3C873858}"/>
          </ac:spMkLst>
        </pc:spChg>
        <pc:spChg chg="add mod">
          <ac:chgData name="Chen Zhan" userId="9bf1158d-5ec6-44ed-8784-22fed4df2891" providerId="ADAL" clId="{6E60FFE0-9373-4CE2-BF30-25B537E01A81}" dt="2023-11-09T13:52:01.939" v="707" actId="1038"/>
          <ac:spMkLst>
            <pc:docMk/>
            <pc:sldMk cId="3111022609" sldId="612"/>
            <ac:spMk id="145" creationId="{FE0EF378-8C57-E605-34BC-229B5845F819}"/>
          </ac:spMkLst>
        </pc:spChg>
        <pc:spChg chg="add mod">
          <ac:chgData name="Chen Zhan" userId="9bf1158d-5ec6-44ed-8784-22fed4df2891" providerId="ADAL" clId="{6E60FFE0-9373-4CE2-BF30-25B537E01A81}" dt="2023-11-09T13:52:01.939" v="707" actId="1038"/>
          <ac:spMkLst>
            <pc:docMk/>
            <pc:sldMk cId="3111022609" sldId="612"/>
            <ac:spMk id="146" creationId="{C3A3B985-B5DA-E602-C2DA-97B9D0E0CD78}"/>
          </ac:spMkLst>
        </pc:spChg>
        <pc:spChg chg="add mod">
          <ac:chgData name="Chen Zhan" userId="9bf1158d-5ec6-44ed-8784-22fed4df2891" providerId="ADAL" clId="{6E60FFE0-9373-4CE2-BF30-25B537E01A81}" dt="2023-11-09T13:52:01.939" v="707" actId="1038"/>
          <ac:spMkLst>
            <pc:docMk/>
            <pc:sldMk cId="3111022609" sldId="612"/>
            <ac:spMk id="147" creationId="{ADD849A2-A1FE-3BF4-505D-F07CDF9EB1F2}"/>
          </ac:spMkLst>
        </pc:spChg>
        <pc:spChg chg="add mod">
          <ac:chgData name="Chen Zhan" userId="9bf1158d-5ec6-44ed-8784-22fed4df2891" providerId="ADAL" clId="{6E60FFE0-9373-4CE2-BF30-25B537E01A81}" dt="2023-11-09T13:52:01.939" v="707" actId="1038"/>
          <ac:spMkLst>
            <pc:docMk/>
            <pc:sldMk cId="3111022609" sldId="612"/>
            <ac:spMk id="148" creationId="{122A6D58-D6C3-C21E-E7BA-D884B715D8C6}"/>
          </ac:spMkLst>
        </pc:spChg>
        <pc:spChg chg="add mod">
          <ac:chgData name="Chen Zhan" userId="9bf1158d-5ec6-44ed-8784-22fed4df2891" providerId="ADAL" clId="{6E60FFE0-9373-4CE2-BF30-25B537E01A81}" dt="2023-11-09T13:52:26.175" v="740" actId="1035"/>
          <ac:spMkLst>
            <pc:docMk/>
            <pc:sldMk cId="3111022609" sldId="612"/>
            <ac:spMk id="149" creationId="{3BBEF9F5-2B94-8E03-3162-3FD89C1C62F1}"/>
          </ac:spMkLst>
        </pc:spChg>
        <pc:spChg chg="add mod">
          <ac:chgData name="Chen Zhan" userId="9bf1158d-5ec6-44ed-8784-22fed4df2891" providerId="ADAL" clId="{6E60FFE0-9373-4CE2-BF30-25B537E01A81}" dt="2023-11-09T13:52:26.175" v="740" actId="1035"/>
          <ac:spMkLst>
            <pc:docMk/>
            <pc:sldMk cId="3111022609" sldId="612"/>
            <ac:spMk id="150" creationId="{A505ED2D-DCF2-DB94-0A09-3B55B0E312FB}"/>
          </ac:spMkLst>
        </pc:spChg>
        <pc:spChg chg="add mod">
          <ac:chgData name="Chen Zhan" userId="9bf1158d-5ec6-44ed-8784-22fed4df2891" providerId="ADAL" clId="{6E60FFE0-9373-4CE2-BF30-25B537E01A81}" dt="2023-11-09T13:52:26.175" v="740" actId="1035"/>
          <ac:spMkLst>
            <pc:docMk/>
            <pc:sldMk cId="3111022609" sldId="612"/>
            <ac:spMk id="151" creationId="{1B1BFCD9-DADD-88C9-ED13-9FA97657D51F}"/>
          </ac:spMkLst>
        </pc:spChg>
        <pc:spChg chg="add mod">
          <ac:chgData name="Chen Zhan" userId="9bf1158d-5ec6-44ed-8784-22fed4df2891" providerId="ADAL" clId="{6E60FFE0-9373-4CE2-BF30-25B537E01A81}" dt="2023-11-09T13:52:26.175" v="740" actId="1035"/>
          <ac:spMkLst>
            <pc:docMk/>
            <pc:sldMk cId="3111022609" sldId="612"/>
            <ac:spMk id="152" creationId="{353BD91E-ABA6-9669-ED01-EB2D16F0D5CF}"/>
          </ac:spMkLst>
        </pc:spChg>
        <pc:spChg chg="add mod">
          <ac:chgData name="Chen Zhan" userId="9bf1158d-5ec6-44ed-8784-22fed4df2891" providerId="ADAL" clId="{6E60FFE0-9373-4CE2-BF30-25B537E01A81}" dt="2023-11-09T13:52:26.175" v="740" actId="1035"/>
          <ac:spMkLst>
            <pc:docMk/>
            <pc:sldMk cId="3111022609" sldId="612"/>
            <ac:spMk id="153" creationId="{119CE725-AE9B-8F6D-81A9-3DDB5E35C550}"/>
          </ac:spMkLst>
        </pc:spChg>
        <pc:spChg chg="add mod">
          <ac:chgData name="Chen Zhan" userId="9bf1158d-5ec6-44ed-8784-22fed4df2891" providerId="ADAL" clId="{6E60FFE0-9373-4CE2-BF30-25B537E01A81}" dt="2023-11-09T13:52:26.175" v="740" actId="1035"/>
          <ac:spMkLst>
            <pc:docMk/>
            <pc:sldMk cId="3111022609" sldId="612"/>
            <ac:spMk id="154" creationId="{9C505044-9554-AA19-DA9F-D1C6C0E1E590}"/>
          </ac:spMkLst>
        </pc:spChg>
        <pc:spChg chg="add mod">
          <ac:chgData name="Chen Zhan" userId="9bf1158d-5ec6-44ed-8784-22fed4df2891" providerId="ADAL" clId="{6E60FFE0-9373-4CE2-BF30-25B537E01A81}" dt="2023-11-09T13:52:26.175" v="740" actId="1035"/>
          <ac:spMkLst>
            <pc:docMk/>
            <pc:sldMk cId="3111022609" sldId="612"/>
            <ac:spMk id="155" creationId="{DFBE5C15-86C4-FFA4-6F49-F14F044AA4D3}"/>
          </ac:spMkLst>
        </pc:spChg>
        <pc:spChg chg="add mod">
          <ac:chgData name="Chen Zhan" userId="9bf1158d-5ec6-44ed-8784-22fed4df2891" providerId="ADAL" clId="{6E60FFE0-9373-4CE2-BF30-25B537E01A81}" dt="2023-11-09T13:52:26.175" v="740" actId="1035"/>
          <ac:spMkLst>
            <pc:docMk/>
            <pc:sldMk cId="3111022609" sldId="612"/>
            <ac:spMk id="156" creationId="{5D18E96D-4260-D976-A692-96C003F75D4C}"/>
          </ac:spMkLst>
        </pc:spChg>
        <pc:spChg chg="add mod">
          <ac:chgData name="Chen Zhan" userId="9bf1158d-5ec6-44ed-8784-22fed4df2891" providerId="ADAL" clId="{6E60FFE0-9373-4CE2-BF30-25B537E01A81}" dt="2023-11-09T13:52:26.175" v="740" actId="1035"/>
          <ac:spMkLst>
            <pc:docMk/>
            <pc:sldMk cId="3111022609" sldId="612"/>
            <ac:spMk id="157" creationId="{8277274F-DF60-E3A9-86F0-63FB4BAE323D}"/>
          </ac:spMkLst>
        </pc:spChg>
        <pc:spChg chg="add mod">
          <ac:chgData name="Chen Zhan" userId="9bf1158d-5ec6-44ed-8784-22fed4df2891" providerId="ADAL" clId="{6E60FFE0-9373-4CE2-BF30-25B537E01A81}" dt="2023-11-09T13:52:26.175" v="740" actId="1035"/>
          <ac:spMkLst>
            <pc:docMk/>
            <pc:sldMk cId="3111022609" sldId="612"/>
            <ac:spMk id="158" creationId="{BFD80427-C2FE-EF74-BF77-7DD793D431C0}"/>
          </ac:spMkLst>
        </pc:spChg>
        <pc:spChg chg="add mod">
          <ac:chgData name="Chen Zhan" userId="9bf1158d-5ec6-44ed-8784-22fed4df2891" providerId="ADAL" clId="{6E60FFE0-9373-4CE2-BF30-25B537E01A81}" dt="2023-11-09T13:52:26.175" v="740" actId="1035"/>
          <ac:spMkLst>
            <pc:docMk/>
            <pc:sldMk cId="3111022609" sldId="612"/>
            <ac:spMk id="159" creationId="{F8BF00EE-C84C-2149-11DB-4AA172947898}"/>
          </ac:spMkLst>
        </pc:spChg>
        <pc:spChg chg="add mod">
          <ac:chgData name="Chen Zhan" userId="9bf1158d-5ec6-44ed-8784-22fed4df2891" providerId="ADAL" clId="{6E60FFE0-9373-4CE2-BF30-25B537E01A81}" dt="2023-11-09T13:52:26.175" v="740" actId="1035"/>
          <ac:spMkLst>
            <pc:docMk/>
            <pc:sldMk cId="3111022609" sldId="612"/>
            <ac:spMk id="160" creationId="{EBB7618E-1DC0-2813-2A4E-530716941986}"/>
          </ac:spMkLst>
        </pc:spChg>
        <pc:spChg chg="add mod">
          <ac:chgData name="Chen Zhan" userId="9bf1158d-5ec6-44ed-8784-22fed4df2891" providerId="ADAL" clId="{6E60FFE0-9373-4CE2-BF30-25B537E01A81}" dt="2023-11-09T13:52:26.175" v="740" actId="1035"/>
          <ac:spMkLst>
            <pc:docMk/>
            <pc:sldMk cId="3111022609" sldId="612"/>
            <ac:spMk id="161" creationId="{E8DF3405-7EA2-6971-0140-B6BF2EA3AC9E}"/>
          </ac:spMkLst>
        </pc:spChg>
        <pc:spChg chg="add mod">
          <ac:chgData name="Chen Zhan" userId="9bf1158d-5ec6-44ed-8784-22fed4df2891" providerId="ADAL" clId="{6E60FFE0-9373-4CE2-BF30-25B537E01A81}" dt="2023-11-09T13:52:26.175" v="740" actId="1035"/>
          <ac:spMkLst>
            <pc:docMk/>
            <pc:sldMk cId="3111022609" sldId="612"/>
            <ac:spMk id="162" creationId="{7F442EC8-D9B0-5FE8-B363-7C931D813077}"/>
          </ac:spMkLst>
        </pc:spChg>
        <pc:spChg chg="add mod">
          <ac:chgData name="Chen Zhan" userId="9bf1158d-5ec6-44ed-8784-22fed4df2891" providerId="ADAL" clId="{6E60FFE0-9373-4CE2-BF30-25B537E01A81}" dt="2023-11-09T13:52:26.175" v="740" actId="1035"/>
          <ac:spMkLst>
            <pc:docMk/>
            <pc:sldMk cId="3111022609" sldId="612"/>
            <ac:spMk id="163" creationId="{6149566A-D7F0-BA4F-5CB7-19D2244B8CEE}"/>
          </ac:spMkLst>
        </pc:spChg>
        <pc:spChg chg="add mod">
          <ac:chgData name="Chen Zhan" userId="9bf1158d-5ec6-44ed-8784-22fed4df2891" providerId="ADAL" clId="{6E60FFE0-9373-4CE2-BF30-25B537E01A81}" dt="2023-11-09T13:52:26.175" v="740" actId="1035"/>
          <ac:spMkLst>
            <pc:docMk/>
            <pc:sldMk cId="3111022609" sldId="612"/>
            <ac:spMk id="164" creationId="{5372C5E1-A8AA-3E3D-625C-31A70D766DB0}"/>
          </ac:spMkLst>
        </pc:spChg>
        <pc:spChg chg="add mod">
          <ac:chgData name="Chen Zhan" userId="9bf1158d-5ec6-44ed-8784-22fed4df2891" providerId="ADAL" clId="{6E60FFE0-9373-4CE2-BF30-25B537E01A81}" dt="2023-11-09T13:52:26.175" v="740" actId="1035"/>
          <ac:spMkLst>
            <pc:docMk/>
            <pc:sldMk cId="3111022609" sldId="612"/>
            <ac:spMk id="165" creationId="{372FCE3F-80DC-E112-B3D0-FA35CB5A54C6}"/>
          </ac:spMkLst>
        </pc:spChg>
        <pc:spChg chg="add mod">
          <ac:chgData name="Chen Zhan" userId="9bf1158d-5ec6-44ed-8784-22fed4df2891" providerId="ADAL" clId="{6E60FFE0-9373-4CE2-BF30-25B537E01A81}" dt="2023-11-09T13:52:26.175" v="740" actId="1035"/>
          <ac:spMkLst>
            <pc:docMk/>
            <pc:sldMk cId="3111022609" sldId="612"/>
            <ac:spMk id="166" creationId="{0399BC6A-5070-C873-1087-B326BA6A1092}"/>
          </ac:spMkLst>
        </pc:spChg>
        <pc:spChg chg="add mod">
          <ac:chgData name="Chen Zhan" userId="9bf1158d-5ec6-44ed-8784-22fed4df2891" providerId="ADAL" clId="{6E60FFE0-9373-4CE2-BF30-25B537E01A81}" dt="2023-11-09T13:52:26.175" v="740" actId="1035"/>
          <ac:spMkLst>
            <pc:docMk/>
            <pc:sldMk cId="3111022609" sldId="612"/>
            <ac:spMk id="167" creationId="{F4DCE76C-80BB-1158-BF6A-D77F8E9D9F3B}"/>
          </ac:spMkLst>
        </pc:spChg>
        <pc:spChg chg="add mod">
          <ac:chgData name="Chen Zhan" userId="9bf1158d-5ec6-44ed-8784-22fed4df2891" providerId="ADAL" clId="{6E60FFE0-9373-4CE2-BF30-25B537E01A81}" dt="2023-11-09T13:52:26.175" v="740" actId="1035"/>
          <ac:spMkLst>
            <pc:docMk/>
            <pc:sldMk cId="3111022609" sldId="612"/>
            <ac:spMk id="168" creationId="{F61A4437-DEFC-D387-ADBD-04F9129EA53B}"/>
          </ac:spMkLst>
        </pc:spChg>
        <pc:spChg chg="add mod">
          <ac:chgData name="Chen Zhan" userId="9bf1158d-5ec6-44ed-8784-22fed4df2891" providerId="ADAL" clId="{6E60FFE0-9373-4CE2-BF30-25B537E01A81}" dt="2023-11-09T13:52:26.175" v="740" actId="1035"/>
          <ac:spMkLst>
            <pc:docMk/>
            <pc:sldMk cId="3111022609" sldId="612"/>
            <ac:spMk id="169" creationId="{44D1A1C7-0658-4F1D-5F7D-DECED8646308}"/>
          </ac:spMkLst>
        </pc:spChg>
        <pc:spChg chg="add mod">
          <ac:chgData name="Chen Zhan" userId="9bf1158d-5ec6-44ed-8784-22fed4df2891" providerId="ADAL" clId="{6E60FFE0-9373-4CE2-BF30-25B537E01A81}" dt="2023-11-09T13:52:26.175" v="740" actId="1035"/>
          <ac:spMkLst>
            <pc:docMk/>
            <pc:sldMk cId="3111022609" sldId="612"/>
            <ac:spMk id="170" creationId="{46D84AEF-5ADD-0F97-73A9-AA2AF4F0FFAA}"/>
          </ac:spMkLst>
        </pc:spChg>
        <pc:spChg chg="add mod">
          <ac:chgData name="Chen Zhan" userId="9bf1158d-5ec6-44ed-8784-22fed4df2891" providerId="ADAL" clId="{6E60FFE0-9373-4CE2-BF30-25B537E01A81}" dt="2023-11-09T13:52:26.175" v="740" actId="1035"/>
          <ac:spMkLst>
            <pc:docMk/>
            <pc:sldMk cId="3111022609" sldId="612"/>
            <ac:spMk id="171" creationId="{B26D3E89-6284-E13D-3CD3-4F6253FFED95}"/>
          </ac:spMkLst>
        </pc:spChg>
        <pc:spChg chg="add mod">
          <ac:chgData name="Chen Zhan" userId="9bf1158d-5ec6-44ed-8784-22fed4df2891" providerId="ADAL" clId="{6E60FFE0-9373-4CE2-BF30-25B537E01A81}" dt="2023-11-09T13:52:26.175" v="740" actId="1035"/>
          <ac:spMkLst>
            <pc:docMk/>
            <pc:sldMk cId="3111022609" sldId="612"/>
            <ac:spMk id="172" creationId="{D17F6FA1-3159-0E02-2AF1-7C941097D80C}"/>
          </ac:spMkLst>
        </pc:spChg>
        <pc:spChg chg="add mod">
          <ac:chgData name="Chen Zhan" userId="9bf1158d-5ec6-44ed-8784-22fed4df2891" providerId="ADAL" clId="{6E60FFE0-9373-4CE2-BF30-25B537E01A81}" dt="2023-11-09T13:52:26.175" v="740" actId="1035"/>
          <ac:spMkLst>
            <pc:docMk/>
            <pc:sldMk cId="3111022609" sldId="612"/>
            <ac:spMk id="173" creationId="{D5630174-05A3-D866-1674-BBE745A49972}"/>
          </ac:spMkLst>
        </pc:spChg>
        <pc:spChg chg="add mod">
          <ac:chgData name="Chen Zhan" userId="9bf1158d-5ec6-44ed-8784-22fed4df2891" providerId="ADAL" clId="{6E60FFE0-9373-4CE2-BF30-25B537E01A81}" dt="2023-11-09T13:52:26.175" v="740" actId="1035"/>
          <ac:spMkLst>
            <pc:docMk/>
            <pc:sldMk cId="3111022609" sldId="612"/>
            <ac:spMk id="174" creationId="{257992DD-AE6D-E238-4C8F-8AE900594F4D}"/>
          </ac:spMkLst>
        </pc:spChg>
        <pc:spChg chg="add mod">
          <ac:chgData name="Chen Zhan" userId="9bf1158d-5ec6-44ed-8784-22fed4df2891" providerId="ADAL" clId="{6E60FFE0-9373-4CE2-BF30-25B537E01A81}" dt="2023-11-09T13:52:26.175" v="740" actId="1035"/>
          <ac:spMkLst>
            <pc:docMk/>
            <pc:sldMk cId="3111022609" sldId="612"/>
            <ac:spMk id="175" creationId="{60C31B05-88C6-4B5D-CD52-5D4884EE26E9}"/>
          </ac:spMkLst>
        </pc:spChg>
        <pc:spChg chg="add mod">
          <ac:chgData name="Chen Zhan" userId="9bf1158d-5ec6-44ed-8784-22fed4df2891" providerId="ADAL" clId="{6E60FFE0-9373-4CE2-BF30-25B537E01A81}" dt="2023-11-09T13:52:26.175" v="740" actId="1035"/>
          <ac:spMkLst>
            <pc:docMk/>
            <pc:sldMk cId="3111022609" sldId="612"/>
            <ac:spMk id="176" creationId="{AA62EE2C-1F65-9D9C-1C53-899263306C5C}"/>
          </ac:spMkLst>
        </pc:spChg>
        <pc:spChg chg="add mod">
          <ac:chgData name="Chen Zhan" userId="9bf1158d-5ec6-44ed-8784-22fed4df2891" providerId="ADAL" clId="{6E60FFE0-9373-4CE2-BF30-25B537E01A81}" dt="2023-11-09T13:52:26.175" v="740" actId="1035"/>
          <ac:spMkLst>
            <pc:docMk/>
            <pc:sldMk cId="3111022609" sldId="612"/>
            <ac:spMk id="177" creationId="{95ECB562-C719-079D-BE5E-58C2168D6D99}"/>
          </ac:spMkLst>
        </pc:spChg>
        <pc:spChg chg="add mod">
          <ac:chgData name="Chen Zhan" userId="9bf1158d-5ec6-44ed-8784-22fed4df2891" providerId="ADAL" clId="{6E60FFE0-9373-4CE2-BF30-25B537E01A81}" dt="2023-11-09T13:52:26.175" v="740" actId="1035"/>
          <ac:spMkLst>
            <pc:docMk/>
            <pc:sldMk cId="3111022609" sldId="612"/>
            <ac:spMk id="178" creationId="{62939A2D-D892-4FD1-FA1C-8DCCF6BB4210}"/>
          </ac:spMkLst>
        </pc:spChg>
        <pc:spChg chg="add mod">
          <ac:chgData name="Chen Zhan" userId="9bf1158d-5ec6-44ed-8784-22fed4df2891" providerId="ADAL" clId="{6E60FFE0-9373-4CE2-BF30-25B537E01A81}" dt="2023-11-09T13:52:26.175" v="740" actId="1035"/>
          <ac:spMkLst>
            <pc:docMk/>
            <pc:sldMk cId="3111022609" sldId="612"/>
            <ac:spMk id="179" creationId="{2331EDAE-658F-1EF8-25BD-54C924D098A0}"/>
          </ac:spMkLst>
        </pc:spChg>
        <pc:spChg chg="add mod">
          <ac:chgData name="Chen Zhan" userId="9bf1158d-5ec6-44ed-8784-22fed4df2891" providerId="ADAL" clId="{6E60FFE0-9373-4CE2-BF30-25B537E01A81}" dt="2023-11-09T13:52:26.175" v="740" actId="1035"/>
          <ac:spMkLst>
            <pc:docMk/>
            <pc:sldMk cId="3111022609" sldId="612"/>
            <ac:spMk id="180" creationId="{1A610F33-D2A1-4D96-8E07-0FE10869C999}"/>
          </ac:spMkLst>
        </pc:spChg>
        <pc:spChg chg="add mod">
          <ac:chgData name="Chen Zhan" userId="9bf1158d-5ec6-44ed-8784-22fed4df2891" providerId="ADAL" clId="{6E60FFE0-9373-4CE2-BF30-25B537E01A81}" dt="2023-11-09T13:52:26.175" v="740" actId="1035"/>
          <ac:spMkLst>
            <pc:docMk/>
            <pc:sldMk cId="3111022609" sldId="612"/>
            <ac:spMk id="181" creationId="{381BA28E-8351-DC31-7C88-61FD2ACC99F1}"/>
          </ac:spMkLst>
        </pc:spChg>
        <pc:spChg chg="add mod">
          <ac:chgData name="Chen Zhan" userId="9bf1158d-5ec6-44ed-8784-22fed4df2891" providerId="ADAL" clId="{6E60FFE0-9373-4CE2-BF30-25B537E01A81}" dt="2023-11-09T13:52:26.175" v="740" actId="1035"/>
          <ac:spMkLst>
            <pc:docMk/>
            <pc:sldMk cId="3111022609" sldId="612"/>
            <ac:spMk id="182" creationId="{E6C286D2-2CC0-6934-2069-D0AC756D438C}"/>
          </ac:spMkLst>
        </pc:spChg>
        <pc:spChg chg="add mod">
          <ac:chgData name="Chen Zhan" userId="9bf1158d-5ec6-44ed-8784-22fed4df2891" providerId="ADAL" clId="{6E60FFE0-9373-4CE2-BF30-25B537E01A81}" dt="2023-11-09T13:52:26.175" v="740" actId="1035"/>
          <ac:spMkLst>
            <pc:docMk/>
            <pc:sldMk cId="3111022609" sldId="612"/>
            <ac:spMk id="186" creationId="{16747E26-CCFC-9271-C1B9-79EA6848B0F8}"/>
          </ac:spMkLst>
        </pc:spChg>
        <pc:spChg chg="add mod">
          <ac:chgData name="Chen Zhan" userId="9bf1158d-5ec6-44ed-8784-22fed4df2891" providerId="ADAL" clId="{6E60FFE0-9373-4CE2-BF30-25B537E01A81}" dt="2023-11-09T13:52:26.175" v="740" actId="1035"/>
          <ac:spMkLst>
            <pc:docMk/>
            <pc:sldMk cId="3111022609" sldId="612"/>
            <ac:spMk id="187" creationId="{7F6264D2-6990-35DE-3F20-64DA9E63492F}"/>
          </ac:spMkLst>
        </pc:spChg>
        <pc:spChg chg="add mod">
          <ac:chgData name="Chen Zhan" userId="9bf1158d-5ec6-44ed-8784-22fed4df2891" providerId="ADAL" clId="{6E60FFE0-9373-4CE2-BF30-25B537E01A81}" dt="2023-11-09T13:52:26.175" v="740" actId="1035"/>
          <ac:spMkLst>
            <pc:docMk/>
            <pc:sldMk cId="3111022609" sldId="612"/>
            <ac:spMk id="188" creationId="{B8F89ED0-2B85-2C42-4F46-D581C68CA1CA}"/>
          </ac:spMkLst>
        </pc:spChg>
        <pc:spChg chg="add mod">
          <ac:chgData name="Chen Zhan" userId="9bf1158d-5ec6-44ed-8784-22fed4df2891" providerId="ADAL" clId="{6E60FFE0-9373-4CE2-BF30-25B537E01A81}" dt="2023-11-09T13:52:26.175" v="740" actId="1035"/>
          <ac:spMkLst>
            <pc:docMk/>
            <pc:sldMk cId="3111022609" sldId="612"/>
            <ac:spMk id="189" creationId="{4CB1B00E-5AFC-3E7F-B44E-FD1AC7548C9F}"/>
          </ac:spMkLst>
        </pc:spChg>
        <pc:spChg chg="add mod">
          <ac:chgData name="Chen Zhan" userId="9bf1158d-5ec6-44ed-8784-22fed4df2891" providerId="ADAL" clId="{6E60FFE0-9373-4CE2-BF30-25B537E01A81}" dt="2023-11-09T13:52:26.175" v="740" actId="1035"/>
          <ac:spMkLst>
            <pc:docMk/>
            <pc:sldMk cId="3111022609" sldId="612"/>
            <ac:spMk id="190" creationId="{16016AF1-A973-A4E2-1C1B-662834A5CCE4}"/>
          </ac:spMkLst>
        </pc:spChg>
        <pc:spChg chg="add mod">
          <ac:chgData name="Chen Zhan" userId="9bf1158d-5ec6-44ed-8784-22fed4df2891" providerId="ADAL" clId="{6E60FFE0-9373-4CE2-BF30-25B537E01A81}" dt="2023-11-09T13:52:26.175" v="740" actId="1035"/>
          <ac:spMkLst>
            <pc:docMk/>
            <pc:sldMk cId="3111022609" sldId="612"/>
            <ac:spMk id="191" creationId="{B919E95A-EA2F-920E-FE3A-F7210B919FB7}"/>
          </ac:spMkLst>
        </pc:spChg>
        <pc:spChg chg="add mod">
          <ac:chgData name="Chen Zhan" userId="9bf1158d-5ec6-44ed-8784-22fed4df2891" providerId="ADAL" clId="{6E60FFE0-9373-4CE2-BF30-25B537E01A81}" dt="2023-11-09T13:52:26.175" v="740" actId="1035"/>
          <ac:spMkLst>
            <pc:docMk/>
            <pc:sldMk cId="3111022609" sldId="612"/>
            <ac:spMk id="192" creationId="{48F2303D-A6F0-A466-362A-7C79AB6149BF}"/>
          </ac:spMkLst>
        </pc:spChg>
        <pc:spChg chg="add mod">
          <ac:chgData name="Chen Zhan" userId="9bf1158d-5ec6-44ed-8784-22fed4df2891" providerId="ADAL" clId="{6E60FFE0-9373-4CE2-BF30-25B537E01A81}" dt="2023-11-09T13:52:26.175" v="740" actId="1035"/>
          <ac:spMkLst>
            <pc:docMk/>
            <pc:sldMk cId="3111022609" sldId="612"/>
            <ac:spMk id="193" creationId="{1262B3CE-C702-1120-DE52-1D76B9C04E85}"/>
          </ac:spMkLst>
        </pc:spChg>
        <pc:spChg chg="add mod">
          <ac:chgData name="Chen Zhan" userId="9bf1158d-5ec6-44ed-8784-22fed4df2891" providerId="ADAL" clId="{6E60FFE0-9373-4CE2-BF30-25B537E01A81}" dt="2023-11-09T13:52:26.175" v="740" actId="1035"/>
          <ac:spMkLst>
            <pc:docMk/>
            <pc:sldMk cId="3111022609" sldId="612"/>
            <ac:spMk id="194" creationId="{26BFD0E7-14F8-FF06-2C13-DEE066A4E7D0}"/>
          </ac:spMkLst>
        </pc:spChg>
        <pc:spChg chg="add mod">
          <ac:chgData name="Chen Zhan" userId="9bf1158d-5ec6-44ed-8784-22fed4df2891" providerId="ADAL" clId="{6E60FFE0-9373-4CE2-BF30-25B537E01A81}" dt="2023-11-09T13:52:26.175" v="740" actId="1035"/>
          <ac:spMkLst>
            <pc:docMk/>
            <pc:sldMk cId="3111022609" sldId="612"/>
            <ac:spMk id="195" creationId="{EB79A80C-6402-59FD-18AD-04DA979BDA56}"/>
          </ac:spMkLst>
        </pc:spChg>
        <pc:spChg chg="add mod">
          <ac:chgData name="Chen Zhan" userId="9bf1158d-5ec6-44ed-8784-22fed4df2891" providerId="ADAL" clId="{6E60FFE0-9373-4CE2-BF30-25B537E01A81}" dt="2023-11-09T13:52:26.175" v="740" actId="1035"/>
          <ac:spMkLst>
            <pc:docMk/>
            <pc:sldMk cId="3111022609" sldId="612"/>
            <ac:spMk id="196" creationId="{CA7C13D1-CDA9-4326-C20F-12A91427BB06}"/>
          </ac:spMkLst>
        </pc:spChg>
        <pc:spChg chg="add mod">
          <ac:chgData name="Chen Zhan" userId="9bf1158d-5ec6-44ed-8784-22fed4df2891" providerId="ADAL" clId="{6E60FFE0-9373-4CE2-BF30-25B537E01A81}" dt="2023-11-09T13:52:26.175" v="740" actId="1035"/>
          <ac:spMkLst>
            <pc:docMk/>
            <pc:sldMk cId="3111022609" sldId="612"/>
            <ac:spMk id="197" creationId="{AAFD3824-EF1B-486B-79A0-A7BB95C96ABF}"/>
          </ac:spMkLst>
        </pc:spChg>
        <pc:spChg chg="add mod">
          <ac:chgData name="Chen Zhan" userId="9bf1158d-5ec6-44ed-8784-22fed4df2891" providerId="ADAL" clId="{6E60FFE0-9373-4CE2-BF30-25B537E01A81}" dt="2023-11-09T13:52:26.175" v="740" actId="1035"/>
          <ac:spMkLst>
            <pc:docMk/>
            <pc:sldMk cId="3111022609" sldId="612"/>
            <ac:spMk id="198" creationId="{7DAD0985-418E-46D7-26A5-8C7A28AB5C76}"/>
          </ac:spMkLst>
        </pc:spChg>
        <pc:spChg chg="add mod">
          <ac:chgData name="Chen Zhan" userId="9bf1158d-5ec6-44ed-8784-22fed4df2891" providerId="ADAL" clId="{6E60FFE0-9373-4CE2-BF30-25B537E01A81}" dt="2023-11-09T13:52:26.175" v="740" actId="1035"/>
          <ac:spMkLst>
            <pc:docMk/>
            <pc:sldMk cId="3111022609" sldId="612"/>
            <ac:spMk id="199" creationId="{115FD657-14FC-4C50-5945-335C9E90B18F}"/>
          </ac:spMkLst>
        </pc:spChg>
        <pc:spChg chg="add mod">
          <ac:chgData name="Chen Zhan" userId="9bf1158d-5ec6-44ed-8784-22fed4df2891" providerId="ADAL" clId="{6E60FFE0-9373-4CE2-BF30-25B537E01A81}" dt="2023-11-09T13:52:26.175" v="740" actId="1035"/>
          <ac:spMkLst>
            <pc:docMk/>
            <pc:sldMk cId="3111022609" sldId="612"/>
            <ac:spMk id="200" creationId="{477F0436-2C4A-348E-ED7D-705BB6255C87}"/>
          </ac:spMkLst>
        </pc:spChg>
        <pc:spChg chg="add mod">
          <ac:chgData name="Chen Zhan" userId="9bf1158d-5ec6-44ed-8784-22fed4df2891" providerId="ADAL" clId="{6E60FFE0-9373-4CE2-BF30-25B537E01A81}" dt="2023-11-09T13:52:26.175" v="740" actId="1035"/>
          <ac:spMkLst>
            <pc:docMk/>
            <pc:sldMk cId="3111022609" sldId="612"/>
            <ac:spMk id="201" creationId="{63291F7C-8A5B-D131-AF99-DE55FA33FAA1}"/>
          </ac:spMkLst>
        </pc:spChg>
        <pc:spChg chg="add mod">
          <ac:chgData name="Chen Zhan" userId="9bf1158d-5ec6-44ed-8784-22fed4df2891" providerId="ADAL" clId="{6E60FFE0-9373-4CE2-BF30-25B537E01A81}" dt="2023-11-09T13:52:26.175" v="740" actId="1035"/>
          <ac:spMkLst>
            <pc:docMk/>
            <pc:sldMk cId="3111022609" sldId="612"/>
            <ac:spMk id="202" creationId="{3E691311-BF74-E527-44DE-54823451871C}"/>
          </ac:spMkLst>
        </pc:spChg>
        <pc:spChg chg="add mod">
          <ac:chgData name="Chen Zhan" userId="9bf1158d-5ec6-44ed-8784-22fed4df2891" providerId="ADAL" clId="{6E60FFE0-9373-4CE2-BF30-25B537E01A81}" dt="2023-11-09T13:52:26.175" v="740" actId="1035"/>
          <ac:spMkLst>
            <pc:docMk/>
            <pc:sldMk cId="3111022609" sldId="612"/>
            <ac:spMk id="203" creationId="{ED20FB54-2442-C592-9E7B-0BA9A34C6A23}"/>
          </ac:spMkLst>
        </pc:spChg>
        <pc:spChg chg="add mod">
          <ac:chgData name="Chen Zhan" userId="9bf1158d-5ec6-44ed-8784-22fed4df2891" providerId="ADAL" clId="{6E60FFE0-9373-4CE2-BF30-25B537E01A81}" dt="2023-11-09T13:52:26.175" v="740" actId="1035"/>
          <ac:spMkLst>
            <pc:docMk/>
            <pc:sldMk cId="3111022609" sldId="612"/>
            <ac:spMk id="204" creationId="{7BE46251-C9E8-5392-9525-511798446B0F}"/>
          </ac:spMkLst>
        </pc:spChg>
        <pc:spChg chg="add mod">
          <ac:chgData name="Chen Zhan" userId="9bf1158d-5ec6-44ed-8784-22fed4df2891" providerId="ADAL" clId="{6E60FFE0-9373-4CE2-BF30-25B537E01A81}" dt="2023-11-09T13:52:26.175" v="740" actId="1035"/>
          <ac:spMkLst>
            <pc:docMk/>
            <pc:sldMk cId="3111022609" sldId="612"/>
            <ac:spMk id="205" creationId="{78836073-D6EE-125D-7808-53276585561F}"/>
          </ac:spMkLst>
        </pc:spChg>
        <pc:spChg chg="add mod">
          <ac:chgData name="Chen Zhan" userId="9bf1158d-5ec6-44ed-8784-22fed4df2891" providerId="ADAL" clId="{6E60FFE0-9373-4CE2-BF30-25B537E01A81}" dt="2023-11-09T13:52:26.175" v="740" actId="1035"/>
          <ac:spMkLst>
            <pc:docMk/>
            <pc:sldMk cId="3111022609" sldId="612"/>
            <ac:spMk id="206" creationId="{87E5C088-6A46-3814-268B-1433ACEC74D7}"/>
          </ac:spMkLst>
        </pc:spChg>
        <pc:spChg chg="add mod">
          <ac:chgData name="Chen Zhan" userId="9bf1158d-5ec6-44ed-8784-22fed4df2891" providerId="ADAL" clId="{6E60FFE0-9373-4CE2-BF30-25B537E01A81}" dt="2023-11-09T13:52:26.175" v="740" actId="1035"/>
          <ac:spMkLst>
            <pc:docMk/>
            <pc:sldMk cId="3111022609" sldId="612"/>
            <ac:spMk id="207" creationId="{8BD2880B-995A-39C0-7C59-F123118EF1AA}"/>
          </ac:spMkLst>
        </pc:spChg>
        <pc:spChg chg="add mod">
          <ac:chgData name="Chen Zhan" userId="9bf1158d-5ec6-44ed-8784-22fed4df2891" providerId="ADAL" clId="{6E60FFE0-9373-4CE2-BF30-25B537E01A81}" dt="2023-11-09T13:52:26.175" v="740" actId="1035"/>
          <ac:spMkLst>
            <pc:docMk/>
            <pc:sldMk cId="3111022609" sldId="612"/>
            <ac:spMk id="208" creationId="{F134DF0E-559D-4C2C-4E8D-895574CA55D3}"/>
          </ac:spMkLst>
        </pc:spChg>
        <pc:spChg chg="add mod">
          <ac:chgData name="Chen Zhan" userId="9bf1158d-5ec6-44ed-8784-22fed4df2891" providerId="ADAL" clId="{6E60FFE0-9373-4CE2-BF30-25B537E01A81}" dt="2023-11-09T13:52:26.175" v="740" actId="1035"/>
          <ac:spMkLst>
            <pc:docMk/>
            <pc:sldMk cId="3111022609" sldId="612"/>
            <ac:spMk id="209" creationId="{DC89A96A-A006-31ED-DDC8-0F4394F562CB}"/>
          </ac:spMkLst>
        </pc:spChg>
        <pc:spChg chg="add mod">
          <ac:chgData name="Chen Zhan" userId="9bf1158d-5ec6-44ed-8784-22fed4df2891" providerId="ADAL" clId="{6E60FFE0-9373-4CE2-BF30-25B537E01A81}" dt="2023-11-09T13:52:26.175" v="740" actId="1035"/>
          <ac:spMkLst>
            <pc:docMk/>
            <pc:sldMk cId="3111022609" sldId="612"/>
            <ac:spMk id="210" creationId="{4949189A-801D-8258-42AD-A9D9303BCABD}"/>
          </ac:spMkLst>
        </pc:spChg>
        <pc:spChg chg="add mod">
          <ac:chgData name="Chen Zhan" userId="9bf1158d-5ec6-44ed-8784-22fed4df2891" providerId="ADAL" clId="{6E60FFE0-9373-4CE2-BF30-25B537E01A81}" dt="2023-11-09T13:52:26.175" v="740" actId="1035"/>
          <ac:spMkLst>
            <pc:docMk/>
            <pc:sldMk cId="3111022609" sldId="612"/>
            <ac:spMk id="211" creationId="{B37199DF-9DA7-3475-87FA-5A7DD0E31CB2}"/>
          </ac:spMkLst>
        </pc:spChg>
        <pc:spChg chg="add mod">
          <ac:chgData name="Chen Zhan" userId="9bf1158d-5ec6-44ed-8784-22fed4df2891" providerId="ADAL" clId="{6E60FFE0-9373-4CE2-BF30-25B537E01A81}" dt="2023-11-09T13:52:26.175" v="740" actId="1035"/>
          <ac:spMkLst>
            <pc:docMk/>
            <pc:sldMk cId="3111022609" sldId="612"/>
            <ac:spMk id="212" creationId="{A0AF1DC5-B62C-6926-2439-4974C0C90FDA}"/>
          </ac:spMkLst>
        </pc:spChg>
        <pc:spChg chg="add mod">
          <ac:chgData name="Chen Zhan" userId="9bf1158d-5ec6-44ed-8784-22fed4df2891" providerId="ADAL" clId="{6E60FFE0-9373-4CE2-BF30-25B537E01A81}" dt="2023-11-09T13:52:26.175" v="740" actId="1035"/>
          <ac:spMkLst>
            <pc:docMk/>
            <pc:sldMk cId="3111022609" sldId="612"/>
            <ac:spMk id="214" creationId="{69B0004C-CC83-D0C7-64A1-7176A513CA93}"/>
          </ac:spMkLst>
        </pc:spChg>
        <pc:spChg chg="add mod">
          <ac:chgData name="Chen Zhan" userId="9bf1158d-5ec6-44ed-8784-22fed4df2891" providerId="ADAL" clId="{6E60FFE0-9373-4CE2-BF30-25B537E01A81}" dt="2023-11-09T13:52:26.175" v="740" actId="1035"/>
          <ac:spMkLst>
            <pc:docMk/>
            <pc:sldMk cId="3111022609" sldId="612"/>
            <ac:spMk id="215" creationId="{B3383681-C830-CD39-8834-4A521C856AB4}"/>
          </ac:spMkLst>
        </pc:spChg>
        <pc:spChg chg="add mod">
          <ac:chgData name="Chen Zhan" userId="9bf1158d-5ec6-44ed-8784-22fed4df2891" providerId="ADAL" clId="{6E60FFE0-9373-4CE2-BF30-25B537E01A81}" dt="2023-11-09T13:52:26.175" v="740" actId="1035"/>
          <ac:spMkLst>
            <pc:docMk/>
            <pc:sldMk cId="3111022609" sldId="612"/>
            <ac:spMk id="216" creationId="{95C7C040-4678-0E56-0F6E-60A23E523627}"/>
          </ac:spMkLst>
        </pc:spChg>
        <pc:spChg chg="add mod topLvl">
          <ac:chgData name="Chen Zhan" userId="9bf1158d-5ec6-44ed-8784-22fed4df2891" providerId="ADAL" clId="{6E60FFE0-9373-4CE2-BF30-25B537E01A81}" dt="2023-11-09T13:53:22.083" v="746" actId="165"/>
          <ac:spMkLst>
            <pc:docMk/>
            <pc:sldMk cId="3111022609" sldId="612"/>
            <ac:spMk id="217" creationId="{A7F767C4-8404-1BD1-68C1-915BF5BB0731}"/>
          </ac:spMkLst>
        </pc:spChg>
        <pc:spChg chg="add mod topLvl">
          <ac:chgData name="Chen Zhan" userId="9bf1158d-5ec6-44ed-8784-22fed4df2891" providerId="ADAL" clId="{6E60FFE0-9373-4CE2-BF30-25B537E01A81}" dt="2023-11-09T13:53:52.907" v="752" actId="14100"/>
          <ac:spMkLst>
            <pc:docMk/>
            <pc:sldMk cId="3111022609" sldId="612"/>
            <ac:spMk id="218" creationId="{EDFA06C8-CCE1-05B6-E154-81AB21A3F8CE}"/>
          </ac:spMkLst>
        </pc:spChg>
        <pc:spChg chg="add mod topLvl">
          <ac:chgData name="Chen Zhan" userId="9bf1158d-5ec6-44ed-8784-22fed4df2891" providerId="ADAL" clId="{6E60FFE0-9373-4CE2-BF30-25B537E01A81}" dt="2023-11-09T13:53:46.402" v="751" actId="14100"/>
          <ac:spMkLst>
            <pc:docMk/>
            <pc:sldMk cId="3111022609" sldId="612"/>
            <ac:spMk id="219" creationId="{2D28B6F9-292F-F149-FAA5-4D087D7E8AD1}"/>
          </ac:spMkLst>
        </pc:spChg>
        <pc:spChg chg="add mod">
          <ac:chgData name="Chen Zhan" userId="9bf1158d-5ec6-44ed-8784-22fed4df2891" providerId="ADAL" clId="{6E60FFE0-9373-4CE2-BF30-25B537E01A81}" dt="2023-11-09T13:52:26.175" v="740" actId="1035"/>
          <ac:spMkLst>
            <pc:docMk/>
            <pc:sldMk cId="3111022609" sldId="612"/>
            <ac:spMk id="220" creationId="{AD779522-2148-C52D-77FB-261FEB97C5F1}"/>
          </ac:spMkLst>
        </pc:spChg>
        <pc:spChg chg="add mod">
          <ac:chgData name="Chen Zhan" userId="9bf1158d-5ec6-44ed-8784-22fed4df2891" providerId="ADAL" clId="{6E60FFE0-9373-4CE2-BF30-25B537E01A81}" dt="2023-11-09T13:52:26.175" v="740" actId="1035"/>
          <ac:spMkLst>
            <pc:docMk/>
            <pc:sldMk cId="3111022609" sldId="612"/>
            <ac:spMk id="221" creationId="{22F4067C-D65A-CCBF-9134-EA6EA3027EA1}"/>
          </ac:spMkLst>
        </pc:spChg>
        <pc:spChg chg="add mod">
          <ac:chgData name="Chen Zhan" userId="9bf1158d-5ec6-44ed-8784-22fed4df2891" providerId="ADAL" clId="{6E60FFE0-9373-4CE2-BF30-25B537E01A81}" dt="2023-11-09T13:52:26.175" v="740" actId="1035"/>
          <ac:spMkLst>
            <pc:docMk/>
            <pc:sldMk cId="3111022609" sldId="612"/>
            <ac:spMk id="222" creationId="{FF3C4D94-581D-6306-01F7-36B86E7B7D12}"/>
          </ac:spMkLst>
        </pc:spChg>
        <pc:spChg chg="add mod">
          <ac:chgData name="Chen Zhan" userId="9bf1158d-5ec6-44ed-8784-22fed4df2891" providerId="ADAL" clId="{6E60FFE0-9373-4CE2-BF30-25B537E01A81}" dt="2023-11-09T13:52:26.175" v="740" actId="1035"/>
          <ac:spMkLst>
            <pc:docMk/>
            <pc:sldMk cId="3111022609" sldId="612"/>
            <ac:spMk id="223" creationId="{3DEB4C48-6D34-D7A9-7F4B-11FA57A95922}"/>
          </ac:spMkLst>
        </pc:spChg>
        <pc:spChg chg="add mod">
          <ac:chgData name="Chen Zhan" userId="9bf1158d-5ec6-44ed-8784-22fed4df2891" providerId="ADAL" clId="{6E60FFE0-9373-4CE2-BF30-25B537E01A81}" dt="2023-11-09T13:52:26.175" v="740" actId="1035"/>
          <ac:spMkLst>
            <pc:docMk/>
            <pc:sldMk cId="3111022609" sldId="612"/>
            <ac:spMk id="224" creationId="{D3CA2DC9-D0FB-B3FA-481C-FA5AC9E0DFD0}"/>
          </ac:spMkLst>
        </pc:spChg>
        <pc:spChg chg="add mod">
          <ac:chgData name="Chen Zhan" userId="9bf1158d-5ec6-44ed-8784-22fed4df2891" providerId="ADAL" clId="{6E60FFE0-9373-4CE2-BF30-25B537E01A81}" dt="2023-11-09T13:52:26.175" v="740" actId="1035"/>
          <ac:spMkLst>
            <pc:docMk/>
            <pc:sldMk cId="3111022609" sldId="612"/>
            <ac:spMk id="225" creationId="{DC7E4FAC-E51B-DEC4-68BE-EAF0AB7A681E}"/>
          </ac:spMkLst>
        </pc:spChg>
        <pc:grpChg chg="del">
          <ac:chgData name="Chen Zhan" userId="9bf1158d-5ec6-44ed-8784-22fed4df2891" providerId="ADAL" clId="{6E60FFE0-9373-4CE2-BF30-25B537E01A81}" dt="2023-11-09T13:51:56.644" v="694" actId="478"/>
          <ac:grpSpMkLst>
            <pc:docMk/>
            <pc:sldMk cId="3111022609" sldId="612"/>
            <ac:grpSpMk id="70" creationId="{1B666D33-01C1-FE81-35DA-287A8AE10079}"/>
          </ac:grpSpMkLst>
        </pc:grpChg>
        <pc:grpChg chg="add del mod">
          <ac:chgData name="Chen Zhan" userId="9bf1158d-5ec6-44ed-8784-22fed4df2891" providerId="ADAL" clId="{6E60FFE0-9373-4CE2-BF30-25B537E01A81}" dt="2023-11-09T13:52:13.225" v="708" actId="478"/>
          <ac:grpSpMkLst>
            <pc:docMk/>
            <pc:sldMk cId="3111022609" sldId="612"/>
            <ac:grpSpMk id="139" creationId="{9824332E-2C5D-432A-BEBA-9B13F42EB03D}"/>
          </ac:grpSpMkLst>
        </pc:grpChg>
        <pc:grpChg chg="add mod">
          <ac:chgData name="Chen Zhan" userId="9bf1158d-5ec6-44ed-8784-22fed4df2891" providerId="ADAL" clId="{6E60FFE0-9373-4CE2-BF30-25B537E01A81}" dt="2023-11-09T13:52:01.939" v="707" actId="1038"/>
          <ac:grpSpMkLst>
            <pc:docMk/>
            <pc:sldMk cId="3111022609" sldId="612"/>
            <ac:grpSpMk id="140" creationId="{3DCAF4BA-2FC2-4999-D9C4-D063B7CE4D04}"/>
          </ac:grpSpMkLst>
        </pc:grpChg>
        <pc:grpChg chg="add mod">
          <ac:chgData name="Chen Zhan" userId="9bf1158d-5ec6-44ed-8784-22fed4df2891" providerId="ADAL" clId="{6E60FFE0-9373-4CE2-BF30-25B537E01A81}" dt="2023-11-09T13:52:01.939" v="707" actId="1038"/>
          <ac:grpSpMkLst>
            <pc:docMk/>
            <pc:sldMk cId="3111022609" sldId="612"/>
            <ac:grpSpMk id="141" creationId="{440B82C3-8B63-DC92-80F6-3230C7399799}"/>
          </ac:grpSpMkLst>
        </pc:grpChg>
        <pc:grpChg chg="add mod">
          <ac:chgData name="Chen Zhan" userId="9bf1158d-5ec6-44ed-8784-22fed4df2891" providerId="ADAL" clId="{6E60FFE0-9373-4CE2-BF30-25B537E01A81}" dt="2023-11-09T13:52:01.939" v="707" actId="1038"/>
          <ac:grpSpMkLst>
            <pc:docMk/>
            <pc:sldMk cId="3111022609" sldId="612"/>
            <ac:grpSpMk id="142" creationId="{67FB491E-75F0-38C7-B27F-6405C86BFE55}"/>
          </ac:grpSpMkLst>
        </pc:grpChg>
        <pc:grpChg chg="add mod">
          <ac:chgData name="Chen Zhan" userId="9bf1158d-5ec6-44ed-8784-22fed4df2891" providerId="ADAL" clId="{6E60FFE0-9373-4CE2-BF30-25B537E01A81}" dt="2023-11-09T13:52:26.175" v="740" actId="1035"/>
          <ac:grpSpMkLst>
            <pc:docMk/>
            <pc:sldMk cId="3111022609" sldId="612"/>
            <ac:grpSpMk id="183" creationId="{F6766F67-0731-A95A-EEF5-F956956F50F6}"/>
          </ac:grpSpMkLst>
        </pc:grpChg>
        <pc:grpChg chg="add mod">
          <ac:chgData name="Chen Zhan" userId="9bf1158d-5ec6-44ed-8784-22fed4df2891" providerId="ADAL" clId="{6E60FFE0-9373-4CE2-BF30-25B537E01A81}" dt="2023-11-09T13:52:26.175" v="740" actId="1035"/>
          <ac:grpSpMkLst>
            <pc:docMk/>
            <pc:sldMk cId="3111022609" sldId="612"/>
            <ac:grpSpMk id="184" creationId="{E1221572-3767-0EAC-30B8-FB40D881CC7A}"/>
          </ac:grpSpMkLst>
        </pc:grpChg>
        <pc:grpChg chg="add mod">
          <ac:chgData name="Chen Zhan" userId="9bf1158d-5ec6-44ed-8784-22fed4df2891" providerId="ADAL" clId="{6E60FFE0-9373-4CE2-BF30-25B537E01A81}" dt="2023-11-09T13:52:26.175" v="740" actId="1035"/>
          <ac:grpSpMkLst>
            <pc:docMk/>
            <pc:sldMk cId="3111022609" sldId="612"/>
            <ac:grpSpMk id="185" creationId="{3A340256-58F8-AB78-FFEA-1A6FE1B2AA61}"/>
          </ac:grpSpMkLst>
        </pc:grpChg>
        <pc:grpChg chg="add del mod">
          <ac:chgData name="Chen Zhan" userId="9bf1158d-5ec6-44ed-8784-22fed4df2891" providerId="ADAL" clId="{6E60FFE0-9373-4CE2-BF30-25B537E01A81}" dt="2023-11-09T13:53:22.083" v="746" actId="165"/>
          <ac:grpSpMkLst>
            <pc:docMk/>
            <pc:sldMk cId="3111022609" sldId="612"/>
            <ac:grpSpMk id="213" creationId="{A083D30A-A977-C16F-BCC5-F6BD03B14FDA}"/>
          </ac:grpSpMkLst>
        </pc:grpChg>
      </pc:sldChg>
      <pc:sldChg chg="addSp delSp modSp add mod">
        <pc:chgData name="Chen Zhan" userId="9bf1158d-5ec6-44ed-8784-22fed4df2891" providerId="ADAL" clId="{6E60FFE0-9373-4CE2-BF30-25B537E01A81}" dt="2023-11-09T13:56:12.331" v="766" actId="1076"/>
        <pc:sldMkLst>
          <pc:docMk/>
          <pc:sldMk cId="1381414412" sldId="613"/>
        </pc:sldMkLst>
        <pc:spChg chg="del">
          <ac:chgData name="Chen Zhan" userId="9bf1158d-5ec6-44ed-8784-22fed4df2891" providerId="ADAL" clId="{6E60FFE0-9373-4CE2-BF30-25B537E01A81}" dt="2023-11-09T13:54:26.757" v="755" actId="478"/>
          <ac:spMkLst>
            <pc:docMk/>
            <pc:sldMk cId="1381414412" sldId="613"/>
            <ac:spMk id="5" creationId="{140BB4B6-9F5E-3FFD-8116-222FAC7A6A7D}"/>
          </ac:spMkLst>
        </pc:spChg>
        <pc:spChg chg="add del mod">
          <ac:chgData name="Chen Zhan" userId="9bf1158d-5ec6-44ed-8784-22fed4df2891" providerId="ADAL" clId="{6E60FFE0-9373-4CE2-BF30-25B537E01A81}" dt="2023-11-09T13:55:52.714" v="764" actId="478"/>
          <ac:spMkLst>
            <pc:docMk/>
            <pc:sldMk cId="1381414412" sldId="613"/>
            <ac:spMk id="6" creationId="{F4F1B252-34CA-92D8-F333-4133BB041804}"/>
          </ac:spMkLst>
        </pc:spChg>
        <pc:spChg chg="add mod">
          <ac:chgData name="Chen Zhan" userId="9bf1158d-5ec6-44ed-8784-22fed4df2891" providerId="ADAL" clId="{6E60FFE0-9373-4CE2-BF30-25B537E01A81}" dt="2023-11-09T13:56:07.444" v="765" actId="1076"/>
          <ac:spMkLst>
            <pc:docMk/>
            <pc:sldMk cId="1381414412" sldId="613"/>
            <ac:spMk id="7" creationId="{9583DE37-0546-E4D0-E034-A937D42EBD02}"/>
          </ac:spMkLst>
        </pc:spChg>
        <pc:spChg chg="add mod">
          <ac:chgData name="Chen Zhan" userId="9bf1158d-5ec6-44ed-8784-22fed4df2891" providerId="ADAL" clId="{6E60FFE0-9373-4CE2-BF30-25B537E01A81}" dt="2023-11-09T13:56:07.444" v="765" actId="1076"/>
          <ac:spMkLst>
            <pc:docMk/>
            <pc:sldMk cId="1381414412" sldId="613"/>
            <ac:spMk id="8" creationId="{86C638F1-1BF9-A85F-7DE6-7500799E210F}"/>
          </ac:spMkLst>
        </pc:spChg>
        <pc:spChg chg="add mod">
          <ac:chgData name="Chen Zhan" userId="9bf1158d-5ec6-44ed-8784-22fed4df2891" providerId="ADAL" clId="{6E60FFE0-9373-4CE2-BF30-25B537E01A81}" dt="2023-11-09T13:56:07.444" v="765" actId="1076"/>
          <ac:spMkLst>
            <pc:docMk/>
            <pc:sldMk cId="1381414412" sldId="613"/>
            <ac:spMk id="9" creationId="{E6A4C32D-162C-6175-24E2-123D16F9894C}"/>
          </ac:spMkLst>
        </pc:spChg>
        <pc:spChg chg="add mod">
          <ac:chgData name="Chen Zhan" userId="9bf1158d-5ec6-44ed-8784-22fed4df2891" providerId="ADAL" clId="{6E60FFE0-9373-4CE2-BF30-25B537E01A81}" dt="2023-11-09T13:56:07.444" v="765" actId="1076"/>
          <ac:spMkLst>
            <pc:docMk/>
            <pc:sldMk cId="1381414412" sldId="613"/>
            <ac:spMk id="10" creationId="{BE975FFE-02A8-D7E9-1DA2-1BAC65BF1D22}"/>
          </ac:spMkLst>
        </pc:spChg>
        <pc:spChg chg="add mod">
          <ac:chgData name="Chen Zhan" userId="9bf1158d-5ec6-44ed-8784-22fed4df2891" providerId="ADAL" clId="{6E60FFE0-9373-4CE2-BF30-25B537E01A81}" dt="2023-11-09T13:56:07.444" v="765" actId="1076"/>
          <ac:spMkLst>
            <pc:docMk/>
            <pc:sldMk cId="1381414412" sldId="613"/>
            <ac:spMk id="11" creationId="{892A0737-29F0-A623-E3E2-17B906BAF4A0}"/>
          </ac:spMkLst>
        </pc:spChg>
        <pc:spChg chg="add mod">
          <ac:chgData name="Chen Zhan" userId="9bf1158d-5ec6-44ed-8784-22fed4df2891" providerId="ADAL" clId="{6E60FFE0-9373-4CE2-BF30-25B537E01A81}" dt="2023-11-09T13:56:07.444" v="765" actId="1076"/>
          <ac:spMkLst>
            <pc:docMk/>
            <pc:sldMk cId="1381414412" sldId="613"/>
            <ac:spMk id="12" creationId="{B7D4D066-0851-4100-5C8E-C61263912D19}"/>
          </ac:spMkLst>
        </pc:spChg>
        <pc:spChg chg="add mod">
          <ac:chgData name="Chen Zhan" userId="9bf1158d-5ec6-44ed-8784-22fed4df2891" providerId="ADAL" clId="{6E60FFE0-9373-4CE2-BF30-25B537E01A81}" dt="2023-11-09T13:56:07.444" v="765" actId="1076"/>
          <ac:spMkLst>
            <pc:docMk/>
            <pc:sldMk cId="1381414412" sldId="613"/>
            <ac:spMk id="13" creationId="{01DCDCB5-EBA9-10F6-D660-D23E0DA528AE}"/>
          </ac:spMkLst>
        </pc:spChg>
        <pc:spChg chg="add mod">
          <ac:chgData name="Chen Zhan" userId="9bf1158d-5ec6-44ed-8784-22fed4df2891" providerId="ADAL" clId="{6E60FFE0-9373-4CE2-BF30-25B537E01A81}" dt="2023-11-09T13:56:07.444" v="765" actId="1076"/>
          <ac:spMkLst>
            <pc:docMk/>
            <pc:sldMk cId="1381414412" sldId="613"/>
            <ac:spMk id="14" creationId="{43F22D71-49CC-07F2-B590-72DD8766242B}"/>
          </ac:spMkLst>
        </pc:spChg>
        <pc:spChg chg="add mod">
          <ac:chgData name="Chen Zhan" userId="9bf1158d-5ec6-44ed-8784-22fed4df2891" providerId="ADAL" clId="{6E60FFE0-9373-4CE2-BF30-25B537E01A81}" dt="2023-11-09T13:56:07.444" v="765" actId="1076"/>
          <ac:spMkLst>
            <pc:docMk/>
            <pc:sldMk cId="1381414412" sldId="613"/>
            <ac:spMk id="15" creationId="{3198A8D3-0417-00F3-1E9E-789CAE1E585B}"/>
          </ac:spMkLst>
        </pc:spChg>
        <pc:spChg chg="add mod">
          <ac:chgData name="Chen Zhan" userId="9bf1158d-5ec6-44ed-8784-22fed4df2891" providerId="ADAL" clId="{6E60FFE0-9373-4CE2-BF30-25B537E01A81}" dt="2023-11-09T13:56:07.444" v="765" actId="1076"/>
          <ac:spMkLst>
            <pc:docMk/>
            <pc:sldMk cId="1381414412" sldId="613"/>
            <ac:spMk id="16" creationId="{E5F0ECA8-9865-6E27-D712-7CFB20DD98A0}"/>
          </ac:spMkLst>
        </pc:spChg>
        <pc:spChg chg="add mod">
          <ac:chgData name="Chen Zhan" userId="9bf1158d-5ec6-44ed-8784-22fed4df2891" providerId="ADAL" clId="{6E60FFE0-9373-4CE2-BF30-25B537E01A81}" dt="2023-11-09T13:56:07.444" v="765" actId="1076"/>
          <ac:spMkLst>
            <pc:docMk/>
            <pc:sldMk cId="1381414412" sldId="613"/>
            <ac:spMk id="17" creationId="{8642286F-38B5-D07B-6457-5262BB221A25}"/>
          </ac:spMkLst>
        </pc:spChg>
        <pc:spChg chg="add mod">
          <ac:chgData name="Chen Zhan" userId="9bf1158d-5ec6-44ed-8784-22fed4df2891" providerId="ADAL" clId="{6E60FFE0-9373-4CE2-BF30-25B537E01A81}" dt="2023-11-09T13:56:07.444" v="765" actId="1076"/>
          <ac:spMkLst>
            <pc:docMk/>
            <pc:sldMk cId="1381414412" sldId="613"/>
            <ac:spMk id="18" creationId="{63483896-78EC-1120-3CF8-DBF463DB2AD3}"/>
          </ac:spMkLst>
        </pc:spChg>
        <pc:spChg chg="add mod">
          <ac:chgData name="Chen Zhan" userId="9bf1158d-5ec6-44ed-8784-22fed4df2891" providerId="ADAL" clId="{6E60FFE0-9373-4CE2-BF30-25B537E01A81}" dt="2023-11-09T13:56:07.444" v="765" actId="1076"/>
          <ac:spMkLst>
            <pc:docMk/>
            <pc:sldMk cId="1381414412" sldId="613"/>
            <ac:spMk id="19" creationId="{9E543897-6C2F-1B89-0C12-187540D804CD}"/>
          </ac:spMkLst>
        </pc:spChg>
        <pc:spChg chg="add mod">
          <ac:chgData name="Chen Zhan" userId="9bf1158d-5ec6-44ed-8784-22fed4df2891" providerId="ADAL" clId="{6E60FFE0-9373-4CE2-BF30-25B537E01A81}" dt="2023-11-09T13:56:07.444" v="765" actId="1076"/>
          <ac:spMkLst>
            <pc:docMk/>
            <pc:sldMk cId="1381414412" sldId="613"/>
            <ac:spMk id="20" creationId="{CC6102BC-2B5D-BAF6-1DCE-F38E6B8AA64B}"/>
          </ac:spMkLst>
        </pc:spChg>
        <pc:spChg chg="add mod">
          <ac:chgData name="Chen Zhan" userId="9bf1158d-5ec6-44ed-8784-22fed4df2891" providerId="ADAL" clId="{6E60FFE0-9373-4CE2-BF30-25B537E01A81}" dt="2023-11-09T13:56:07.444" v="765" actId="1076"/>
          <ac:spMkLst>
            <pc:docMk/>
            <pc:sldMk cId="1381414412" sldId="613"/>
            <ac:spMk id="21" creationId="{D8399777-2A24-A45B-CD66-6DBDF8B90216}"/>
          </ac:spMkLst>
        </pc:spChg>
        <pc:spChg chg="add mod">
          <ac:chgData name="Chen Zhan" userId="9bf1158d-5ec6-44ed-8784-22fed4df2891" providerId="ADAL" clId="{6E60FFE0-9373-4CE2-BF30-25B537E01A81}" dt="2023-11-09T13:56:07.444" v="765" actId="1076"/>
          <ac:spMkLst>
            <pc:docMk/>
            <pc:sldMk cId="1381414412" sldId="613"/>
            <ac:spMk id="22" creationId="{D95CB1B3-2771-E2B0-1A17-009F9A092F0C}"/>
          </ac:spMkLst>
        </pc:spChg>
        <pc:spChg chg="add mod">
          <ac:chgData name="Chen Zhan" userId="9bf1158d-5ec6-44ed-8784-22fed4df2891" providerId="ADAL" clId="{6E60FFE0-9373-4CE2-BF30-25B537E01A81}" dt="2023-11-09T13:56:07.444" v="765" actId="1076"/>
          <ac:spMkLst>
            <pc:docMk/>
            <pc:sldMk cId="1381414412" sldId="613"/>
            <ac:spMk id="23" creationId="{CC1D02C5-1F46-5923-C8DE-712333C8A402}"/>
          </ac:spMkLst>
        </pc:spChg>
        <pc:spChg chg="add mod">
          <ac:chgData name="Chen Zhan" userId="9bf1158d-5ec6-44ed-8784-22fed4df2891" providerId="ADAL" clId="{6E60FFE0-9373-4CE2-BF30-25B537E01A81}" dt="2023-11-09T13:56:07.444" v="765" actId="1076"/>
          <ac:spMkLst>
            <pc:docMk/>
            <pc:sldMk cId="1381414412" sldId="613"/>
            <ac:spMk id="24" creationId="{0E398BF2-44D4-046D-6106-B9706A156753}"/>
          </ac:spMkLst>
        </pc:spChg>
        <pc:spChg chg="add mod">
          <ac:chgData name="Chen Zhan" userId="9bf1158d-5ec6-44ed-8784-22fed4df2891" providerId="ADAL" clId="{6E60FFE0-9373-4CE2-BF30-25B537E01A81}" dt="2023-11-09T13:56:07.444" v="765" actId="1076"/>
          <ac:spMkLst>
            <pc:docMk/>
            <pc:sldMk cId="1381414412" sldId="613"/>
            <ac:spMk id="25" creationId="{56555DB3-4E05-6FC0-76CF-8187169E3893}"/>
          </ac:spMkLst>
        </pc:spChg>
        <pc:spChg chg="add mod">
          <ac:chgData name="Chen Zhan" userId="9bf1158d-5ec6-44ed-8784-22fed4df2891" providerId="ADAL" clId="{6E60FFE0-9373-4CE2-BF30-25B537E01A81}" dt="2023-11-09T13:56:07.444" v="765" actId="1076"/>
          <ac:spMkLst>
            <pc:docMk/>
            <pc:sldMk cId="1381414412" sldId="613"/>
            <ac:spMk id="26" creationId="{D7AF0A94-97B2-7609-EE14-17E969C73E58}"/>
          </ac:spMkLst>
        </pc:spChg>
        <pc:spChg chg="add mod">
          <ac:chgData name="Chen Zhan" userId="9bf1158d-5ec6-44ed-8784-22fed4df2891" providerId="ADAL" clId="{6E60FFE0-9373-4CE2-BF30-25B537E01A81}" dt="2023-11-09T13:56:07.444" v="765" actId="1076"/>
          <ac:spMkLst>
            <pc:docMk/>
            <pc:sldMk cId="1381414412" sldId="613"/>
            <ac:spMk id="27" creationId="{CD17F9EA-7BB4-AB8B-F70C-81FFBBB51BA8}"/>
          </ac:spMkLst>
        </pc:spChg>
        <pc:spChg chg="add mod">
          <ac:chgData name="Chen Zhan" userId="9bf1158d-5ec6-44ed-8784-22fed4df2891" providerId="ADAL" clId="{6E60FFE0-9373-4CE2-BF30-25B537E01A81}" dt="2023-11-09T13:56:07.444" v="765" actId="1076"/>
          <ac:spMkLst>
            <pc:docMk/>
            <pc:sldMk cId="1381414412" sldId="613"/>
            <ac:spMk id="28" creationId="{2655479B-69D5-9EEF-ACDB-FF96FA739712}"/>
          </ac:spMkLst>
        </pc:spChg>
        <pc:spChg chg="add mod">
          <ac:chgData name="Chen Zhan" userId="9bf1158d-5ec6-44ed-8784-22fed4df2891" providerId="ADAL" clId="{6E60FFE0-9373-4CE2-BF30-25B537E01A81}" dt="2023-11-09T13:56:07.444" v="765" actId="1076"/>
          <ac:spMkLst>
            <pc:docMk/>
            <pc:sldMk cId="1381414412" sldId="613"/>
            <ac:spMk id="29" creationId="{DE7B4E45-1EB6-6E24-BD39-C5EABCD09930}"/>
          </ac:spMkLst>
        </pc:spChg>
        <pc:spChg chg="add mod">
          <ac:chgData name="Chen Zhan" userId="9bf1158d-5ec6-44ed-8784-22fed4df2891" providerId="ADAL" clId="{6E60FFE0-9373-4CE2-BF30-25B537E01A81}" dt="2023-11-09T13:56:07.444" v="765" actId="1076"/>
          <ac:spMkLst>
            <pc:docMk/>
            <pc:sldMk cId="1381414412" sldId="613"/>
            <ac:spMk id="30" creationId="{4D7924D2-BF39-94AC-1533-A8C1E9C1D949}"/>
          </ac:spMkLst>
        </pc:spChg>
        <pc:spChg chg="add mod">
          <ac:chgData name="Chen Zhan" userId="9bf1158d-5ec6-44ed-8784-22fed4df2891" providerId="ADAL" clId="{6E60FFE0-9373-4CE2-BF30-25B537E01A81}" dt="2023-11-09T13:56:07.444" v="765" actId="1076"/>
          <ac:spMkLst>
            <pc:docMk/>
            <pc:sldMk cId="1381414412" sldId="613"/>
            <ac:spMk id="31" creationId="{39349A74-8BFD-2E27-5D14-2F918141A57A}"/>
          </ac:spMkLst>
        </pc:spChg>
        <pc:spChg chg="add mod">
          <ac:chgData name="Chen Zhan" userId="9bf1158d-5ec6-44ed-8784-22fed4df2891" providerId="ADAL" clId="{6E60FFE0-9373-4CE2-BF30-25B537E01A81}" dt="2023-11-09T13:56:07.444" v="765" actId="1076"/>
          <ac:spMkLst>
            <pc:docMk/>
            <pc:sldMk cId="1381414412" sldId="613"/>
            <ac:spMk id="32" creationId="{3A42082D-E924-1078-E7A2-E2C9793E752C}"/>
          </ac:spMkLst>
        </pc:spChg>
        <pc:spChg chg="add mod">
          <ac:chgData name="Chen Zhan" userId="9bf1158d-5ec6-44ed-8784-22fed4df2891" providerId="ADAL" clId="{6E60FFE0-9373-4CE2-BF30-25B537E01A81}" dt="2023-11-09T13:56:07.444" v="765" actId="1076"/>
          <ac:spMkLst>
            <pc:docMk/>
            <pc:sldMk cId="1381414412" sldId="613"/>
            <ac:spMk id="33" creationId="{A72079C1-D381-56B3-2B2C-DBE87DC11308}"/>
          </ac:spMkLst>
        </pc:spChg>
        <pc:spChg chg="add mod">
          <ac:chgData name="Chen Zhan" userId="9bf1158d-5ec6-44ed-8784-22fed4df2891" providerId="ADAL" clId="{6E60FFE0-9373-4CE2-BF30-25B537E01A81}" dt="2023-11-09T13:56:07.444" v="765" actId="1076"/>
          <ac:spMkLst>
            <pc:docMk/>
            <pc:sldMk cId="1381414412" sldId="613"/>
            <ac:spMk id="34" creationId="{C9163F8C-5CFA-2DA0-DD99-CFC4EFB43101}"/>
          </ac:spMkLst>
        </pc:spChg>
        <pc:spChg chg="add mod">
          <ac:chgData name="Chen Zhan" userId="9bf1158d-5ec6-44ed-8784-22fed4df2891" providerId="ADAL" clId="{6E60FFE0-9373-4CE2-BF30-25B537E01A81}" dt="2023-11-09T13:56:07.444" v="765" actId="1076"/>
          <ac:spMkLst>
            <pc:docMk/>
            <pc:sldMk cId="1381414412" sldId="613"/>
            <ac:spMk id="35" creationId="{3AD5D956-60AE-7E89-EFB7-76494CFEE329}"/>
          </ac:spMkLst>
        </pc:spChg>
        <pc:spChg chg="add mod">
          <ac:chgData name="Chen Zhan" userId="9bf1158d-5ec6-44ed-8784-22fed4df2891" providerId="ADAL" clId="{6E60FFE0-9373-4CE2-BF30-25B537E01A81}" dt="2023-11-09T13:56:07.444" v="765" actId="1076"/>
          <ac:spMkLst>
            <pc:docMk/>
            <pc:sldMk cId="1381414412" sldId="613"/>
            <ac:spMk id="36" creationId="{1136F428-03F0-0DA1-F022-07683161E606}"/>
          </ac:spMkLst>
        </pc:spChg>
        <pc:spChg chg="add mod">
          <ac:chgData name="Chen Zhan" userId="9bf1158d-5ec6-44ed-8784-22fed4df2891" providerId="ADAL" clId="{6E60FFE0-9373-4CE2-BF30-25B537E01A81}" dt="2023-11-09T13:56:07.444" v="765" actId="1076"/>
          <ac:spMkLst>
            <pc:docMk/>
            <pc:sldMk cId="1381414412" sldId="613"/>
            <ac:spMk id="37" creationId="{F32427BE-2CD6-20E3-DA6E-D82692EB1844}"/>
          </ac:spMkLst>
        </pc:spChg>
        <pc:spChg chg="add mod">
          <ac:chgData name="Chen Zhan" userId="9bf1158d-5ec6-44ed-8784-22fed4df2891" providerId="ADAL" clId="{6E60FFE0-9373-4CE2-BF30-25B537E01A81}" dt="2023-11-09T13:56:07.444" v="765" actId="1076"/>
          <ac:spMkLst>
            <pc:docMk/>
            <pc:sldMk cId="1381414412" sldId="613"/>
            <ac:spMk id="38" creationId="{BCF4A6A3-0CD5-BF69-18BC-6D6D935A45B3}"/>
          </ac:spMkLst>
        </pc:spChg>
        <pc:spChg chg="add mod">
          <ac:chgData name="Chen Zhan" userId="9bf1158d-5ec6-44ed-8784-22fed4df2891" providerId="ADAL" clId="{6E60FFE0-9373-4CE2-BF30-25B537E01A81}" dt="2023-11-09T13:56:07.444" v="765" actId="1076"/>
          <ac:spMkLst>
            <pc:docMk/>
            <pc:sldMk cId="1381414412" sldId="613"/>
            <ac:spMk id="39" creationId="{E80424C0-1003-A560-B1BB-3D8169604FE5}"/>
          </ac:spMkLst>
        </pc:spChg>
        <pc:spChg chg="add mod">
          <ac:chgData name="Chen Zhan" userId="9bf1158d-5ec6-44ed-8784-22fed4df2891" providerId="ADAL" clId="{6E60FFE0-9373-4CE2-BF30-25B537E01A81}" dt="2023-11-09T13:56:07.444" v="765" actId="1076"/>
          <ac:spMkLst>
            <pc:docMk/>
            <pc:sldMk cId="1381414412" sldId="613"/>
            <ac:spMk id="40" creationId="{CC970DEE-4F6B-2612-5FF1-123087008484}"/>
          </ac:spMkLst>
        </pc:spChg>
        <pc:spChg chg="del">
          <ac:chgData name="Chen Zhan" userId="9bf1158d-5ec6-44ed-8784-22fed4df2891" providerId="ADAL" clId="{6E60FFE0-9373-4CE2-BF30-25B537E01A81}" dt="2023-11-09T13:54:29.300" v="756" actId="478"/>
          <ac:spMkLst>
            <pc:docMk/>
            <pc:sldMk cId="1381414412" sldId="613"/>
            <ac:spMk id="41" creationId="{94FF71FB-94CB-5211-B523-3B8FD8E207FA}"/>
          </ac:spMkLst>
        </pc:spChg>
        <pc:spChg chg="add mod">
          <ac:chgData name="Chen Zhan" userId="9bf1158d-5ec6-44ed-8784-22fed4df2891" providerId="ADAL" clId="{6E60FFE0-9373-4CE2-BF30-25B537E01A81}" dt="2023-11-09T13:56:12.331" v="766" actId="1076"/>
          <ac:spMkLst>
            <pc:docMk/>
            <pc:sldMk cId="1381414412" sldId="613"/>
            <ac:spMk id="42" creationId="{C44E7D9D-C948-1ACE-6663-0D3B8BC1EAD7}"/>
          </ac:spMkLst>
        </pc:spChg>
        <pc:spChg chg="add del mod">
          <ac:chgData name="Chen Zhan" userId="9bf1158d-5ec6-44ed-8784-22fed4df2891" providerId="ADAL" clId="{6E60FFE0-9373-4CE2-BF30-25B537E01A81}" dt="2023-11-09T13:54:38.161" v="760" actId="478"/>
          <ac:spMkLst>
            <pc:docMk/>
            <pc:sldMk cId="1381414412" sldId="613"/>
            <ac:spMk id="43" creationId="{8A99A271-3064-DB64-7A3F-10F0B9C1A706}"/>
          </ac:spMkLst>
        </pc:spChg>
        <pc:spChg chg="add mod">
          <ac:chgData name="Chen Zhan" userId="9bf1158d-5ec6-44ed-8784-22fed4df2891" providerId="ADAL" clId="{6E60FFE0-9373-4CE2-BF30-25B537E01A81}" dt="2023-11-09T13:56:07.444" v="765" actId="1076"/>
          <ac:spMkLst>
            <pc:docMk/>
            <pc:sldMk cId="1381414412" sldId="613"/>
            <ac:spMk id="47" creationId="{E01D7D79-29D3-38EF-B9C2-1FB0F8B0497D}"/>
          </ac:spMkLst>
        </pc:spChg>
        <pc:spChg chg="add mod">
          <ac:chgData name="Chen Zhan" userId="9bf1158d-5ec6-44ed-8784-22fed4df2891" providerId="ADAL" clId="{6E60FFE0-9373-4CE2-BF30-25B537E01A81}" dt="2023-11-09T13:56:07.444" v="765" actId="1076"/>
          <ac:spMkLst>
            <pc:docMk/>
            <pc:sldMk cId="1381414412" sldId="613"/>
            <ac:spMk id="48" creationId="{B07464F8-13CD-FE22-54B8-7EAF9ADDF697}"/>
          </ac:spMkLst>
        </pc:spChg>
        <pc:spChg chg="add mod">
          <ac:chgData name="Chen Zhan" userId="9bf1158d-5ec6-44ed-8784-22fed4df2891" providerId="ADAL" clId="{6E60FFE0-9373-4CE2-BF30-25B537E01A81}" dt="2023-11-09T13:56:07.444" v="765" actId="1076"/>
          <ac:spMkLst>
            <pc:docMk/>
            <pc:sldMk cId="1381414412" sldId="613"/>
            <ac:spMk id="49" creationId="{2A887E1C-DD33-7427-5C98-B23D43D9C945}"/>
          </ac:spMkLst>
        </pc:spChg>
        <pc:spChg chg="add mod">
          <ac:chgData name="Chen Zhan" userId="9bf1158d-5ec6-44ed-8784-22fed4df2891" providerId="ADAL" clId="{6E60FFE0-9373-4CE2-BF30-25B537E01A81}" dt="2023-11-09T13:56:07.444" v="765" actId="1076"/>
          <ac:spMkLst>
            <pc:docMk/>
            <pc:sldMk cId="1381414412" sldId="613"/>
            <ac:spMk id="50" creationId="{CFD5057F-C7E5-7C88-E5FD-8ADABAEB6F7C}"/>
          </ac:spMkLst>
        </pc:spChg>
        <pc:spChg chg="add mod">
          <ac:chgData name="Chen Zhan" userId="9bf1158d-5ec6-44ed-8784-22fed4df2891" providerId="ADAL" clId="{6E60FFE0-9373-4CE2-BF30-25B537E01A81}" dt="2023-11-09T13:56:07.444" v="765" actId="1076"/>
          <ac:spMkLst>
            <pc:docMk/>
            <pc:sldMk cId="1381414412" sldId="613"/>
            <ac:spMk id="51" creationId="{0B803F3B-736C-CD6E-6A02-DF03FF9D6517}"/>
          </ac:spMkLst>
        </pc:spChg>
        <pc:spChg chg="add mod">
          <ac:chgData name="Chen Zhan" userId="9bf1158d-5ec6-44ed-8784-22fed4df2891" providerId="ADAL" clId="{6E60FFE0-9373-4CE2-BF30-25B537E01A81}" dt="2023-11-09T13:56:07.444" v="765" actId="1076"/>
          <ac:spMkLst>
            <pc:docMk/>
            <pc:sldMk cId="1381414412" sldId="613"/>
            <ac:spMk id="52" creationId="{21588CEB-5B9C-3268-00F5-FDA8CD5F7CBF}"/>
          </ac:spMkLst>
        </pc:spChg>
        <pc:spChg chg="add mod">
          <ac:chgData name="Chen Zhan" userId="9bf1158d-5ec6-44ed-8784-22fed4df2891" providerId="ADAL" clId="{6E60FFE0-9373-4CE2-BF30-25B537E01A81}" dt="2023-11-09T13:56:07.444" v="765" actId="1076"/>
          <ac:spMkLst>
            <pc:docMk/>
            <pc:sldMk cId="1381414412" sldId="613"/>
            <ac:spMk id="53" creationId="{B630551F-4259-6200-EB0A-A3FEE3528E94}"/>
          </ac:spMkLst>
        </pc:spChg>
        <pc:spChg chg="add mod">
          <ac:chgData name="Chen Zhan" userId="9bf1158d-5ec6-44ed-8784-22fed4df2891" providerId="ADAL" clId="{6E60FFE0-9373-4CE2-BF30-25B537E01A81}" dt="2023-11-09T13:56:07.444" v="765" actId="1076"/>
          <ac:spMkLst>
            <pc:docMk/>
            <pc:sldMk cId="1381414412" sldId="613"/>
            <ac:spMk id="54" creationId="{95D193D9-B7B2-20F5-CDE7-AE1C0EB9F7FB}"/>
          </ac:spMkLst>
        </pc:spChg>
        <pc:spChg chg="add mod">
          <ac:chgData name="Chen Zhan" userId="9bf1158d-5ec6-44ed-8784-22fed4df2891" providerId="ADAL" clId="{6E60FFE0-9373-4CE2-BF30-25B537E01A81}" dt="2023-11-09T13:56:07.444" v="765" actId="1076"/>
          <ac:spMkLst>
            <pc:docMk/>
            <pc:sldMk cId="1381414412" sldId="613"/>
            <ac:spMk id="55" creationId="{F1102B68-2319-E4CC-0211-05611FA15B40}"/>
          </ac:spMkLst>
        </pc:spChg>
        <pc:spChg chg="add mod">
          <ac:chgData name="Chen Zhan" userId="9bf1158d-5ec6-44ed-8784-22fed4df2891" providerId="ADAL" clId="{6E60FFE0-9373-4CE2-BF30-25B537E01A81}" dt="2023-11-09T13:56:07.444" v="765" actId="1076"/>
          <ac:spMkLst>
            <pc:docMk/>
            <pc:sldMk cId="1381414412" sldId="613"/>
            <ac:spMk id="56" creationId="{551232F3-5080-F764-5891-A05FB0EB4158}"/>
          </ac:spMkLst>
        </pc:spChg>
        <pc:spChg chg="add mod">
          <ac:chgData name="Chen Zhan" userId="9bf1158d-5ec6-44ed-8784-22fed4df2891" providerId="ADAL" clId="{6E60FFE0-9373-4CE2-BF30-25B537E01A81}" dt="2023-11-09T13:56:07.444" v="765" actId="1076"/>
          <ac:spMkLst>
            <pc:docMk/>
            <pc:sldMk cId="1381414412" sldId="613"/>
            <ac:spMk id="57" creationId="{E5ED5B3F-BE48-B3E9-7573-A4B4E8E21693}"/>
          </ac:spMkLst>
        </pc:spChg>
        <pc:spChg chg="add mod">
          <ac:chgData name="Chen Zhan" userId="9bf1158d-5ec6-44ed-8784-22fed4df2891" providerId="ADAL" clId="{6E60FFE0-9373-4CE2-BF30-25B537E01A81}" dt="2023-11-09T13:56:07.444" v="765" actId="1076"/>
          <ac:spMkLst>
            <pc:docMk/>
            <pc:sldMk cId="1381414412" sldId="613"/>
            <ac:spMk id="58" creationId="{07536EEF-9096-1A8C-7EA9-98D0E5D28BBF}"/>
          </ac:spMkLst>
        </pc:spChg>
        <pc:spChg chg="add mod">
          <ac:chgData name="Chen Zhan" userId="9bf1158d-5ec6-44ed-8784-22fed4df2891" providerId="ADAL" clId="{6E60FFE0-9373-4CE2-BF30-25B537E01A81}" dt="2023-11-09T13:56:07.444" v="765" actId="1076"/>
          <ac:spMkLst>
            <pc:docMk/>
            <pc:sldMk cId="1381414412" sldId="613"/>
            <ac:spMk id="59" creationId="{426332E8-148D-41C2-E43E-9623C995EF63}"/>
          </ac:spMkLst>
        </pc:spChg>
        <pc:spChg chg="add mod">
          <ac:chgData name="Chen Zhan" userId="9bf1158d-5ec6-44ed-8784-22fed4df2891" providerId="ADAL" clId="{6E60FFE0-9373-4CE2-BF30-25B537E01A81}" dt="2023-11-09T13:56:07.444" v="765" actId="1076"/>
          <ac:spMkLst>
            <pc:docMk/>
            <pc:sldMk cId="1381414412" sldId="613"/>
            <ac:spMk id="60" creationId="{E500A0CB-0A32-9DAA-015F-189764346EBB}"/>
          </ac:spMkLst>
        </pc:spChg>
        <pc:spChg chg="add mod">
          <ac:chgData name="Chen Zhan" userId="9bf1158d-5ec6-44ed-8784-22fed4df2891" providerId="ADAL" clId="{6E60FFE0-9373-4CE2-BF30-25B537E01A81}" dt="2023-11-09T13:56:07.444" v="765" actId="1076"/>
          <ac:spMkLst>
            <pc:docMk/>
            <pc:sldMk cId="1381414412" sldId="613"/>
            <ac:spMk id="61" creationId="{B3476D9C-A836-17BD-A119-989085B0CD32}"/>
          </ac:spMkLst>
        </pc:spChg>
        <pc:spChg chg="add mod">
          <ac:chgData name="Chen Zhan" userId="9bf1158d-5ec6-44ed-8784-22fed4df2891" providerId="ADAL" clId="{6E60FFE0-9373-4CE2-BF30-25B537E01A81}" dt="2023-11-09T13:56:07.444" v="765" actId="1076"/>
          <ac:spMkLst>
            <pc:docMk/>
            <pc:sldMk cId="1381414412" sldId="613"/>
            <ac:spMk id="62" creationId="{E3CDC4BE-0B25-9A4B-4025-9ADA802F69A7}"/>
          </ac:spMkLst>
        </pc:spChg>
        <pc:spChg chg="add mod">
          <ac:chgData name="Chen Zhan" userId="9bf1158d-5ec6-44ed-8784-22fed4df2891" providerId="ADAL" clId="{6E60FFE0-9373-4CE2-BF30-25B537E01A81}" dt="2023-11-09T13:56:07.444" v="765" actId="1076"/>
          <ac:spMkLst>
            <pc:docMk/>
            <pc:sldMk cId="1381414412" sldId="613"/>
            <ac:spMk id="63" creationId="{C9E2F562-A5DA-8E92-80C5-9421D2E43E8E}"/>
          </ac:spMkLst>
        </pc:spChg>
        <pc:spChg chg="add mod">
          <ac:chgData name="Chen Zhan" userId="9bf1158d-5ec6-44ed-8784-22fed4df2891" providerId="ADAL" clId="{6E60FFE0-9373-4CE2-BF30-25B537E01A81}" dt="2023-11-09T13:56:07.444" v="765" actId="1076"/>
          <ac:spMkLst>
            <pc:docMk/>
            <pc:sldMk cId="1381414412" sldId="613"/>
            <ac:spMk id="128" creationId="{D90D3695-F541-6CAC-2D1B-F2F7ACDFF2A4}"/>
          </ac:spMkLst>
        </pc:spChg>
        <pc:spChg chg="add mod">
          <ac:chgData name="Chen Zhan" userId="9bf1158d-5ec6-44ed-8784-22fed4df2891" providerId="ADAL" clId="{6E60FFE0-9373-4CE2-BF30-25B537E01A81}" dt="2023-11-09T13:56:07.444" v="765" actId="1076"/>
          <ac:spMkLst>
            <pc:docMk/>
            <pc:sldMk cId="1381414412" sldId="613"/>
            <ac:spMk id="129" creationId="{0BF400A9-6654-C26B-7421-BB6C37E16275}"/>
          </ac:spMkLst>
        </pc:spChg>
        <pc:spChg chg="add mod">
          <ac:chgData name="Chen Zhan" userId="9bf1158d-5ec6-44ed-8784-22fed4df2891" providerId="ADAL" clId="{6E60FFE0-9373-4CE2-BF30-25B537E01A81}" dt="2023-11-09T13:56:07.444" v="765" actId="1076"/>
          <ac:spMkLst>
            <pc:docMk/>
            <pc:sldMk cId="1381414412" sldId="613"/>
            <ac:spMk id="130" creationId="{477C1EEC-F926-9F49-E310-7BE3CBFB4DE7}"/>
          </ac:spMkLst>
        </pc:spChg>
        <pc:spChg chg="add mod">
          <ac:chgData name="Chen Zhan" userId="9bf1158d-5ec6-44ed-8784-22fed4df2891" providerId="ADAL" clId="{6E60FFE0-9373-4CE2-BF30-25B537E01A81}" dt="2023-11-09T13:56:07.444" v="765" actId="1076"/>
          <ac:spMkLst>
            <pc:docMk/>
            <pc:sldMk cId="1381414412" sldId="613"/>
            <ac:spMk id="131" creationId="{FA99EBDE-8FE3-B6F2-A5EF-5F5D509AD8D1}"/>
          </ac:spMkLst>
        </pc:spChg>
        <pc:spChg chg="add mod">
          <ac:chgData name="Chen Zhan" userId="9bf1158d-5ec6-44ed-8784-22fed4df2891" providerId="ADAL" clId="{6E60FFE0-9373-4CE2-BF30-25B537E01A81}" dt="2023-11-09T13:56:07.444" v="765" actId="1076"/>
          <ac:spMkLst>
            <pc:docMk/>
            <pc:sldMk cId="1381414412" sldId="613"/>
            <ac:spMk id="132" creationId="{087CB160-97BA-D597-6402-896C3B1DF460}"/>
          </ac:spMkLst>
        </pc:spChg>
        <pc:spChg chg="add mod">
          <ac:chgData name="Chen Zhan" userId="9bf1158d-5ec6-44ed-8784-22fed4df2891" providerId="ADAL" clId="{6E60FFE0-9373-4CE2-BF30-25B537E01A81}" dt="2023-11-09T13:56:07.444" v="765" actId="1076"/>
          <ac:spMkLst>
            <pc:docMk/>
            <pc:sldMk cId="1381414412" sldId="613"/>
            <ac:spMk id="133" creationId="{25FAB50C-4E81-0455-3CBD-306E9E8DD895}"/>
          </ac:spMkLst>
        </pc:spChg>
        <pc:spChg chg="add mod">
          <ac:chgData name="Chen Zhan" userId="9bf1158d-5ec6-44ed-8784-22fed4df2891" providerId="ADAL" clId="{6E60FFE0-9373-4CE2-BF30-25B537E01A81}" dt="2023-11-09T13:56:07.444" v="765" actId="1076"/>
          <ac:spMkLst>
            <pc:docMk/>
            <pc:sldMk cId="1381414412" sldId="613"/>
            <ac:spMk id="134" creationId="{F37294AD-9E1A-F08D-0724-908C5C27825E}"/>
          </ac:spMkLst>
        </pc:spChg>
        <pc:spChg chg="add mod">
          <ac:chgData name="Chen Zhan" userId="9bf1158d-5ec6-44ed-8784-22fed4df2891" providerId="ADAL" clId="{6E60FFE0-9373-4CE2-BF30-25B537E01A81}" dt="2023-11-09T13:56:07.444" v="765" actId="1076"/>
          <ac:spMkLst>
            <pc:docMk/>
            <pc:sldMk cId="1381414412" sldId="613"/>
            <ac:spMk id="135" creationId="{2AE36AF7-6112-9ABC-BEA6-0217EA22AC14}"/>
          </ac:spMkLst>
        </pc:spChg>
        <pc:spChg chg="add mod">
          <ac:chgData name="Chen Zhan" userId="9bf1158d-5ec6-44ed-8784-22fed4df2891" providerId="ADAL" clId="{6E60FFE0-9373-4CE2-BF30-25B537E01A81}" dt="2023-11-09T13:56:07.444" v="765" actId="1076"/>
          <ac:spMkLst>
            <pc:docMk/>
            <pc:sldMk cId="1381414412" sldId="613"/>
            <ac:spMk id="136" creationId="{371404FB-B090-8852-9B89-7D1975C23D97}"/>
          </ac:spMkLst>
        </pc:spChg>
        <pc:spChg chg="add mod">
          <ac:chgData name="Chen Zhan" userId="9bf1158d-5ec6-44ed-8784-22fed4df2891" providerId="ADAL" clId="{6E60FFE0-9373-4CE2-BF30-25B537E01A81}" dt="2023-11-09T13:56:07.444" v="765" actId="1076"/>
          <ac:spMkLst>
            <pc:docMk/>
            <pc:sldMk cId="1381414412" sldId="613"/>
            <ac:spMk id="137" creationId="{08EFE9C2-BC3D-3F7F-01A6-D9F56C564FDB}"/>
          </ac:spMkLst>
        </pc:spChg>
        <pc:spChg chg="add mod">
          <ac:chgData name="Chen Zhan" userId="9bf1158d-5ec6-44ed-8784-22fed4df2891" providerId="ADAL" clId="{6E60FFE0-9373-4CE2-BF30-25B537E01A81}" dt="2023-11-09T13:56:07.444" v="765" actId="1076"/>
          <ac:spMkLst>
            <pc:docMk/>
            <pc:sldMk cId="1381414412" sldId="613"/>
            <ac:spMk id="138" creationId="{8FDAFE1A-6CE1-8B09-646C-FE6AA50F468B}"/>
          </ac:spMkLst>
        </pc:spChg>
        <pc:spChg chg="add mod">
          <ac:chgData name="Chen Zhan" userId="9bf1158d-5ec6-44ed-8784-22fed4df2891" providerId="ADAL" clId="{6E60FFE0-9373-4CE2-BF30-25B537E01A81}" dt="2023-11-09T13:56:07.444" v="765" actId="1076"/>
          <ac:spMkLst>
            <pc:docMk/>
            <pc:sldMk cId="1381414412" sldId="613"/>
            <ac:spMk id="139" creationId="{45C22C8D-4B39-9D8B-C193-083A60F71BE7}"/>
          </ac:spMkLst>
        </pc:spChg>
        <pc:spChg chg="add mod">
          <ac:chgData name="Chen Zhan" userId="9bf1158d-5ec6-44ed-8784-22fed4df2891" providerId="ADAL" clId="{6E60FFE0-9373-4CE2-BF30-25B537E01A81}" dt="2023-11-09T13:56:07.444" v="765" actId="1076"/>
          <ac:spMkLst>
            <pc:docMk/>
            <pc:sldMk cId="1381414412" sldId="613"/>
            <ac:spMk id="140" creationId="{DF256968-1481-4F91-5F42-A0D778F68DC8}"/>
          </ac:spMkLst>
        </pc:spChg>
        <pc:spChg chg="add mod">
          <ac:chgData name="Chen Zhan" userId="9bf1158d-5ec6-44ed-8784-22fed4df2891" providerId="ADAL" clId="{6E60FFE0-9373-4CE2-BF30-25B537E01A81}" dt="2023-11-09T13:56:07.444" v="765" actId="1076"/>
          <ac:spMkLst>
            <pc:docMk/>
            <pc:sldMk cId="1381414412" sldId="613"/>
            <ac:spMk id="141" creationId="{EB3B9D15-8AEA-84C5-080C-76FB6883CDB5}"/>
          </ac:spMkLst>
        </pc:spChg>
        <pc:spChg chg="add mod">
          <ac:chgData name="Chen Zhan" userId="9bf1158d-5ec6-44ed-8784-22fed4df2891" providerId="ADAL" clId="{6E60FFE0-9373-4CE2-BF30-25B537E01A81}" dt="2023-11-09T13:56:07.444" v="765" actId="1076"/>
          <ac:spMkLst>
            <pc:docMk/>
            <pc:sldMk cId="1381414412" sldId="613"/>
            <ac:spMk id="142" creationId="{AABF9625-75CD-0A6B-A100-817A353F553E}"/>
          </ac:spMkLst>
        </pc:spChg>
        <pc:spChg chg="add mod">
          <ac:chgData name="Chen Zhan" userId="9bf1158d-5ec6-44ed-8784-22fed4df2891" providerId="ADAL" clId="{6E60FFE0-9373-4CE2-BF30-25B537E01A81}" dt="2023-11-09T13:56:07.444" v="765" actId="1076"/>
          <ac:spMkLst>
            <pc:docMk/>
            <pc:sldMk cId="1381414412" sldId="613"/>
            <ac:spMk id="143" creationId="{1BB56020-156E-AB93-3148-CC22B162A489}"/>
          </ac:spMkLst>
        </pc:spChg>
        <pc:spChg chg="add mod">
          <ac:chgData name="Chen Zhan" userId="9bf1158d-5ec6-44ed-8784-22fed4df2891" providerId="ADAL" clId="{6E60FFE0-9373-4CE2-BF30-25B537E01A81}" dt="2023-11-09T13:56:07.444" v="765" actId="1076"/>
          <ac:spMkLst>
            <pc:docMk/>
            <pc:sldMk cId="1381414412" sldId="613"/>
            <ac:spMk id="144" creationId="{BD563095-DCC5-BA2D-4D22-6B68D883ACC9}"/>
          </ac:spMkLst>
        </pc:spChg>
        <pc:spChg chg="add mod">
          <ac:chgData name="Chen Zhan" userId="9bf1158d-5ec6-44ed-8784-22fed4df2891" providerId="ADAL" clId="{6E60FFE0-9373-4CE2-BF30-25B537E01A81}" dt="2023-11-09T13:56:07.444" v="765" actId="1076"/>
          <ac:spMkLst>
            <pc:docMk/>
            <pc:sldMk cId="1381414412" sldId="613"/>
            <ac:spMk id="145" creationId="{73F549C8-5B67-B66B-488B-AE149B752A72}"/>
          </ac:spMkLst>
        </pc:spChg>
        <pc:spChg chg="add mod">
          <ac:chgData name="Chen Zhan" userId="9bf1158d-5ec6-44ed-8784-22fed4df2891" providerId="ADAL" clId="{6E60FFE0-9373-4CE2-BF30-25B537E01A81}" dt="2023-11-09T13:56:07.444" v="765" actId="1076"/>
          <ac:spMkLst>
            <pc:docMk/>
            <pc:sldMk cId="1381414412" sldId="613"/>
            <ac:spMk id="146" creationId="{EDDB5F5F-4608-9EB6-018C-108B8D72305B}"/>
          </ac:spMkLst>
        </pc:spChg>
        <pc:spChg chg="add mod">
          <ac:chgData name="Chen Zhan" userId="9bf1158d-5ec6-44ed-8784-22fed4df2891" providerId="ADAL" clId="{6E60FFE0-9373-4CE2-BF30-25B537E01A81}" dt="2023-11-09T13:56:07.444" v="765" actId="1076"/>
          <ac:spMkLst>
            <pc:docMk/>
            <pc:sldMk cId="1381414412" sldId="613"/>
            <ac:spMk id="147" creationId="{6DBB4142-99C1-8E05-8FDF-E1BB57F2C930}"/>
          </ac:spMkLst>
        </pc:spChg>
        <pc:spChg chg="add mod">
          <ac:chgData name="Chen Zhan" userId="9bf1158d-5ec6-44ed-8784-22fed4df2891" providerId="ADAL" clId="{6E60FFE0-9373-4CE2-BF30-25B537E01A81}" dt="2023-11-09T13:56:07.444" v="765" actId="1076"/>
          <ac:spMkLst>
            <pc:docMk/>
            <pc:sldMk cId="1381414412" sldId="613"/>
            <ac:spMk id="148" creationId="{75F2287C-FBEF-11E8-78C0-4BE6DAF97EF8}"/>
          </ac:spMkLst>
        </pc:spChg>
        <pc:spChg chg="del">
          <ac:chgData name="Chen Zhan" userId="9bf1158d-5ec6-44ed-8784-22fed4df2891" providerId="ADAL" clId="{6E60FFE0-9373-4CE2-BF30-25B537E01A81}" dt="2023-11-09T13:54:29.300" v="756" actId="478"/>
          <ac:spMkLst>
            <pc:docMk/>
            <pc:sldMk cId="1381414412" sldId="613"/>
            <ac:spMk id="149" creationId="{3BBEF9F5-2B94-8E03-3162-3FD89C1C62F1}"/>
          </ac:spMkLst>
        </pc:spChg>
        <pc:spChg chg="del">
          <ac:chgData name="Chen Zhan" userId="9bf1158d-5ec6-44ed-8784-22fed4df2891" providerId="ADAL" clId="{6E60FFE0-9373-4CE2-BF30-25B537E01A81}" dt="2023-11-09T13:54:29.300" v="756" actId="478"/>
          <ac:spMkLst>
            <pc:docMk/>
            <pc:sldMk cId="1381414412" sldId="613"/>
            <ac:spMk id="150" creationId="{A505ED2D-DCF2-DB94-0A09-3B55B0E312FB}"/>
          </ac:spMkLst>
        </pc:spChg>
        <pc:spChg chg="del">
          <ac:chgData name="Chen Zhan" userId="9bf1158d-5ec6-44ed-8784-22fed4df2891" providerId="ADAL" clId="{6E60FFE0-9373-4CE2-BF30-25B537E01A81}" dt="2023-11-09T13:54:29.300" v="756" actId="478"/>
          <ac:spMkLst>
            <pc:docMk/>
            <pc:sldMk cId="1381414412" sldId="613"/>
            <ac:spMk id="151" creationId="{1B1BFCD9-DADD-88C9-ED13-9FA97657D51F}"/>
          </ac:spMkLst>
        </pc:spChg>
        <pc:spChg chg="del">
          <ac:chgData name="Chen Zhan" userId="9bf1158d-5ec6-44ed-8784-22fed4df2891" providerId="ADAL" clId="{6E60FFE0-9373-4CE2-BF30-25B537E01A81}" dt="2023-11-09T13:54:29.300" v="756" actId="478"/>
          <ac:spMkLst>
            <pc:docMk/>
            <pc:sldMk cId="1381414412" sldId="613"/>
            <ac:spMk id="152" creationId="{353BD91E-ABA6-9669-ED01-EB2D16F0D5CF}"/>
          </ac:spMkLst>
        </pc:spChg>
        <pc:spChg chg="del">
          <ac:chgData name="Chen Zhan" userId="9bf1158d-5ec6-44ed-8784-22fed4df2891" providerId="ADAL" clId="{6E60FFE0-9373-4CE2-BF30-25B537E01A81}" dt="2023-11-09T13:54:29.300" v="756" actId="478"/>
          <ac:spMkLst>
            <pc:docMk/>
            <pc:sldMk cId="1381414412" sldId="613"/>
            <ac:spMk id="153" creationId="{119CE725-AE9B-8F6D-81A9-3DDB5E35C550}"/>
          </ac:spMkLst>
        </pc:spChg>
        <pc:spChg chg="del">
          <ac:chgData name="Chen Zhan" userId="9bf1158d-5ec6-44ed-8784-22fed4df2891" providerId="ADAL" clId="{6E60FFE0-9373-4CE2-BF30-25B537E01A81}" dt="2023-11-09T13:54:29.300" v="756" actId="478"/>
          <ac:spMkLst>
            <pc:docMk/>
            <pc:sldMk cId="1381414412" sldId="613"/>
            <ac:spMk id="154" creationId="{9C505044-9554-AA19-DA9F-D1C6C0E1E590}"/>
          </ac:spMkLst>
        </pc:spChg>
        <pc:spChg chg="del">
          <ac:chgData name="Chen Zhan" userId="9bf1158d-5ec6-44ed-8784-22fed4df2891" providerId="ADAL" clId="{6E60FFE0-9373-4CE2-BF30-25B537E01A81}" dt="2023-11-09T13:54:29.300" v="756" actId="478"/>
          <ac:spMkLst>
            <pc:docMk/>
            <pc:sldMk cId="1381414412" sldId="613"/>
            <ac:spMk id="155" creationId="{DFBE5C15-86C4-FFA4-6F49-F14F044AA4D3}"/>
          </ac:spMkLst>
        </pc:spChg>
        <pc:spChg chg="del">
          <ac:chgData name="Chen Zhan" userId="9bf1158d-5ec6-44ed-8784-22fed4df2891" providerId="ADAL" clId="{6E60FFE0-9373-4CE2-BF30-25B537E01A81}" dt="2023-11-09T13:54:29.300" v="756" actId="478"/>
          <ac:spMkLst>
            <pc:docMk/>
            <pc:sldMk cId="1381414412" sldId="613"/>
            <ac:spMk id="156" creationId="{5D18E96D-4260-D976-A692-96C003F75D4C}"/>
          </ac:spMkLst>
        </pc:spChg>
        <pc:spChg chg="del">
          <ac:chgData name="Chen Zhan" userId="9bf1158d-5ec6-44ed-8784-22fed4df2891" providerId="ADAL" clId="{6E60FFE0-9373-4CE2-BF30-25B537E01A81}" dt="2023-11-09T13:54:29.300" v="756" actId="478"/>
          <ac:spMkLst>
            <pc:docMk/>
            <pc:sldMk cId="1381414412" sldId="613"/>
            <ac:spMk id="157" creationId="{8277274F-DF60-E3A9-86F0-63FB4BAE323D}"/>
          </ac:spMkLst>
        </pc:spChg>
        <pc:spChg chg="del">
          <ac:chgData name="Chen Zhan" userId="9bf1158d-5ec6-44ed-8784-22fed4df2891" providerId="ADAL" clId="{6E60FFE0-9373-4CE2-BF30-25B537E01A81}" dt="2023-11-09T13:54:29.300" v="756" actId="478"/>
          <ac:spMkLst>
            <pc:docMk/>
            <pc:sldMk cId="1381414412" sldId="613"/>
            <ac:spMk id="158" creationId="{BFD80427-C2FE-EF74-BF77-7DD793D431C0}"/>
          </ac:spMkLst>
        </pc:spChg>
        <pc:spChg chg="del">
          <ac:chgData name="Chen Zhan" userId="9bf1158d-5ec6-44ed-8784-22fed4df2891" providerId="ADAL" clId="{6E60FFE0-9373-4CE2-BF30-25B537E01A81}" dt="2023-11-09T13:54:29.300" v="756" actId="478"/>
          <ac:spMkLst>
            <pc:docMk/>
            <pc:sldMk cId="1381414412" sldId="613"/>
            <ac:spMk id="159" creationId="{F8BF00EE-C84C-2149-11DB-4AA172947898}"/>
          </ac:spMkLst>
        </pc:spChg>
        <pc:spChg chg="del">
          <ac:chgData name="Chen Zhan" userId="9bf1158d-5ec6-44ed-8784-22fed4df2891" providerId="ADAL" clId="{6E60FFE0-9373-4CE2-BF30-25B537E01A81}" dt="2023-11-09T13:54:29.300" v="756" actId="478"/>
          <ac:spMkLst>
            <pc:docMk/>
            <pc:sldMk cId="1381414412" sldId="613"/>
            <ac:spMk id="160" creationId="{EBB7618E-1DC0-2813-2A4E-530716941986}"/>
          </ac:spMkLst>
        </pc:spChg>
        <pc:spChg chg="del">
          <ac:chgData name="Chen Zhan" userId="9bf1158d-5ec6-44ed-8784-22fed4df2891" providerId="ADAL" clId="{6E60FFE0-9373-4CE2-BF30-25B537E01A81}" dt="2023-11-09T13:54:29.300" v="756" actId="478"/>
          <ac:spMkLst>
            <pc:docMk/>
            <pc:sldMk cId="1381414412" sldId="613"/>
            <ac:spMk id="161" creationId="{E8DF3405-7EA2-6971-0140-B6BF2EA3AC9E}"/>
          </ac:spMkLst>
        </pc:spChg>
        <pc:spChg chg="del">
          <ac:chgData name="Chen Zhan" userId="9bf1158d-5ec6-44ed-8784-22fed4df2891" providerId="ADAL" clId="{6E60FFE0-9373-4CE2-BF30-25B537E01A81}" dt="2023-11-09T13:54:29.300" v="756" actId="478"/>
          <ac:spMkLst>
            <pc:docMk/>
            <pc:sldMk cId="1381414412" sldId="613"/>
            <ac:spMk id="162" creationId="{7F442EC8-D9B0-5FE8-B363-7C931D813077}"/>
          </ac:spMkLst>
        </pc:spChg>
        <pc:spChg chg="del">
          <ac:chgData name="Chen Zhan" userId="9bf1158d-5ec6-44ed-8784-22fed4df2891" providerId="ADAL" clId="{6E60FFE0-9373-4CE2-BF30-25B537E01A81}" dt="2023-11-09T13:54:29.300" v="756" actId="478"/>
          <ac:spMkLst>
            <pc:docMk/>
            <pc:sldMk cId="1381414412" sldId="613"/>
            <ac:spMk id="163" creationId="{6149566A-D7F0-BA4F-5CB7-19D2244B8CEE}"/>
          </ac:spMkLst>
        </pc:spChg>
        <pc:spChg chg="del">
          <ac:chgData name="Chen Zhan" userId="9bf1158d-5ec6-44ed-8784-22fed4df2891" providerId="ADAL" clId="{6E60FFE0-9373-4CE2-BF30-25B537E01A81}" dt="2023-11-09T13:54:29.300" v="756" actId="478"/>
          <ac:spMkLst>
            <pc:docMk/>
            <pc:sldMk cId="1381414412" sldId="613"/>
            <ac:spMk id="164" creationId="{5372C5E1-A8AA-3E3D-625C-31A70D766DB0}"/>
          </ac:spMkLst>
        </pc:spChg>
        <pc:spChg chg="del">
          <ac:chgData name="Chen Zhan" userId="9bf1158d-5ec6-44ed-8784-22fed4df2891" providerId="ADAL" clId="{6E60FFE0-9373-4CE2-BF30-25B537E01A81}" dt="2023-11-09T13:54:29.300" v="756" actId="478"/>
          <ac:spMkLst>
            <pc:docMk/>
            <pc:sldMk cId="1381414412" sldId="613"/>
            <ac:spMk id="165" creationId="{372FCE3F-80DC-E112-B3D0-FA35CB5A54C6}"/>
          </ac:spMkLst>
        </pc:spChg>
        <pc:spChg chg="del">
          <ac:chgData name="Chen Zhan" userId="9bf1158d-5ec6-44ed-8784-22fed4df2891" providerId="ADAL" clId="{6E60FFE0-9373-4CE2-BF30-25B537E01A81}" dt="2023-11-09T13:54:29.300" v="756" actId="478"/>
          <ac:spMkLst>
            <pc:docMk/>
            <pc:sldMk cId="1381414412" sldId="613"/>
            <ac:spMk id="166" creationId="{0399BC6A-5070-C873-1087-B326BA6A1092}"/>
          </ac:spMkLst>
        </pc:spChg>
        <pc:spChg chg="del">
          <ac:chgData name="Chen Zhan" userId="9bf1158d-5ec6-44ed-8784-22fed4df2891" providerId="ADAL" clId="{6E60FFE0-9373-4CE2-BF30-25B537E01A81}" dt="2023-11-09T13:54:29.300" v="756" actId="478"/>
          <ac:spMkLst>
            <pc:docMk/>
            <pc:sldMk cId="1381414412" sldId="613"/>
            <ac:spMk id="167" creationId="{F4DCE76C-80BB-1158-BF6A-D77F8E9D9F3B}"/>
          </ac:spMkLst>
        </pc:spChg>
        <pc:spChg chg="del">
          <ac:chgData name="Chen Zhan" userId="9bf1158d-5ec6-44ed-8784-22fed4df2891" providerId="ADAL" clId="{6E60FFE0-9373-4CE2-BF30-25B537E01A81}" dt="2023-11-09T13:54:29.300" v="756" actId="478"/>
          <ac:spMkLst>
            <pc:docMk/>
            <pc:sldMk cId="1381414412" sldId="613"/>
            <ac:spMk id="168" creationId="{F61A4437-DEFC-D387-ADBD-04F9129EA53B}"/>
          </ac:spMkLst>
        </pc:spChg>
        <pc:spChg chg="del">
          <ac:chgData name="Chen Zhan" userId="9bf1158d-5ec6-44ed-8784-22fed4df2891" providerId="ADAL" clId="{6E60FFE0-9373-4CE2-BF30-25B537E01A81}" dt="2023-11-09T13:54:29.300" v="756" actId="478"/>
          <ac:spMkLst>
            <pc:docMk/>
            <pc:sldMk cId="1381414412" sldId="613"/>
            <ac:spMk id="169" creationId="{44D1A1C7-0658-4F1D-5F7D-DECED8646308}"/>
          </ac:spMkLst>
        </pc:spChg>
        <pc:spChg chg="del">
          <ac:chgData name="Chen Zhan" userId="9bf1158d-5ec6-44ed-8784-22fed4df2891" providerId="ADAL" clId="{6E60FFE0-9373-4CE2-BF30-25B537E01A81}" dt="2023-11-09T13:54:29.300" v="756" actId="478"/>
          <ac:spMkLst>
            <pc:docMk/>
            <pc:sldMk cId="1381414412" sldId="613"/>
            <ac:spMk id="170" creationId="{46D84AEF-5ADD-0F97-73A9-AA2AF4F0FFAA}"/>
          </ac:spMkLst>
        </pc:spChg>
        <pc:spChg chg="del">
          <ac:chgData name="Chen Zhan" userId="9bf1158d-5ec6-44ed-8784-22fed4df2891" providerId="ADAL" clId="{6E60FFE0-9373-4CE2-BF30-25B537E01A81}" dt="2023-11-09T13:54:29.300" v="756" actId="478"/>
          <ac:spMkLst>
            <pc:docMk/>
            <pc:sldMk cId="1381414412" sldId="613"/>
            <ac:spMk id="171" creationId="{B26D3E89-6284-E13D-3CD3-4F6253FFED95}"/>
          </ac:spMkLst>
        </pc:spChg>
        <pc:spChg chg="del">
          <ac:chgData name="Chen Zhan" userId="9bf1158d-5ec6-44ed-8784-22fed4df2891" providerId="ADAL" clId="{6E60FFE0-9373-4CE2-BF30-25B537E01A81}" dt="2023-11-09T13:54:29.300" v="756" actId="478"/>
          <ac:spMkLst>
            <pc:docMk/>
            <pc:sldMk cId="1381414412" sldId="613"/>
            <ac:spMk id="172" creationId="{D17F6FA1-3159-0E02-2AF1-7C941097D80C}"/>
          </ac:spMkLst>
        </pc:spChg>
        <pc:spChg chg="del">
          <ac:chgData name="Chen Zhan" userId="9bf1158d-5ec6-44ed-8784-22fed4df2891" providerId="ADAL" clId="{6E60FFE0-9373-4CE2-BF30-25B537E01A81}" dt="2023-11-09T13:54:29.300" v="756" actId="478"/>
          <ac:spMkLst>
            <pc:docMk/>
            <pc:sldMk cId="1381414412" sldId="613"/>
            <ac:spMk id="173" creationId="{D5630174-05A3-D866-1674-BBE745A49972}"/>
          </ac:spMkLst>
        </pc:spChg>
        <pc:spChg chg="del">
          <ac:chgData name="Chen Zhan" userId="9bf1158d-5ec6-44ed-8784-22fed4df2891" providerId="ADAL" clId="{6E60FFE0-9373-4CE2-BF30-25B537E01A81}" dt="2023-11-09T13:54:29.300" v="756" actId="478"/>
          <ac:spMkLst>
            <pc:docMk/>
            <pc:sldMk cId="1381414412" sldId="613"/>
            <ac:spMk id="174" creationId="{257992DD-AE6D-E238-4C8F-8AE900594F4D}"/>
          </ac:spMkLst>
        </pc:spChg>
        <pc:spChg chg="del">
          <ac:chgData name="Chen Zhan" userId="9bf1158d-5ec6-44ed-8784-22fed4df2891" providerId="ADAL" clId="{6E60FFE0-9373-4CE2-BF30-25B537E01A81}" dt="2023-11-09T13:54:29.300" v="756" actId="478"/>
          <ac:spMkLst>
            <pc:docMk/>
            <pc:sldMk cId="1381414412" sldId="613"/>
            <ac:spMk id="175" creationId="{60C31B05-88C6-4B5D-CD52-5D4884EE26E9}"/>
          </ac:spMkLst>
        </pc:spChg>
        <pc:spChg chg="del">
          <ac:chgData name="Chen Zhan" userId="9bf1158d-5ec6-44ed-8784-22fed4df2891" providerId="ADAL" clId="{6E60FFE0-9373-4CE2-BF30-25B537E01A81}" dt="2023-11-09T13:54:29.300" v="756" actId="478"/>
          <ac:spMkLst>
            <pc:docMk/>
            <pc:sldMk cId="1381414412" sldId="613"/>
            <ac:spMk id="176" creationId="{AA62EE2C-1F65-9D9C-1C53-899263306C5C}"/>
          </ac:spMkLst>
        </pc:spChg>
        <pc:spChg chg="del">
          <ac:chgData name="Chen Zhan" userId="9bf1158d-5ec6-44ed-8784-22fed4df2891" providerId="ADAL" clId="{6E60FFE0-9373-4CE2-BF30-25B537E01A81}" dt="2023-11-09T13:54:29.300" v="756" actId="478"/>
          <ac:spMkLst>
            <pc:docMk/>
            <pc:sldMk cId="1381414412" sldId="613"/>
            <ac:spMk id="177" creationId="{95ECB562-C719-079D-BE5E-58C2168D6D99}"/>
          </ac:spMkLst>
        </pc:spChg>
        <pc:spChg chg="del">
          <ac:chgData name="Chen Zhan" userId="9bf1158d-5ec6-44ed-8784-22fed4df2891" providerId="ADAL" clId="{6E60FFE0-9373-4CE2-BF30-25B537E01A81}" dt="2023-11-09T13:54:29.300" v="756" actId="478"/>
          <ac:spMkLst>
            <pc:docMk/>
            <pc:sldMk cId="1381414412" sldId="613"/>
            <ac:spMk id="178" creationId="{62939A2D-D892-4FD1-FA1C-8DCCF6BB4210}"/>
          </ac:spMkLst>
        </pc:spChg>
        <pc:spChg chg="del">
          <ac:chgData name="Chen Zhan" userId="9bf1158d-5ec6-44ed-8784-22fed4df2891" providerId="ADAL" clId="{6E60FFE0-9373-4CE2-BF30-25B537E01A81}" dt="2023-11-09T13:54:29.300" v="756" actId="478"/>
          <ac:spMkLst>
            <pc:docMk/>
            <pc:sldMk cId="1381414412" sldId="613"/>
            <ac:spMk id="179" creationId="{2331EDAE-658F-1EF8-25BD-54C924D098A0}"/>
          </ac:spMkLst>
        </pc:spChg>
        <pc:spChg chg="del">
          <ac:chgData name="Chen Zhan" userId="9bf1158d-5ec6-44ed-8784-22fed4df2891" providerId="ADAL" clId="{6E60FFE0-9373-4CE2-BF30-25B537E01A81}" dt="2023-11-09T13:54:29.300" v="756" actId="478"/>
          <ac:spMkLst>
            <pc:docMk/>
            <pc:sldMk cId="1381414412" sldId="613"/>
            <ac:spMk id="180" creationId="{1A610F33-D2A1-4D96-8E07-0FE10869C999}"/>
          </ac:spMkLst>
        </pc:spChg>
        <pc:spChg chg="del">
          <ac:chgData name="Chen Zhan" userId="9bf1158d-5ec6-44ed-8784-22fed4df2891" providerId="ADAL" clId="{6E60FFE0-9373-4CE2-BF30-25B537E01A81}" dt="2023-11-09T13:54:29.300" v="756" actId="478"/>
          <ac:spMkLst>
            <pc:docMk/>
            <pc:sldMk cId="1381414412" sldId="613"/>
            <ac:spMk id="181" creationId="{381BA28E-8351-DC31-7C88-61FD2ACC99F1}"/>
          </ac:spMkLst>
        </pc:spChg>
        <pc:spChg chg="del">
          <ac:chgData name="Chen Zhan" userId="9bf1158d-5ec6-44ed-8784-22fed4df2891" providerId="ADAL" clId="{6E60FFE0-9373-4CE2-BF30-25B537E01A81}" dt="2023-11-09T13:54:29.300" v="756" actId="478"/>
          <ac:spMkLst>
            <pc:docMk/>
            <pc:sldMk cId="1381414412" sldId="613"/>
            <ac:spMk id="182" creationId="{E6C286D2-2CC0-6934-2069-D0AC756D438C}"/>
          </ac:spMkLst>
        </pc:spChg>
        <pc:spChg chg="del">
          <ac:chgData name="Chen Zhan" userId="9bf1158d-5ec6-44ed-8784-22fed4df2891" providerId="ADAL" clId="{6E60FFE0-9373-4CE2-BF30-25B537E01A81}" dt="2023-11-09T13:54:29.300" v="756" actId="478"/>
          <ac:spMkLst>
            <pc:docMk/>
            <pc:sldMk cId="1381414412" sldId="613"/>
            <ac:spMk id="186" creationId="{16747E26-CCFC-9271-C1B9-79EA6848B0F8}"/>
          </ac:spMkLst>
        </pc:spChg>
        <pc:spChg chg="del">
          <ac:chgData name="Chen Zhan" userId="9bf1158d-5ec6-44ed-8784-22fed4df2891" providerId="ADAL" clId="{6E60FFE0-9373-4CE2-BF30-25B537E01A81}" dt="2023-11-09T13:54:29.300" v="756" actId="478"/>
          <ac:spMkLst>
            <pc:docMk/>
            <pc:sldMk cId="1381414412" sldId="613"/>
            <ac:spMk id="187" creationId="{7F6264D2-6990-35DE-3F20-64DA9E63492F}"/>
          </ac:spMkLst>
        </pc:spChg>
        <pc:spChg chg="del">
          <ac:chgData name="Chen Zhan" userId="9bf1158d-5ec6-44ed-8784-22fed4df2891" providerId="ADAL" clId="{6E60FFE0-9373-4CE2-BF30-25B537E01A81}" dt="2023-11-09T13:54:29.300" v="756" actId="478"/>
          <ac:spMkLst>
            <pc:docMk/>
            <pc:sldMk cId="1381414412" sldId="613"/>
            <ac:spMk id="188" creationId="{B8F89ED0-2B85-2C42-4F46-D581C68CA1CA}"/>
          </ac:spMkLst>
        </pc:spChg>
        <pc:spChg chg="del">
          <ac:chgData name="Chen Zhan" userId="9bf1158d-5ec6-44ed-8784-22fed4df2891" providerId="ADAL" clId="{6E60FFE0-9373-4CE2-BF30-25B537E01A81}" dt="2023-11-09T13:54:29.300" v="756" actId="478"/>
          <ac:spMkLst>
            <pc:docMk/>
            <pc:sldMk cId="1381414412" sldId="613"/>
            <ac:spMk id="189" creationId="{4CB1B00E-5AFC-3E7F-B44E-FD1AC7548C9F}"/>
          </ac:spMkLst>
        </pc:spChg>
        <pc:spChg chg="del">
          <ac:chgData name="Chen Zhan" userId="9bf1158d-5ec6-44ed-8784-22fed4df2891" providerId="ADAL" clId="{6E60FFE0-9373-4CE2-BF30-25B537E01A81}" dt="2023-11-09T13:54:29.300" v="756" actId="478"/>
          <ac:spMkLst>
            <pc:docMk/>
            <pc:sldMk cId="1381414412" sldId="613"/>
            <ac:spMk id="190" creationId="{16016AF1-A973-A4E2-1C1B-662834A5CCE4}"/>
          </ac:spMkLst>
        </pc:spChg>
        <pc:spChg chg="del">
          <ac:chgData name="Chen Zhan" userId="9bf1158d-5ec6-44ed-8784-22fed4df2891" providerId="ADAL" clId="{6E60FFE0-9373-4CE2-BF30-25B537E01A81}" dt="2023-11-09T13:54:29.300" v="756" actId="478"/>
          <ac:spMkLst>
            <pc:docMk/>
            <pc:sldMk cId="1381414412" sldId="613"/>
            <ac:spMk id="191" creationId="{B919E95A-EA2F-920E-FE3A-F7210B919FB7}"/>
          </ac:spMkLst>
        </pc:spChg>
        <pc:spChg chg="del">
          <ac:chgData name="Chen Zhan" userId="9bf1158d-5ec6-44ed-8784-22fed4df2891" providerId="ADAL" clId="{6E60FFE0-9373-4CE2-BF30-25B537E01A81}" dt="2023-11-09T13:54:29.300" v="756" actId="478"/>
          <ac:spMkLst>
            <pc:docMk/>
            <pc:sldMk cId="1381414412" sldId="613"/>
            <ac:spMk id="192" creationId="{48F2303D-A6F0-A466-362A-7C79AB6149BF}"/>
          </ac:spMkLst>
        </pc:spChg>
        <pc:spChg chg="del">
          <ac:chgData name="Chen Zhan" userId="9bf1158d-5ec6-44ed-8784-22fed4df2891" providerId="ADAL" clId="{6E60FFE0-9373-4CE2-BF30-25B537E01A81}" dt="2023-11-09T13:54:29.300" v="756" actId="478"/>
          <ac:spMkLst>
            <pc:docMk/>
            <pc:sldMk cId="1381414412" sldId="613"/>
            <ac:spMk id="193" creationId="{1262B3CE-C702-1120-DE52-1D76B9C04E85}"/>
          </ac:spMkLst>
        </pc:spChg>
        <pc:spChg chg="del">
          <ac:chgData name="Chen Zhan" userId="9bf1158d-5ec6-44ed-8784-22fed4df2891" providerId="ADAL" clId="{6E60FFE0-9373-4CE2-BF30-25B537E01A81}" dt="2023-11-09T13:54:29.300" v="756" actId="478"/>
          <ac:spMkLst>
            <pc:docMk/>
            <pc:sldMk cId="1381414412" sldId="613"/>
            <ac:spMk id="194" creationId="{26BFD0E7-14F8-FF06-2C13-DEE066A4E7D0}"/>
          </ac:spMkLst>
        </pc:spChg>
        <pc:spChg chg="del">
          <ac:chgData name="Chen Zhan" userId="9bf1158d-5ec6-44ed-8784-22fed4df2891" providerId="ADAL" clId="{6E60FFE0-9373-4CE2-BF30-25B537E01A81}" dt="2023-11-09T13:54:29.300" v="756" actId="478"/>
          <ac:spMkLst>
            <pc:docMk/>
            <pc:sldMk cId="1381414412" sldId="613"/>
            <ac:spMk id="195" creationId="{EB79A80C-6402-59FD-18AD-04DA979BDA56}"/>
          </ac:spMkLst>
        </pc:spChg>
        <pc:spChg chg="del">
          <ac:chgData name="Chen Zhan" userId="9bf1158d-5ec6-44ed-8784-22fed4df2891" providerId="ADAL" clId="{6E60FFE0-9373-4CE2-BF30-25B537E01A81}" dt="2023-11-09T13:54:29.300" v="756" actId="478"/>
          <ac:spMkLst>
            <pc:docMk/>
            <pc:sldMk cId="1381414412" sldId="613"/>
            <ac:spMk id="196" creationId="{CA7C13D1-CDA9-4326-C20F-12A91427BB06}"/>
          </ac:spMkLst>
        </pc:spChg>
        <pc:spChg chg="del">
          <ac:chgData name="Chen Zhan" userId="9bf1158d-5ec6-44ed-8784-22fed4df2891" providerId="ADAL" clId="{6E60FFE0-9373-4CE2-BF30-25B537E01A81}" dt="2023-11-09T13:54:29.300" v="756" actId="478"/>
          <ac:spMkLst>
            <pc:docMk/>
            <pc:sldMk cId="1381414412" sldId="613"/>
            <ac:spMk id="197" creationId="{AAFD3824-EF1B-486B-79A0-A7BB95C96ABF}"/>
          </ac:spMkLst>
        </pc:spChg>
        <pc:spChg chg="del">
          <ac:chgData name="Chen Zhan" userId="9bf1158d-5ec6-44ed-8784-22fed4df2891" providerId="ADAL" clId="{6E60FFE0-9373-4CE2-BF30-25B537E01A81}" dt="2023-11-09T13:54:29.300" v="756" actId="478"/>
          <ac:spMkLst>
            <pc:docMk/>
            <pc:sldMk cId="1381414412" sldId="613"/>
            <ac:spMk id="198" creationId="{7DAD0985-418E-46D7-26A5-8C7A28AB5C76}"/>
          </ac:spMkLst>
        </pc:spChg>
        <pc:spChg chg="del">
          <ac:chgData name="Chen Zhan" userId="9bf1158d-5ec6-44ed-8784-22fed4df2891" providerId="ADAL" clId="{6E60FFE0-9373-4CE2-BF30-25B537E01A81}" dt="2023-11-09T13:54:29.300" v="756" actId="478"/>
          <ac:spMkLst>
            <pc:docMk/>
            <pc:sldMk cId="1381414412" sldId="613"/>
            <ac:spMk id="199" creationId="{115FD657-14FC-4C50-5945-335C9E90B18F}"/>
          </ac:spMkLst>
        </pc:spChg>
        <pc:spChg chg="del">
          <ac:chgData name="Chen Zhan" userId="9bf1158d-5ec6-44ed-8784-22fed4df2891" providerId="ADAL" clId="{6E60FFE0-9373-4CE2-BF30-25B537E01A81}" dt="2023-11-09T13:54:29.300" v="756" actId="478"/>
          <ac:spMkLst>
            <pc:docMk/>
            <pc:sldMk cId="1381414412" sldId="613"/>
            <ac:spMk id="200" creationId="{477F0436-2C4A-348E-ED7D-705BB6255C87}"/>
          </ac:spMkLst>
        </pc:spChg>
        <pc:spChg chg="del">
          <ac:chgData name="Chen Zhan" userId="9bf1158d-5ec6-44ed-8784-22fed4df2891" providerId="ADAL" clId="{6E60FFE0-9373-4CE2-BF30-25B537E01A81}" dt="2023-11-09T13:54:29.300" v="756" actId="478"/>
          <ac:spMkLst>
            <pc:docMk/>
            <pc:sldMk cId="1381414412" sldId="613"/>
            <ac:spMk id="201" creationId="{63291F7C-8A5B-D131-AF99-DE55FA33FAA1}"/>
          </ac:spMkLst>
        </pc:spChg>
        <pc:spChg chg="del">
          <ac:chgData name="Chen Zhan" userId="9bf1158d-5ec6-44ed-8784-22fed4df2891" providerId="ADAL" clId="{6E60FFE0-9373-4CE2-BF30-25B537E01A81}" dt="2023-11-09T13:54:29.300" v="756" actId="478"/>
          <ac:spMkLst>
            <pc:docMk/>
            <pc:sldMk cId="1381414412" sldId="613"/>
            <ac:spMk id="202" creationId="{3E691311-BF74-E527-44DE-54823451871C}"/>
          </ac:spMkLst>
        </pc:spChg>
        <pc:spChg chg="del">
          <ac:chgData name="Chen Zhan" userId="9bf1158d-5ec6-44ed-8784-22fed4df2891" providerId="ADAL" clId="{6E60FFE0-9373-4CE2-BF30-25B537E01A81}" dt="2023-11-09T13:54:29.300" v="756" actId="478"/>
          <ac:spMkLst>
            <pc:docMk/>
            <pc:sldMk cId="1381414412" sldId="613"/>
            <ac:spMk id="203" creationId="{ED20FB54-2442-C592-9E7B-0BA9A34C6A23}"/>
          </ac:spMkLst>
        </pc:spChg>
        <pc:spChg chg="del">
          <ac:chgData name="Chen Zhan" userId="9bf1158d-5ec6-44ed-8784-22fed4df2891" providerId="ADAL" clId="{6E60FFE0-9373-4CE2-BF30-25B537E01A81}" dt="2023-11-09T13:54:29.300" v="756" actId="478"/>
          <ac:spMkLst>
            <pc:docMk/>
            <pc:sldMk cId="1381414412" sldId="613"/>
            <ac:spMk id="204" creationId="{7BE46251-C9E8-5392-9525-511798446B0F}"/>
          </ac:spMkLst>
        </pc:spChg>
        <pc:spChg chg="del">
          <ac:chgData name="Chen Zhan" userId="9bf1158d-5ec6-44ed-8784-22fed4df2891" providerId="ADAL" clId="{6E60FFE0-9373-4CE2-BF30-25B537E01A81}" dt="2023-11-09T13:54:29.300" v="756" actId="478"/>
          <ac:spMkLst>
            <pc:docMk/>
            <pc:sldMk cId="1381414412" sldId="613"/>
            <ac:spMk id="205" creationId="{78836073-D6EE-125D-7808-53276585561F}"/>
          </ac:spMkLst>
        </pc:spChg>
        <pc:spChg chg="del">
          <ac:chgData name="Chen Zhan" userId="9bf1158d-5ec6-44ed-8784-22fed4df2891" providerId="ADAL" clId="{6E60FFE0-9373-4CE2-BF30-25B537E01A81}" dt="2023-11-09T13:54:29.300" v="756" actId="478"/>
          <ac:spMkLst>
            <pc:docMk/>
            <pc:sldMk cId="1381414412" sldId="613"/>
            <ac:spMk id="206" creationId="{87E5C088-6A46-3814-268B-1433ACEC74D7}"/>
          </ac:spMkLst>
        </pc:spChg>
        <pc:spChg chg="del">
          <ac:chgData name="Chen Zhan" userId="9bf1158d-5ec6-44ed-8784-22fed4df2891" providerId="ADAL" clId="{6E60FFE0-9373-4CE2-BF30-25B537E01A81}" dt="2023-11-09T13:54:29.300" v="756" actId="478"/>
          <ac:spMkLst>
            <pc:docMk/>
            <pc:sldMk cId="1381414412" sldId="613"/>
            <ac:spMk id="207" creationId="{8BD2880B-995A-39C0-7C59-F123118EF1AA}"/>
          </ac:spMkLst>
        </pc:spChg>
        <pc:spChg chg="del">
          <ac:chgData name="Chen Zhan" userId="9bf1158d-5ec6-44ed-8784-22fed4df2891" providerId="ADAL" clId="{6E60FFE0-9373-4CE2-BF30-25B537E01A81}" dt="2023-11-09T13:54:29.300" v="756" actId="478"/>
          <ac:spMkLst>
            <pc:docMk/>
            <pc:sldMk cId="1381414412" sldId="613"/>
            <ac:spMk id="208" creationId="{F134DF0E-559D-4C2C-4E8D-895574CA55D3}"/>
          </ac:spMkLst>
        </pc:spChg>
        <pc:spChg chg="del">
          <ac:chgData name="Chen Zhan" userId="9bf1158d-5ec6-44ed-8784-22fed4df2891" providerId="ADAL" clId="{6E60FFE0-9373-4CE2-BF30-25B537E01A81}" dt="2023-11-09T13:54:29.300" v="756" actId="478"/>
          <ac:spMkLst>
            <pc:docMk/>
            <pc:sldMk cId="1381414412" sldId="613"/>
            <ac:spMk id="209" creationId="{DC89A96A-A006-31ED-DDC8-0F4394F562CB}"/>
          </ac:spMkLst>
        </pc:spChg>
        <pc:spChg chg="del">
          <ac:chgData name="Chen Zhan" userId="9bf1158d-5ec6-44ed-8784-22fed4df2891" providerId="ADAL" clId="{6E60FFE0-9373-4CE2-BF30-25B537E01A81}" dt="2023-11-09T13:54:29.300" v="756" actId="478"/>
          <ac:spMkLst>
            <pc:docMk/>
            <pc:sldMk cId="1381414412" sldId="613"/>
            <ac:spMk id="210" creationId="{4949189A-801D-8258-42AD-A9D9303BCABD}"/>
          </ac:spMkLst>
        </pc:spChg>
        <pc:spChg chg="del">
          <ac:chgData name="Chen Zhan" userId="9bf1158d-5ec6-44ed-8784-22fed4df2891" providerId="ADAL" clId="{6E60FFE0-9373-4CE2-BF30-25B537E01A81}" dt="2023-11-09T13:54:29.300" v="756" actId="478"/>
          <ac:spMkLst>
            <pc:docMk/>
            <pc:sldMk cId="1381414412" sldId="613"/>
            <ac:spMk id="211" creationId="{B37199DF-9DA7-3475-87FA-5A7DD0E31CB2}"/>
          </ac:spMkLst>
        </pc:spChg>
        <pc:spChg chg="del">
          <ac:chgData name="Chen Zhan" userId="9bf1158d-5ec6-44ed-8784-22fed4df2891" providerId="ADAL" clId="{6E60FFE0-9373-4CE2-BF30-25B537E01A81}" dt="2023-11-09T13:54:29.300" v="756" actId="478"/>
          <ac:spMkLst>
            <pc:docMk/>
            <pc:sldMk cId="1381414412" sldId="613"/>
            <ac:spMk id="212" creationId="{A0AF1DC5-B62C-6926-2439-4974C0C90FDA}"/>
          </ac:spMkLst>
        </pc:spChg>
        <pc:spChg chg="add mod">
          <ac:chgData name="Chen Zhan" userId="9bf1158d-5ec6-44ed-8784-22fed4df2891" providerId="ADAL" clId="{6E60FFE0-9373-4CE2-BF30-25B537E01A81}" dt="2023-11-09T13:56:07.444" v="765" actId="1076"/>
          <ac:spMkLst>
            <pc:docMk/>
            <pc:sldMk cId="1381414412" sldId="613"/>
            <ac:spMk id="213" creationId="{CBBDE859-2E73-DBCD-8A11-1CD456D57E89}"/>
          </ac:spMkLst>
        </pc:spChg>
        <pc:spChg chg="del">
          <ac:chgData name="Chen Zhan" userId="9bf1158d-5ec6-44ed-8784-22fed4df2891" providerId="ADAL" clId="{6E60FFE0-9373-4CE2-BF30-25B537E01A81}" dt="2023-11-09T13:54:29.300" v="756" actId="478"/>
          <ac:spMkLst>
            <pc:docMk/>
            <pc:sldMk cId="1381414412" sldId="613"/>
            <ac:spMk id="214" creationId="{69B0004C-CC83-D0C7-64A1-7176A513CA93}"/>
          </ac:spMkLst>
        </pc:spChg>
        <pc:spChg chg="del">
          <ac:chgData name="Chen Zhan" userId="9bf1158d-5ec6-44ed-8784-22fed4df2891" providerId="ADAL" clId="{6E60FFE0-9373-4CE2-BF30-25B537E01A81}" dt="2023-11-09T13:54:29.300" v="756" actId="478"/>
          <ac:spMkLst>
            <pc:docMk/>
            <pc:sldMk cId="1381414412" sldId="613"/>
            <ac:spMk id="215" creationId="{B3383681-C830-CD39-8834-4A521C856AB4}"/>
          </ac:spMkLst>
        </pc:spChg>
        <pc:spChg chg="del">
          <ac:chgData name="Chen Zhan" userId="9bf1158d-5ec6-44ed-8784-22fed4df2891" providerId="ADAL" clId="{6E60FFE0-9373-4CE2-BF30-25B537E01A81}" dt="2023-11-09T13:54:29.300" v="756" actId="478"/>
          <ac:spMkLst>
            <pc:docMk/>
            <pc:sldMk cId="1381414412" sldId="613"/>
            <ac:spMk id="216" creationId="{95C7C040-4678-0E56-0F6E-60A23E523627}"/>
          </ac:spMkLst>
        </pc:spChg>
        <pc:spChg chg="del">
          <ac:chgData name="Chen Zhan" userId="9bf1158d-5ec6-44ed-8784-22fed4df2891" providerId="ADAL" clId="{6E60FFE0-9373-4CE2-BF30-25B537E01A81}" dt="2023-11-09T13:54:29.300" v="756" actId="478"/>
          <ac:spMkLst>
            <pc:docMk/>
            <pc:sldMk cId="1381414412" sldId="613"/>
            <ac:spMk id="217" creationId="{A7F767C4-8404-1BD1-68C1-915BF5BB0731}"/>
          </ac:spMkLst>
        </pc:spChg>
        <pc:spChg chg="del">
          <ac:chgData name="Chen Zhan" userId="9bf1158d-5ec6-44ed-8784-22fed4df2891" providerId="ADAL" clId="{6E60FFE0-9373-4CE2-BF30-25B537E01A81}" dt="2023-11-09T13:54:29.300" v="756" actId="478"/>
          <ac:spMkLst>
            <pc:docMk/>
            <pc:sldMk cId="1381414412" sldId="613"/>
            <ac:spMk id="218" creationId="{EDFA06C8-CCE1-05B6-E154-81AB21A3F8CE}"/>
          </ac:spMkLst>
        </pc:spChg>
        <pc:spChg chg="del">
          <ac:chgData name="Chen Zhan" userId="9bf1158d-5ec6-44ed-8784-22fed4df2891" providerId="ADAL" clId="{6E60FFE0-9373-4CE2-BF30-25B537E01A81}" dt="2023-11-09T13:54:29.300" v="756" actId="478"/>
          <ac:spMkLst>
            <pc:docMk/>
            <pc:sldMk cId="1381414412" sldId="613"/>
            <ac:spMk id="219" creationId="{2D28B6F9-292F-F149-FAA5-4D087D7E8AD1}"/>
          </ac:spMkLst>
        </pc:spChg>
        <pc:spChg chg="add mod">
          <ac:chgData name="Chen Zhan" userId="9bf1158d-5ec6-44ed-8784-22fed4df2891" providerId="ADAL" clId="{6E60FFE0-9373-4CE2-BF30-25B537E01A81}" dt="2023-11-09T13:56:07.444" v="765" actId="1076"/>
          <ac:spMkLst>
            <pc:docMk/>
            <pc:sldMk cId="1381414412" sldId="613"/>
            <ac:spMk id="226" creationId="{FCF2FC3F-B625-7A47-BCD1-D26DC3D912C5}"/>
          </ac:spMkLst>
        </pc:spChg>
        <pc:spChg chg="add mod">
          <ac:chgData name="Chen Zhan" userId="9bf1158d-5ec6-44ed-8784-22fed4df2891" providerId="ADAL" clId="{6E60FFE0-9373-4CE2-BF30-25B537E01A81}" dt="2023-11-09T13:56:07.444" v="765" actId="1076"/>
          <ac:spMkLst>
            <pc:docMk/>
            <pc:sldMk cId="1381414412" sldId="613"/>
            <ac:spMk id="227" creationId="{C6522DCC-6D7E-D32D-3680-0671108679D7}"/>
          </ac:spMkLst>
        </pc:spChg>
        <pc:spChg chg="add mod">
          <ac:chgData name="Chen Zhan" userId="9bf1158d-5ec6-44ed-8784-22fed4df2891" providerId="ADAL" clId="{6E60FFE0-9373-4CE2-BF30-25B537E01A81}" dt="2023-11-09T13:56:07.444" v="765" actId="1076"/>
          <ac:spMkLst>
            <pc:docMk/>
            <pc:sldMk cId="1381414412" sldId="613"/>
            <ac:spMk id="228" creationId="{EA9F4B3D-083A-594A-BA59-69C24EDB4857}"/>
          </ac:spMkLst>
        </pc:spChg>
        <pc:spChg chg="add mod">
          <ac:chgData name="Chen Zhan" userId="9bf1158d-5ec6-44ed-8784-22fed4df2891" providerId="ADAL" clId="{6E60FFE0-9373-4CE2-BF30-25B537E01A81}" dt="2023-11-09T13:56:07.444" v="765" actId="1076"/>
          <ac:spMkLst>
            <pc:docMk/>
            <pc:sldMk cId="1381414412" sldId="613"/>
            <ac:spMk id="229" creationId="{2DB7410B-58E1-A7DE-5574-5951F3CF7E95}"/>
          </ac:spMkLst>
        </pc:spChg>
        <pc:spChg chg="add mod">
          <ac:chgData name="Chen Zhan" userId="9bf1158d-5ec6-44ed-8784-22fed4df2891" providerId="ADAL" clId="{6E60FFE0-9373-4CE2-BF30-25B537E01A81}" dt="2023-11-09T13:56:07.444" v="765" actId="1076"/>
          <ac:spMkLst>
            <pc:docMk/>
            <pc:sldMk cId="1381414412" sldId="613"/>
            <ac:spMk id="230" creationId="{1503BA3D-39BA-8594-E2FD-3EBF16CBE6C2}"/>
          </ac:spMkLst>
        </pc:spChg>
        <pc:spChg chg="add mod">
          <ac:chgData name="Chen Zhan" userId="9bf1158d-5ec6-44ed-8784-22fed4df2891" providerId="ADAL" clId="{6E60FFE0-9373-4CE2-BF30-25B537E01A81}" dt="2023-11-09T13:56:07.444" v="765" actId="1076"/>
          <ac:spMkLst>
            <pc:docMk/>
            <pc:sldMk cId="1381414412" sldId="613"/>
            <ac:spMk id="231" creationId="{242B5468-FB99-D421-5893-103EEDAFF7EB}"/>
          </ac:spMkLst>
        </pc:spChg>
        <pc:spChg chg="add mod">
          <ac:chgData name="Chen Zhan" userId="9bf1158d-5ec6-44ed-8784-22fed4df2891" providerId="ADAL" clId="{6E60FFE0-9373-4CE2-BF30-25B537E01A81}" dt="2023-11-09T13:56:07.444" v="765" actId="1076"/>
          <ac:spMkLst>
            <pc:docMk/>
            <pc:sldMk cId="1381414412" sldId="613"/>
            <ac:spMk id="232" creationId="{A85548E7-0749-4FDB-7A09-87A62C7CFE4C}"/>
          </ac:spMkLst>
        </pc:spChg>
        <pc:spChg chg="add mod">
          <ac:chgData name="Chen Zhan" userId="9bf1158d-5ec6-44ed-8784-22fed4df2891" providerId="ADAL" clId="{6E60FFE0-9373-4CE2-BF30-25B537E01A81}" dt="2023-11-09T13:56:07.444" v="765" actId="1076"/>
          <ac:spMkLst>
            <pc:docMk/>
            <pc:sldMk cId="1381414412" sldId="613"/>
            <ac:spMk id="233" creationId="{152B2812-C40F-B962-FDD8-EEC731D76BE3}"/>
          </ac:spMkLst>
        </pc:spChg>
        <pc:spChg chg="add mod">
          <ac:chgData name="Chen Zhan" userId="9bf1158d-5ec6-44ed-8784-22fed4df2891" providerId="ADAL" clId="{6E60FFE0-9373-4CE2-BF30-25B537E01A81}" dt="2023-11-09T13:56:07.444" v="765" actId="1076"/>
          <ac:spMkLst>
            <pc:docMk/>
            <pc:sldMk cId="1381414412" sldId="613"/>
            <ac:spMk id="234" creationId="{6749114B-E229-3446-9E1B-036CF9B45341}"/>
          </ac:spMkLst>
        </pc:spChg>
        <pc:spChg chg="add mod">
          <ac:chgData name="Chen Zhan" userId="9bf1158d-5ec6-44ed-8784-22fed4df2891" providerId="ADAL" clId="{6E60FFE0-9373-4CE2-BF30-25B537E01A81}" dt="2023-11-09T13:56:07.444" v="765" actId="1076"/>
          <ac:spMkLst>
            <pc:docMk/>
            <pc:sldMk cId="1381414412" sldId="613"/>
            <ac:spMk id="235" creationId="{C18BB7E3-301F-5F34-6B2C-7A230065B98C}"/>
          </ac:spMkLst>
        </pc:spChg>
        <pc:spChg chg="add mod">
          <ac:chgData name="Chen Zhan" userId="9bf1158d-5ec6-44ed-8784-22fed4df2891" providerId="ADAL" clId="{6E60FFE0-9373-4CE2-BF30-25B537E01A81}" dt="2023-11-09T13:56:07.444" v="765" actId="1076"/>
          <ac:spMkLst>
            <pc:docMk/>
            <pc:sldMk cId="1381414412" sldId="613"/>
            <ac:spMk id="236" creationId="{9AC5A944-96F6-4F45-4B69-815EEC702611}"/>
          </ac:spMkLst>
        </pc:spChg>
        <pc:spChg chg="add mod">
          <ac:chgData name="Chen Zhan" userId="9bf1158d-5ec6-44ed-8784-22fed4df2891" providerId="ADAL" clId="{6E60FFE0-9373-4CE2-BF30-25B537E01A81}" dt="2023-11-09T13:56:07.444" v="765" actId="1076"/>
          <ac:spMkLst>
            <pc:docMk/>
            <pc:sldMk cId="1381414412" sldId="613"/>
            <ac:spMk id="237" creationId="{88BCF773-E776-4146-075D-F716B52922A3}"/>
          </ac:spMkLst>
        </pc:spChg>
        <pc:spChg chg="add mod">
          <ac:chgData name="Chen Zhan" userId="9bf1158d-5ec6-44ed-8784-22fed4df2891" providerId="ADAL" clId="{6E60FFE0-9373-4CE2-BF30-25B537E01A81}" dt="2023-11-09T13:56:07.444" v="765" actId="1076"/>
          <ac:spMkLst>
            <pc:docMk/>
            <pc:sldMk cId="1381414412" sldId="613"/>
            <ac:spMk id="238" creationId="{7DD6E10F-E9F7-364D-881B-56B4A2B99042}"/>
          </ac:spMkLst>
        </pc:spChg>
        <pc:spChg chg="add mod">
          <ac:chgData name="Chen Zhan" userId="9bf1158d-5ec6-44ed-8784-22fed4df2891" providerId="ADAL" clId="{6E60FFE0-9373-4CE2-BF30-25B537E01A81}" dt="2023-11-09T13:56:07.444" v="765" actId="1076"/>
          <ac:spMkLst>
            <pc:docMk/>
            <pc:sldMk cId="1381414412" sldId="613"/>
            <ac:spMk id="239" creationId="{569C6E38-3632-1CD9-7B39-AE0C3556565C}"/>
          </ac:spMkLst>
        </pc:spChg>
        <pc:spChg chg="add mod">
          <ac:chgData name="Chen Zhan" userId="9bf1158d-5ec6-44ed-8784-22fed4df2891" providerId="ADAL" clId="{6E60FFE0-9373-4CE2-BF30-25B537E01A81}" dt="2023-11-09T13:56:07.444" v="765" actId="1076"/>
          <ac:spMkLst>
            <pc:docMk/>
            <pc:sldMk cId="1381414412" sldId="613"/>
            <ac:spMk id="240" creationId="{8C2051B7-290A-1D0B-BBF0-73EC5D1387DC}"/>
          </ac:spMkLst>
        </pc:spChg>
        <pc:spChg chg="add del mod">
          <ac:chgData name="Chen Zhan" userId="9bf1158d-5ec6-44ed-8784-22fed4df2891" providerId="ADAL" clId="{6E60FFE0-9373-4CE2-BF30-25B537E01A81}" dt="2023-11-09T13:54:33.550" v="759" actId="478"/>
          <ac:spMkLst>
            <pc:docMk/>
            <pc:sldMk cId="1381414412" sldId="613"/>
            <ac:spMk id="241" creationId="{6DC32FCF-6524-EA28-5ADD-8FAD7F666537}"/>
          </ac:spMkLst>
        </pc:spChg>
        <pc:spChg chg="add mod">
          <ac:chgData name="Chen Zhan" userId="9bf1158d-5ec6-44ed-8784-22fed4df2891" providerId="ADAL" clId="{6E60FFE0-9373-4CE2-BF30-25B537E01A81}" dt="2023-11-09T13:56:07.444" v="765" actId="1076"/>
          <ac:spMkLst>
            <pc:docMk/>
            <pc:sldMk cId="1381414412" sldId="613"/>
            <ac:spMk id="242" creationId="{EBF11EBA-DB23-A3A8-327A-86E57FCEDB37}"/>
          </ac:spMkLst>
        </pc:spChg>
        <pc:spChg chg="add mod">
          <ac:chgData name="Chen Zhan" userId="9bf1158d-5ec6-44ed-8784-22fed4df2891" providerId="ADAL" clId="{6E60FFE0-9373-4CE2-BF30-25B537E01A81}" dt="2023-11-09T13:56:07.444" v="765" actId="1076"/>
          <ac:spMkLst>
            <pc:docMk/>
            <pc:sldMk cId="1381414412" sldId="613"/>
            <ac:spMk id="243" creationId="{DFDD550C-9120-B10D-2D70-477EC3E07C33}"/>
          </ac:spMkLst>
        </pc:spChg>
        <pc:spChg chg="add mod">
          <ac:chgData name="Chen Zhan" userId="9bf1158d-5ec6-44ed-8784-22fed4df2891" providerId="ADAL" clId="{6E60FFE0-9373-4CE2-BF30-25B537E01A81}" dt="2023-11-09T13:56:07.444" v="765" actId="1076"/>
          <ac:spMkLst>
            <pc:docMk/>
            <pc:sldMk cId="1381414412" sldId="613"/>
            <ac:spMk id="244" creationId="{E50272DE-3FE7-1E6B-48A7-9318194050C6}"/>
          </ac:spMkLst>
        </pc:spChg>
        <pc:spChg chg="add mod">
          <ac:chgData name="Chen Zhan" userId="9bf1158d-5ec6-44ed-8784-22fed4df2891" providerId="ADAL" clId="{6E60FFE0-9373-4CE2-BF30-25B537E01A81}" dt="2023-11-09T13:56:07.444" v="765" actId="1076"/>
          <ac:spMkLst>
            <pc:docMk/>
            <pc:sldMk cId="1381414412" sldId="613"/>
            <ac:spMk id="245" creationId="{DF15D635-C5E3-1784-6FFB-332FD74E041D}"/>
          </ac:spMkLst>
        </pc:spChg>
        <pc:spChg chg="add mod">
          <ac:chgData name="Chen Zhan" userId="9bf1158d-5ec6-44ed-8784-22fed4df2891" providerId="ADAL" clId="{6E60FFE0-9373-4CE2-BF30-25B537E01A81}" dt="2023-11-09T13:56:07.444" v="765" actId="1076"/>
          <ac:spMkLst>
            <pc:docMk/>
            <pc:sldMk cId="1381414412" sldId="613"/>
            <ac:spMk id="246" creationId="{532A2225-E8AE-1D61-B998-22BD73F24AFA}"/>
          </ac:spMkLst>
        </pc:spChg>
        <pc:spChg chg="add mod">
          <ac:chgData name="Chen Zhan" userId="9bf1158d-5ec6-44ed-8784-22fed4df2891" providerId="ADAL" clId="{6E60FFE0-9373-4CE2-BF30-25B537E01A81}" dt="2023-11-09T13:56:07.444" v="765" actId="1076"/>
          <ac:spMkLst>
            <pc:docMk/>
            <pc:sldMk cId="1381414412" sldId="613"/>
            <ac:spMk id="247" creationId="{75E665EE-D1C6-012F-8591-4AF9DC93F032}"/>
          </ac:spMkLst>
        </pc:spChg>
        <pc:grpChg chg="add mod">
          <ac:chgData name="Chen Zhan" userId="9bf1158d-5ec6-44ed-8784-22fed4df2891" providerId="ADAL" clId="{6E60FFE0-9373-4CE2-BF30-25B537E01A81}" dt="2023-11-09T13:56:07.444" v="765" actId="1076"/>
          <ac:grpSpMkLst>
            <pc:docMk/>
            <pc:sldMk cId="1381414412" sldId="613"/>
            <ac:grpSpMk id="44" creationId="{D79DA38E-0A2D-B610-D15E-25CCD9D65376}"/>
          </ac:grpSpMkLst>
        </pc:grpChg>
        <pc:grpChg chg="add mod">
          <ac:chgData name="Chen Zhan" userId="9bf1158d-5ec6-44ed-8784-22fed4df2891" providerId="ADAL" clId="{6E60FFE0-9373-4CE2-BF30-25B537E01A81}" dt="2023-11-09T13:56:07.444" v="765" actId="1076"/>
          <ac:grpSpMkLst>
            <pc:docMk/>
            <pc:sldMk cId="1381414412" sldId="613"/>
            <ac:grpSpMk id="45" creationId="{00078A14-3A5C-9CA8-1EE6-5B95372487A6}"/>
          </ac:grpSpMkLst>
        </pc:grpChg>
        <pc:grpChg chg="add mod">
          <ac:chgData name="Chen Zhan" userId="9bf1158d-5ec6-44ed-8784-22fed4df2891" providerId="ADAL" clId="{6E60FFE0-9373-4CE2-BF30-25B537E01A81}" dt="2023-11-09T13:56:07.444" v="765" actId="1076"/>
          <ac:grpSpMkLst>
            <pc:docMk/>
            <pc:sldMk cId="1381414412" sldId="613"/>
            <ac:grpSpMk id="46" creationId="{BBAA1819-019F-6F6E-25BA-27BA3B326CBF}"/>
          </ac:grpSpMkLst>
        </pc:grpChg>
        <pc:grpChg chg="del">
          <ac:chgData name="Chen Zhan" userId="9bf1158d-5ec6-44ed-8784-22fed4df2891" providerId="ADAL" clId="{6E60FFE0-9373-4CE2-BF30-25B537E01A81}" dt="2023-11-09T13:54:29.300" v="756" actId="478"/>
          <ac:grpSpMkLst>
            <pc:docMk/>
            <pc:sldMk cId="1381414412" sldId="613"/>
            <ac:grpSpMk id="183" creationId="{F6766F67-0731-A95A-EEF5-F956956F50F6}"/>
          </ac:grpSpMkLst>
        </pc:grpChg>
        <pc:grpChg chg="del">
          <ac:chgData name="Chen Zhan" userId="9bf1158d-5ec6-44ed-8784-22fed4df2891" providerId="ADAL" clId="{6E60FFE0-9373-4CE2-BF30-25B537E01A81}" dt="2023-11-09T13:54:29.300" v="756" actId="478"/>
          <ac:grpSpMkLst>
            <pc:docMk/>
            <pc:sldMk cId="1381414412" sldId="613"/>
            <ac:grpSpMk id="184" creationId="{E1221572-3767-0EAC-30B8-FB40D881CC7A}"/>
          </ac:grpSpMkLst>
        </pc:grpChg>
        <pc:grpChg chg="del">
          <ac:chgData name="Chen Zhan" userId="9bf1158d-5ec6-44ed-8784-22fed4df2891" providerId="ADAL" clId="{6E60FFE0-9373-4CE2-BF30-25B537E01A81}" dt="2023-11-09T13:54:29.300" v="756" actId="478"/>
          <ac:grpSpMkLst>
            <pc:docMk/>
            <pc:sldMk cId="1381414412" sldId="613"/>
            <ac:grpSpMk id="185" creationId="{3A340256-58F8-AB78-FFEA-1A6FE1B2AA61}"/>
          </ac:grpSpMkLst>
        </pc:grpChg>
      </pc:sldChg>
      <pc:sldChg chg="addSp delSp modSp add mod">
        <pc:chgData name="Chen Zhan" userId="9bf1158d-5ec6-44ed-8784-22fed4df2891" providerId="ADAL" clId="{6E60FFE0-9373-4CE2-BF30-25B537E01A81}" dt="2023-11-09T13:56:55.843" v="775" actId="1076"/>
        <pc:sldMkLst>
          <pc:docMk/>
          <pc:sldMk cId="4086851937" sldId="614"/>
        </pc:sldMkLst>
        <pc:spChg chg="mod">
          <ac:chgData name="Chen Zhan" userId="9bf1158d-5ec6-44ed-8784-22fed4df2891" providerId="ADAL" clId="{6E60FFE0-9373-4CE2-BF30-25B537E01A81}" dt="2023-11-09T13:56:47.569" v="774" actId="1076"/>
          <ac:spMkLst>
            <pc:docMk/>
            <pc:sldMk cId="4086851937" sldId="614"/>
            <ac:spMk id="4" creationId="{ACE9E539-CA72-3B07-65E0-A92CF6A31522}"/>
          </ac:spMkLst>
        </pc:spChg>
        <pc:spChg chg="add mod">
          <ac:chgData name="Chen Zhan" userId="9bf1158d-5ec6-44ed-8784-22fed4df2891" providerId="ADAL" clId="{6E60FFE0-9373-4CE2-BF30-25B537E01A81}" dt="2023-11-09T13:56:39.554" v="773" actId="27636"/>
          <ac:spMkLst>
            <pc:docMk/>
            <pc:sldMk cId="4086851937" sldId="614"/>
            <ac:spMk id="5" creationId="{7A1E70C5-61B2-6D2C-DF0F-D3AEAA3A6DEF}"/>
          </ac:spMkLst>
        </pc:spChg>
        <pc:spChg chg="add mod">
          <ac:chgData name="Chen Zhan" userId="9bf1158d-5ec6-44ed-8784-22fed4df2891" providerId="ADAL" clId="{6E60FFE0-9373-4CE2-BF30-25B537E01A81}" dt="2023-11-09T13:56:39.554" v="773" actId="27636"/>
          <ac:spMkLst>
            <pc:docMk/>
            <pc:sldMk cId="4086851937" sldId="614"/>
            <ac:spMk id="6" creationId="{8B689B56-A23C-AB18-60DC-5EF6EF8693A6}"/>
          </ac:spMkLst>
        </pc:spChg>
        <pc:spChg chg="del">
          <ac:chgData name="Chen Zhan" userId="9bf1158d-5ec6-44ed-8784-22fed4df2891" providerId="ADAL" clId="{6E60FFE0-9373-4CE2-BF30-25B537E01A81}" dt="2023-11-09T13:56:30.419" v="768" actId="478"/>
          <ac:spMkLst>
            <pc:docMk/>
            <pc:sldMk cId="4086851937" sldId="614"/>
            <ac:spMk id="7" creationId="{9583DE37-0546-E4D0-E034-A937D42EBD02}"/>
          </ac:spMkLst>
        </pc:spChg>
        <pc:spChg chg="del">
          <ac:chgData name="Chen Zhan" userId="9bf1158d-5ec6-44ed-8784-22fed4df2891" providerId="ADAL" clId="{6E60FFE0-9373-4CE2-BF30-25B537E01A81}" dt="2023-11-09T13:56:30.419" v="768" actId="478"/>
          <ac:spMkLst>
            <pc:docMk/>
            <pc:sldMk cId="4086851937" sldId="614"/>
            <ac:spMk id="8" creationId="{86C638F1-1BF9-A85F-7DE6-7500799E210F}"/>
          </ac:spMkLst>
        </pc:spChg>
        <pc:spChg chg="del">
          <ac:chgData name="Chen Zhan" userId="9bf1158d-5ec6-44ed-8784-22fed4df2891" providerId="ADAL" clId="{6E60FFE0-9373-4CE2-BF30-25B537E01A81}" dt="2023-11-09T13:56:30.419" v="768" actId="478"/>
          <ac:spMkLst>
            <pc:docMk/>
            <pc:sldMk cId="4086851937" sldId="614"/>
            <ac:spMk id="9" creationId="{E6A4C32D-162C-6175-24E2-123D16F9894C}"/>
          </ac:spMkLst>
        </pc:spChg>
        <pc:spChg chg="del">
          <ac:chgData name="Chen Zhan" userId="9bf1158d-5ec6-44ed-8784-22fed4df2891" providerId="ADAL" clId="{6E60FFE0-9373-4CE2-BF30-25B537E01A81}" dt="2023-11-09T13:56:30.419" v="768" actId="478"/>
          <ac:spMkLst>
            <pc:docMk/>
            <pc:sldMk cId="4086851937" sldId="614"/>
            <ac:spMk id="10" creationId="{BE975FFE-02A8-D7E9-1DA2-1BAC65BF1D22}"/>
          </ac:spMkLst>
        </pc:spChg>
        <pc:spChg chg="del">
          <ac:chgData name="Chen Zhan" userId="9bf1158d-5ec6-44ed-8784-22fed4df2891" providerId="ADAL" clId="{6E60FFE0-9373-4CE2-BF30-25B537E01A81}" dt="2023-11-09T13:56:30.419" v="768" actId="478"/>
          <ac:spMkLst>
            <pc:docMk/>
            <pc:sldMk cId="4086851937" sldId="614"/>
            <ac:spMk id="11" creationId="{892A0737-29F0-A623-E3E2-17B906BAF4A0}"/>
          </ac:spMkLst>
        </pc:spChg>
        <pc:spChg chg="del">
          <ac:chgData name="Chen Zhan" userId="9bf1158d-5ec6-44ed-8784-22fed4df2891" providerId="ADAL" clId="{6E60FFE0-9373-4CE2-BF30-25B537E01A81}" dt="2023-11-09T13:56:30.419" v="768" actId="478"/>
          <ac:spMkLst>
            <pc:docMk/>
            <pc:sldMk cId="4086851937" sldId="614"/>
            <ac:spMk id="12" creationId="{B7D4D066-0851-4100-5C8E-C61263912D19}"/>
          </ac:spMkLst>
        </pc:spChg>
        <pc:spChg chg="del">
          <ac:chgData name="Chen Zhan" userId="9bf1158d-5ec6-44ed-8784-22fed4df2891" providerId="ADAL" clId="{6E60FFE0-9373-4CE2-BF30-25B537E01A81}" dt="2023-11-09T13:56:30.419" v="768" actId="478"/>
          <ac:spMkLst>
            <pc:docMk/>
            <pc:sldMk cId="4086851937" sldId="614"/>
            <ac:spMk id="13" creationId="{01DCDCB5-EBA9-10F6-D660-D23E0DA528AE}"/>
          </ac:spMkLst>
        </pc:spChg>
        <pc:spChg chg="del">
          <ac:chgData name="Chen Zhan" userId="9bf1158d-5ec6-44ed-8784-22fed4df2891" providerId="ADAL" clId="{6E60FFE0-9373-4CE2-BF30-25B537E01A81}" dt="2023-11-09T13:56:30.419" v="768" actId="478"/>
          <ac:spMkLst>
            <pc:docMk/>
            <pc:sldMk cId="4086851937" sldId="614"/>
            <ac:spMk id="14" creationId="{43F22D71-49CC-07F2-B590-72DD8766242B}"/>
          </ac:spMkLst>
        </pc:spChg>
        <pc:spChg chg="del">
          <ac:chgData name="Chen Zhan" userId="9bf1158d-5ec6-44ed-8784-22fed4df2891" providerId="ADAL" clId="{6E60FFE0-9373-4CE2-BF30-25B537E01A81}" dt="2023-11-09T13:56:30.419" v="768" actId="478"/>
          <ac:spMkLst>
            <pc:docMk/>
            <pc:sldMk cId="4086851937" sldId="614"/>
            <ac:spMk id="15" creationId="{3198A8D3-0417-00F3-1E9E-789CAE1E585B}"/>
          </ac:spMkLst>
        </pc:spChg>
        <pc:spChg chg="del">
          <ac:chgData name="Chen Zhan" userId="9bf1158d-5ec6-44ed-8784-22fed4df2891" providerId="ADAL" clId="{6E60FFE0-9373-4CE2-BF30-25B537E01A81}" dt="2023-11-09T13:56:30.419" v="768" actId="478"/>
          <ac:spMkLst>
            <pc:docMk/>
            <pc:sldMk cId="4086851937" sldId="614"/>
            <ac:spMk id="16" creationId="{E5F0ECA8-9865-6E27-D712-7CFB20DD98A0}"/>
          </ac:spMkLst>
        </pc:spChg>
        <pc:spChg chg="del">
          <ac:chgData name="Chen Zhan" userId="9bf1158d-5ec6-44ed-8784-22fed4df2891" providerId="ADAL" clId="{6E60FFE0-9373-4CE2-BF30-25B537E01A81}" dt="2023-11-09T13:56:30.419" v="768" actId="478"/>
          <ac:spMkLst>
            <pc:docMk/>
            <pc:sldMk cId="4086851937" sldId="614"/>
            <ac:spMk id="17" creationId="{8642286F-38B5-D07B-6457-5262BB221A25}"/>
          </ac:spMkLst>
        </pc:spChg>
        <pc:spChg chg="del">
          <ac:chgData name="Chen Zhan" userId="9bf1158d-5ec6-44ed-8784-22fed4df2891" providerId="ADAL" clId="{6E60FFE0-9373-4CE2-BF30-25B537E01A81}" dt="2023-11-09T13:56:30.419" v="768" actId="478"/>
          <ac:spMkLst>
            <pc:docMk/>
            <pc:sldMk cId="4086851937" sldId="614"/>
            <ac:spMk id="18" creationId="{63483896-78EC-1120-3CF8-DBF463DB2AD3}"/>
          </ac:spMkLst>
        </pc:spChg>
        <pc:spChg chg="del">
          <ac:chgData name="Chen Zhan" userId="9bf1158d-5ec6-44ed-8784-22fed4df2891" providerId="ADAL" clId="{6E60FFE0-9373-4CE2-BF30-25B537E01A81}" dt="2023-11-09T13:56:30.419" v="768" actId="478"/>
          <ac:spMkLst>
            <pc:docMk/>
            <pc:sldMk cId="4086851937" sldId="614"/>
            <ac:spMk id="19" creationId="{9E543897-6C2F-1B89-0C12-187540D804CD}"/>
          </ac:spMkLst>
        </pc:spChg>
        <pc:spChg chg="del">
          <ac:chgData name="Chen Zhan" userId="9bf1158d-5ec6-44ed-8784-22fed4df2891" providerId="ADAL" clId="{6E60FFE0-9373-4CE2-BF30-25B537E01A81}" dt="2023-11-09T13:56:30.419" v="768" actId="478"/>
          <ac:spMkLst>
            <pc:docMk/>
            <pc:sldMk cId="4086851937" sldId="614"/>
            <ac:spMk id="20" creationId="{CC6102BC-2B5D-BAF6-1DCE-F38E6B8AA64B}"/>
          </ac:spMkLst>
        </pc:spChg>
        <pc:spChg chg="del">
          <ac:chgData name="Chen Zhan" userId="9bf1158d-5ec6-44ed-8784-22fed4df2891" providerId="ADAL" clId="{6E60FFE0-9373-4CE2-BF30-25B537E01A81}" dt="2023-11-09T13:56:30.419" v="768" actId="478"/>
          <ac:spMkLst>
            <pc:docMk/>
            <pc:sldMk cId="4086851937" sldId="614"/>
            <ac:spMk id="21" creationId="{D8399777-2A24-A45B-CD66-6DBDF8B90216}"/>
          </ac:spMkLst>
        </pc:spChg>
        <pc:spChg chg="del">
          <ac:chgData name="Chen Zhan" userId="9bf1158d-5ec6-44ed-8784-22fed4df2891" providerId="ADAL" clId="{6E60FFE0-9373-4CE2-BF30-25B537E01A81}" dt="2023-11-09T13:56:30.419" v="768" actId="478"/>
          <ac:spMkLst>
            <pc:docMk/>
            <pc:sldMk cId="4086851937" sldId="614"/>
            <ac:spMk id="22" creationId="{D95CB1B3-2771-E2B0-1A17-009F9A092F0C}"/>
          </ac:spMkLst>
        </pc:spChg>
        <pc:spChg chg="del">
          <ac:chgData name="Chen Zhan" userId="9bf1158d-5ec6-44ed-8784-22fed4df2891" providerId="ADAL" clId="{6E60FFE0-9373-4CE2-BF30-25B537E01A81}" dt="2023-11-09T13:56:30.419" v="768" actId="478"/>
          <ac:spMkLst>
            <pc:docMk/>
            <pc:sldMk cId="4086851937" sldId="614"/>
            <ac:spMk id="23" creationId="{CC1D02C5-1F46-5923-C8DE-712333C8A402}"/>
          </ac:spMkLst>
        </pc:spChg>
        <pc:spChg chg="del">
          <ac:chgData name="Chen Zhan" userId="9bf1158d-5ec6-44ed-8784-22fed4df2891" providerId="ADAL" clId="{6E60FFE0-9373-4CE2-BF30-25B537E01A81}" dt="2023-11-09T13:56:30.419" v="768" actId="478"/>
          <ac:spMkLst>
            <pc:docMk/>
            <pc:sldMk cId="4086851937" sldId="614"/>
            <ac:spMk id="24" creationId="{0E398BF2-44D4-046D-6106-B9706A156753}"/>
          </ac:spMkLst>
        </pc:spChg>
        <pc:spChg chg="del">
          <ac:chgData name="Chen Zhan" userId="9bf1158d-5ec6-44ed-8784-22fed4df2891" providerId="ADAL" clId="{6E60FFE0-9373-4CE2-BF30-25B537E01A81}" dt="2023-11-09T13:56:30.419" v="768" actId="478"/>
          <ac:spMkLst>
            <pc:docMk/>
            <pc:sldMk cId="4086851937" sldId="614"/>
            <ac:spMk id="25" creationId="{56555DB3-4E05-6FC0-76CF-8187169E3893}"/>
          </ac:spMkLst>
        </pc:spChg>
        <pc:spChg chg="del">
          <ac:chgData name="Chen Zhan" userId="9bf1158d-5ec6-44ed-8784-22fed4df2891" providerId="ADAL" clId="{6E60FFE0-9373-4CE2-BF30-25B537E01A81}" dt="2023-11-09T13:56:30.419" v="768" actId="478"/>
          <ac:spMkLst>
            <pc:docMk/>
            <pc:sldMk cId="4086851937" sldId="614"/>
            <ac:spMk id="26" creationId="{D7AF0A94-97B2-7609-EE14-17E969C73E58}"/>
          </ac:spMkLst>
        </pc:spChg>
        <pc:spChg chg="del">
          <ac:chgData name="Chen Zhan" userId="9bf1158d-5ec6-44ed-8784-22fed4df2891" providerId="ADAL" clId="{6E60FFE0-9373-4CE2-BF30-25B537E01A81}" dt="2023-11-09T13:56:30.419" v="768" actId="478"/>
          <ac:spMkLst>
            <pc:docMk/>
            <pc:sldMk cId="4086851937" sldId="614"/>
            <ac:spMk id="27" creationId="{CD17F9EA-7BB4-AB8B-F70C-81FFBBB51BA8}"/>
          </ac:spMkLst>
        </pc:spChg>
        <pc:spChg chg="del">
          <ac:chgData name="Chen Zhan" userId="9bf1158d-5ec6-44ed-8784-22fed4df2891" providerId="ADAL" clId="{6E60FFE0-9373-4CE2-BF30-25B537E01A81}" dt="2023-11-09T13:56:30.419" v="768" actId="478"/>
          <ac:spMkLst>
            <pc:docMk/>
            <pc:sldMk cId="4086851937" sldId="614"/>
            <ac:spMk id="28" creationId="{2655479B-69D5-9EEF-ACDB-FF96FA739712}"/>
          </ac:spMkLst>
        </pc:spChg>
        <pc:spChg chg="del">
          <ac:chgData name="Chen Zhan" userId="9bf1158d-5ec6-44ed-8784-22fed4df2891" providerId="ADAL" clId="{6E60FFE0-9373-4CE2-BF30-25B537E01A81}" dt="2023-11-09T13:56:30.419" v="768" actId="478"/>
          <ac:spMkLst>
            <pc:docMk/>
            <pc:sldMk cId="4086851937" sldId="614"/>
            <ac:spMk id="29" creationId="{DE7B4E45-1EB6-6E24-BD39-C5EABCD09930}"/>
          </ac:spMkLst>
        </pc:spChg>
        <pc:spChg chg="del">
          <ac:chgData name="Chen Zhan" userId="9bf1158d-5ec6-44ed-8784-22fed4df2891" providerId="ADAL" clId="{6E60FFE0-9373-4CE2-BF30-25B537E01A81}" dt="2023-11-09T13:56:30.419" v="768" actId="478"/>
          <ac:spMkLst>
            <pc:docMk/>
            <pc:sldMk cId="4086851937" sldId="614"/>
            <ac:spMk id="30" creationId="{4D7924D2-BF39-94AC-1533-A8C1E9C1D949}"/>
          </ac:spMkLst>
        </pc:spChg>
        <pc:spChg chg="del">
          <ac:chgData name="Chen Zhan" userId="9bf1158d-5ec6-44ed-8784-22fed4df2891" providerId="ADAL" clId="{6E60FFE0-9373-4CE2-BF30-25B537E01A81}" dt="2023-11-09T13:56:30.419" v="768" actId="478"/>
          <ac:spMkLst>
            <pc:docMk/>
            <pc:sldMk cId="4086851937" sldId="614"/>
            <ac:spMk id="31" creationId="{39349A74-8BFD-2E27-5D14-2F918141A57A}"/>
          </ac:spMkLst>
        </pc:spChg>
        <pc:spChg chg="del">
          <ac:chgData name="Chen Zhan" userId="9bf1158d-5ec6-44ed-8784-22fed4df2891" providerId="ADAL" clId="{6E60FFE0-9373-4CE2-BF30-25B537E01A81}" dt="2023-11-09T13:56:30.419" v="768" actId="478"/>
          <ac:spMkLst>
            <pc:docMk/>
            <pc:sldMk cId="4086851937" sldId="614"/>
            <ac:spMk id="32" creationId="{3A42082D-E924-1078-E7A2-E2C9793E752C}"/>
          </ac:spMkLst>
        </pc:spChg>
        <pc:spChg chg="del">
          <ac:chgData name="Chen Zhan" userId="9bf1158d-5ec6-44ed-8784-22fed4df2891" providerId="ADAL" clId="{6E60FFE0-9373-4CE2-BF30-25B537E01A81}" dt="2023-11-09T13:56:30.419" v="768" actId="478"/>
          <ac:spMkLst>
            <pc:docMk/>
            <pc:sldMk cId="4086851937" sldId="614"/>
            <ac:spMk id="33" creationId="{A72079C1-D381-56B3-2B2C-DBE87DC11308}"/>
          </ac:spMkLst>
        </pc:spChg>
        <pc:spChg chg="del">
          <ac:chgData name="Chen Zhan" userId="9bf1158d-5ec6-44ed-8784-22fed4df2891" providerId="ADAL" clId="{6E60FFE0-9373-4CE2-BF30-25B537E01A81}" dt="2023-11-09T13:56:30.419" v="768" actId="478"/>
          <ac:spMkLst>
            <pc:docMk/>
            <pc:sldMk cId="4086851937" sldId="614"/>
            <ac:spMk id="34" creationId="{C9163F8C-5CFA-2DA0-DD99-CFC4EFB43101}"/>
          </ac:spMkLst>
        </pc:spChg>
        <pc:spChg chg="del">
          <ac:chgData name="Chen Zhan" userId="9bf1158d-5ec6-44ed-8784-22fed4df2891" providerId="ADAL" clId="{6E60FFE0-9373-4CE2-BF30-25B537E01A81}" dt="2023-11-09T13:56:38.448" v="771" actId="478"/>
          <ac:spMkLst>
            <pc:docMk/>
            <pc:sldMk cId="4086851937" sldId="614"/>
            <ac:spMk id="35" creationId="{3AD5D956-60AE-7E89-EFB7-76494CFEE329}"/>
          </ac:spMkLst>
        </pc:spChg>
        <pc:spChg chg="del">
          <ac:chgData name="Chen Zhan" userId="9bf1158d-5ec6-44ed-8784-22fed4df2891" providerId="ADAL" clId="{6E60FFE0-9373-4CE2-BF30-25B537E01A81}" dt="2023-11-09T13:56:38.448" v="771" actId="478"/>
          <ac:spMkLst>
            <pc:docMk/>
            <pc:sldMk cId="4086851937" sldId="614"/>
            <ac:spMk id="36" creationId="{1136F428-03F0-0DA1-F022-07683161E606}"/>
          </ac:spMkLst>
        </pc:spChg>
        <pc:spChg chg="del">
          <ac:chgData name="Chen Zhan" userId="9bf1158d-5ec6-44ed-8784-22fed4df2891" providerId="ADAL" clId="{6E60FFE0-9373-4CE2-BF30-25B537E01A81}" dt="2023-11-09T13:56:38.448" v="771" actId="478"/>
          <ac:spMkLst>
            <pc:docMk/>
            <pc:sldMk cId="4086851937" sldId="614"/>
            <ac:spMk id="37" creationId="{F32427BE-2CD6-20E3-DA6E-D82692EB1844}"/>
          </ac:spMkLst>
        </pc:spChg>
        <pc:spChg chg="del">
          <ac:chgData name="Chen Zhan" userId="9bf1158d-5ec6-44ed-8784-22fed4df2891" providerId="ADAL" clId="{6E60FFE0-9373-4CE2-BF30-25B537E01A81}" dt="2023-11-09T13:56:38.448" v="771" actId="478"/>
          <ac:spMkLst>
            <pc:docMk/>
            <pc:sldMk cId="4086851937" sldId="614"/>
            <ac:spMk id="38" creationId="{BCF4A6A3-0CD5-BF69-18BC-6D6D935A45B3}"/>
          </ac:spMkLst>
        </pc:spChg>
        <pc:spChg chg="del">
          <ac:chgData name="Chen Zhan" userId="9bf1158d-5ec6-44ed-8784-22fed4df2891" providerId="ADAL" clId="{6E60FFE0-9373-4CE2-BF30-25B537E01A81}" dt="2023-11-09T13:56:38.448" v="771" actId="478"/>
          <ac:spMkLst>
            <pc:docMk/>
            <pc:sldMk cId="4086851937" sldId="614"/>
            <ac:spMk id="39" creationId="{E80424C0-1003-A560-B1BB-3D8169604FE5}"/>
          </ac:spMkLst>
        </pc:spChg>
        <pc:spChg chg="del">
          <ac:chgData name="Chen Zhan" userId="9bf1158d-5ec6-44ed-8784-22fed4df2891" providerId="ADAL" clId="{6E60FFE0-9373-4CE2-BF30-25B537E01A81}" dt="2023-11-09T13:56:38.448" v="771" actId="478"/>
          <ac:spMkLst>
            <pc:docMk/>
            <pc:sldMk cId="4086851937" sldId="614"/>
            <ac:spMk id="40" creationId="{CC970DEE-4F6B-2612-5FF1-123087008484}"/>
          </ac:spMkLst>
        </pc:spChg>
        <pc:spChg chg="add mod">
          <ac:chgData name="Chen Zhan" userId="9bf1158d-5ec6-44ed-8784-22fed4df2891" providerId="ADAL" clId="{6E60FFE0-9373-4CE2-BF30-25B537E01A81}" dt="2023-11-09T13:56:39.554" v="773" actId="27636"/>
          <ac:spMkLst>
            <pc:docMk/>
            <pc:sldMk cId="4086851937" sldId="614"/>
            <ac:spMk id="41" creationId="{C0882AB5-767E-FAE8-4BED-9B66C28AFFFC}"/>
          </ac:spMkLst>
        </pc:spChg>
        <pc:spChg chg="del mod">
          <ac:chgData name="Chen Zhan" userId="9bf1158d-5ec6-44ed-8784-22fed4df2891" providerId="ADAL" clId="{6E60FFE0-9373-4CE2-BF30-25B537E01A81}" dt="2023-11-09T13:56:34.137" v="770" actId="478"/>
          <ac:spMkLst>
            <pc:docMk/>
            <pc:sldMk cId="4086851937" sldId="614"/>
            <ac:spMk id="42" creationId="{C44E7D9D-C948-1ACE-6663-0D3B8BC1EAD7}"/>
          </ac:spMkLst>
        </pc:spChg>
        <pc:spChg chg="add mod">
          <ac:chgData name="Chen Zhan" userId="9bf1158d-5ec6-44ed-8784-22fed4df2891" providerId="ADAL" clId="{6E60FFE0-9373-4CE2-BF30-25B537E01A81}" dt="2023-11-09T13:56:39.554" v="773" actId="27636"/>
          <ac:spMkLst>
            <pc:docMk/>
            <pc:sldMk cId="4086851937" sldId="614"/>
            <ac:spMk id="43" creationId="{8E4C3FB2-7EFD-734A-3103-CA02C4C93F63}"/>
          </ac:spMkLst>
        </pc:spChg>
        <pc:spChg chg="del">
          <ac:chgData name="Chen Zhan" userId="9bf1158d-5ec6-44ed-8784-22fed4df2891" providerId="ADAL" clId="{6E60FFE0-9373-4CE2-BF30-25B537E01A81}" dt="2023-11-09T13:56:30.419" v="768" actId="478"/>
          <ac:spMkLst>
            <pc:docMk/>
            <pc:sldMk cId="4086851937" sldId="614"/>
            <ac:spMk id="47" creationId="{E01D7D79-29D3-38EF-B9C2-1FB0F8B0497D}"/>
          </ac:spMkLst>
        </pc:spChg>
        <pc:spChg chg="del">
          <ac:chgData name="Chen Zhan" userId="9bf1158d-5ec6-44ed-8784-22fed4df2891" providerId="ADAL" clId="{6E60FFE0-9373-4CE2-BF30-25B537E01A81}" dt="2023-11-09T13:56:30.419" v="768" actId="478"/>
          <ac:spMkLst>
            <pc:docMk/>
            <pc:sldMk cId="4086851937" sldId="614"/>
            <ac:spMk id="48" creationId="{B07464F8-13CD-FE22-54B8-7EAF9ADDF697}"/>
          </ac:spMkLst>
        </pc:spChg>
        <pc:spChg chg="del">
          <ac:chgData name="Chen Zhan" userId="9bf1158d-5ec6-44ed-8784-22fed4df2891" providerId="ADAL" clId="{6E60FFE0-9373-4CE2-BF30-25B537E01A81}" dt="2023-11-09T13:56:30.419" v="768" actId="478"/>
          <ac:spMkLst>
            <pc:docMk/>
            <pc:sldMk cId="4086851937" sldId="614"/>
            <ac:spMk id="49" creationId="{2A887E1C-DD33-7427-5C98-B23D43D9C945}"/>
          </ac:spMkLst>
        </pc:spChg>
        <pc:spChg chg="del">
          <ac:chgData name="Chen Zhan" userId="9bf1158d-5ec6-44ed-8784-22fed4df2891" providerId="ADAL" clId="{6E60FFE0-9373-4CE2-BF30-25B537E01A81}" dt="2023-11-09T13:56:30.419" v="768" actId="478"/>
          <ac:spMkLst>
            <pc:docMk/>
            <pc:sldMk cId="4086851937" sldId="614"/>
            <ac:spMk id="50" creationId="{CFD5057F-C7E5-7C88-E5FD-8ADABAEB6F7C}"/>
          </ac:spMkLst>
        </pc:spChg>
        <pc:spChg chg="del">
          <ac:chgData name="Chen Zhan" userId="9bf1158d-5ec6-44ed-8784-22fed4df2891" providerId="ADAL" clId="{6E60FFE0-9373-4CE2-BF30-25B537E01A81}" dt="2023-11-09T13:56:30.419" v="768" actId="478"/>
          <ac:spMkLst>
            <pc:docMk/>
            <pc:sldMk cId="4086851937" sldId="614"/>
            <ac:spMk id="51" creationId="{0B803F3B-736C-CD6E-6A02-DF03FF9D6517}"/>
          </ac:spMkLst>
        </pc:spChg>
        <pc:spChg chg="del">
          <ac:chgData name="Chen Zhan" userId="9bf1158d-5ec6-44ed-8784-22fed4df2891" providerId="ADAL" clId="{6E60FFE0-9373-4CE2-BF30-25B537E01A81}" dt="2023-11-09T13:56:30.419" v="768" actId="478"/>
          <ac:spMkLst>
            <pc:docMk/>
            <pc:sldMk cId="4086851937" sldId="614"/>
            <ac:spMk id="52" creationId="{21588CEB-5B9C-3268-00F5-FDA8CD5F7CBF}"/>
          </ac:spMkLst>
        </pc:spChg>
        <pc:spChg chg="del">
          <ac:chgData name="Chen Zhan" userId="9bf1158d-5ec6-44ed-8784-22fed4df2891" providerId="ADAL" clId="{6E60FFE0-9373-4CE2-BF30-25B537E01A81}" dt="2023-11-09T13:56:30.419" v="768" actId="478"/>
          <ac:spMkLst>
            <pc:docMk/>
            <pc:sldMk cId="4086851937" sldId="614"/>
            <ac:spMk id="53" creationId="{B630551F-4259-6200-EB0A-A3FEE3528E94}"/>
          </ac:spMkLst>
        </pc:spChg>
        <pc:spChg chg="del">
          <ac:chgData name="Chen Zhan" userId="9bf1158d-5ec6-44ed-8784-22fed4df2891" providerId="ADAL" clId="{6E60FFE0-9373-4CE2-BF30-25B537E01A81}" dt="2023-11-09T13:56:30.419" v="768" actId="478"/>
          <ac:spMkLst>
            <pc:docMk/>
            <pc:sldMk cId="4086851937" sldId="614"/>
            <ac:spMk id="54" creationId="{95D193D9-B7B2-20F5-CDE7-AE1C0EB9F7FB}"/>
          </ac:spMkLst>
        </pc:spChg>
        <pc:spChg chg="del">
          <ac:chgData name="Chen Zhan" userId="9bf1158d-5ec6-44ed-8784-22fed4df2891" providerId="ADAL" clId="{6E60FFE0-9373-4CE2-BF30-25B537E01A81}" dt="2023-11-09T13:56:30.419" v="768" actId="478"/>
          <ac:spMkLst>
            <pc:docMk/>
            <pc:sldMk cId="4086851937" sldId="614"/>
            <ac:spMk id="55" creationId="{F1102B68-2319-E4CC-0211-05611FA15B40}"/>
          </ac:spMkLst>
        </pc:spChg>
        <pc:spChg chg="del">
          <ac:chgData name="Chen Zhan" userId="9bf1158d-5ec6-44ed-8784-22fed4df2891" providerId="ADAL" clId="{6E60FFE0-9373-4CE2-BF30-25B537E01A81}" dt="2023-11-09T13:56:30.419" v="768" actId="478"/>
          <ac:spMkLst>
            <pc:docMk/>
            <pc:sldMk cId="4086851937" sldId="614"/>
            <ac:spMk id="56" creationId="{551232F3-5080-F764-5891-A05FB0EB4158}"/>
          </ac:spMkLst>
        </pc:spChg>
        <pc:spChg chg="del">
          <ac:chgData name="Chen Zhan" userId="9bf1158d-5ec6-44ed-8784-22fed4df2891" providerId="ADAL" clId="{6E60FFE0-9373-4CE2-BF30-25B537E01A81}" dt="2023-11-09T13:56:30.419" v="768" actId="478"/>
          <ac:spMkLst>
            <pc:docMk/>
            <pc:sldMk cId="4086851937" sldId="614"/>
            <ac:spMk id="57" creationId="{E5ED5B3F-BE48-B3E9-7573-A4B4E8E21693}"/>
          </ac:spMkLst>
        </pc:spChg>
        <pc:spChg chg="del">
          <ac:chgData name="Chen Zhan" userId="9bf1158d-5ec6-44ed-8784-22fed4df2891" providerId="ADAL" clId="{6E60FFE0-9373-4CE2-BF30-25B537E01A81}" dt="2023-11-09T13:56:30.419" v="768" actId="478"/>
          <ac:spMkLst>
            <pc:docMk/>
            <pc:sldMk cId="4086851937" sldId="614"/>
            <ac:spMk id="58" creationId="{07536EEF-9096-1A8C-7EA9-98D0E5D28BBF}"/>
          </ac:spMkLst>
        </pc:spChg>
        <pc:spChg chg="del">
          <ac:chgData name="Chen Zhan" userId="9bf1158d-5ec6-44ed-8784-22fed4df2891" providerId="ADAL" clId="{6E60FFE0-9373-4CE2-BF30-25B537E01A81}" dt="2023-11-09T13:56:30.419" v="768" actId="478"/>
          <ac:spMkLst>
            <pc:docMk/>
            <pc:sldMk cId="4086851937" sldId="614"/>
            <ac:spMk id="59" creationId="{426332E8-148D-41C2-E43E-9623C995EF63}"/>
          </ac:spMkLst>
        </pc:spChg>
        <pc:spChg chg="del">
          <ac:chgData name="Chen Zhan" userId="9bf1158d-5ec6-44ed-8784-22fed4df2891" providerId="ADAL" clId="{6E60FFE0-9373-4CE2-BF30-25B537E01A81}" dt="2023-11-09T13:56:30.419" v="768" actId="478"/>
          <ac:spMkLst>
            <pc:docMk/>
            <pc:sldMk cId="4086851937" sldId="614"/>
            <ac:spMk id="60" creationId="{E500A0CB-0A32-9DAA-015F-189764346EBB}"/>
          </ac:spMkLst>
        </pc:spChg>
        <pc:spChg chg="del">
          <ac:chgData name="Chen Zhan" userId="9bf1158d-5ec6-44ed-8784-22fed4df2891" providerId="ADAL" clId="{6E60FFE0-9373-4CE2-BF30-25B537E01A81}" dt="2023-11-09T13:56:30.419" v="768" actId="478"/>
          <ac:spMkLst>
            <pc:docMk/>
            <pc:sldMk cId="4086851937" sldId="614"/>
            <ac:spMk id="61" creationId="{B3476D9C-A836-17BD-A119-989085B0CD32}"/>
          </ac:spMkLst>
        </pc:spChg>
        <pc:spChg chg="del">
          <ac:chgData name="Chen Zhan" userId="9bf1158d-5ec6-44ed-8784-22fed4df2891" providerId="ADAL" clId="{6E60FFE0-9373-4CE2-BF30-25B537E01A81}" dt="2023-11-09T13:56:30.419" v="768" actId="478"/>
          <ac:spMkLst>
            <pc:docMk/>
            <pc:sldMk cId="4086851937" sldId="614"/>
            <ac:spMk id="62" creationId="{E3CDC4BE-0B25-9A4B-4025-9ADA802F69A7}"/>
          </ac:spMkLst>
        </pc:spChg>
        <pc:spChg chg="del">
          <ac:chgData name="Chen Zhan" userId="9bf1158d-5ec6-44ed-8784-22fed4df2891" providerId="ADAL" clId="{6E60FFE0-9373-4CE2-BF30-25B537E01A81}" dt="2023-11-09T13:56:30.419" v="768" actId="478"/>
          <ac:spMkLst>
            <pc:docMk/>
            <pc:sldMk cId="4086851937" sldId="614"/>
            <ac:spMk id="63" creationId="{C9E2F562-A5DA-8E92-80C5-9421D2E43E8E}"/>
          </ac:spMkLst>
        </pc:spChg>
        <pc:spChg chg="del">
          <ac:chgData name="Chen Zhan" userId="9bf1158d-5ec6-44ed-8784-22fed4df2891" providerId="ADAL" clId="{6E60FFE0-9373-4CE2-BF30-25B537E01A81}" dt="2023-11-09T13:56:30.419" v="768" actId="478"/>
          <ac:spMkLst>
            <pc:docMk/>
            <pc:sldMk cId="4086851937" sldId="614"/>
            <ac:spMk id="128" creationId="{D90D3695-F541-6CAC-2D1B-F2F7ACDFF2A4}"/>
          </ac:spMkLst>
        </pc:spChg>
        <pc:spChg chg="del">
          <ac:chgData name="Chen Zhan" userId="9bf1158d-5ec6-44ed-8784-22fed4df2891" providerId="ADAL" clId="{6E60FFE0-9373-4CE2-BF30-25B537E01A81}" dt="2023-11-09T13:56:30.419" v="768" actId="478"/>
          <ac:spMkLst>
            <pc:docMk/>
            <pc:sldMk cId="4086851937" sldId="614"/>
            <ac:spMk id="129" creationId="{0BF400A9-6654-C26B-7421-BB6C37E16275}"/>
          </ac:spMkLst>
        </pc:spChg>
        <pc:spChg chg="del">
          <ac:chgData name="Chen Zhan" userId="9bf1158d-5ec6-44ed-8784-22fed4df2891" providerId="ADAL" clId="{6E60FFE0-9373-4CE2-BF30-25B537E01A81}" dt="2023-11-09T13:56:30.419" v="768" actId="478"/>
          <ac:spMkLst>
            <pc:docMk/>
            <pc:sldMk cId="4086851937" sldId="614"/>
            <ac:spMk id="130" creationId="{477C1EEC-F926-9F49-E310-7BE3CBFB4DE7}"/>
          </ac:spMkLst>
        </pc:spChg>
        <pc:spChg chg="del">
          <ac:chgData name="Chen Zhan" userId="9bf1158d-5ec6-44ed-8784-22fed4df2891" providerId="ADAL" clId="{6E60FFE0-9373-4CE2-BF30-25B537E01A81}" dt="2023-11-09T13:56:30.419" v="768" actId="478"/>
          <ac:spMkLst>
            <pc:docMk/>
            <pc:sldMk cId="4086851937" sldId="614"/>
            <ac:spMk id="131" creationId="{FA99EBDE-8FE3-B6F2-A5EF-5F5D509AD8D1}"/>
          </ac:spMkLst>
        </pc:spChg>
        <pc:spChg chg="del">
          <ac:chgData name="Chen Zhan" userId="9bf1158d-5ec6-44ed-8784-22fed4df2891" providerId="ADAL" clId="{6E60FFE0-9373-4CE2-BF30-25B537E01A81}" dt="2023-11-09T13:56:30.419" v="768" actId="478"/>
          <ac:spMkLst>
            <pc:docMk/>
            <pc:sldMk cId="4086851937" sldId="614"/>
            <ac:spMk id="132" creationId="{087CB160-97BA-D597-6402-896C3B1DF460}"/>
          </ac:spMkLst>
        </pc:spChg>
        <pc:spChg chg="del">
          <ac:chgData name="Chen Zhan" userId="9bf1158d-5ec6-44ed-8784-22fed4df2891" providerId="ADAL" clId="{6E60FFE0-9373-4CE2-BF30-25B537E01A81}" dt="2023-11-09T13:56:30.419" v="768" actId="478"/>
          <ac:spMkLst>
            <pc:docMk/>
            <pc:sldMk cId="4086851937" sldId="614"/>
            <ac:spMk id="133" creationId="{25FAB50C-4E81-0455-3CBD-306E9E8DD895}"/>
          </ac:spMkLst>
        </pc:spChg>
        <pc:spChg chg="del">
          <ac:chgData name="Chen Zhan" userId="9bf1158d-5ec6-44ed-8784-22fed4df2891" providerId="ADAL" clId="{6E60FFE0-9373-4CE2-BF30-25B537E01A81}" dt="2023-11-09T13:56:30.419" v="768" actId="478"/>
          <ac:spMkLst>
            <pc:docMk/>
            <pc:sldMk cId="4086851937" sldId="614"/>
            <ac:spMk id="134" creationId="{F37294AD-9E1A-F08D-0724-908C5C27825E}"/>
          </ac:spMkLst>
        </pc:spChg>
        <pc:spChg chg="del">
          <ac:chgData name="Chen Zhan" userId="9bf1158d-5ec6-44ed-8784-22fed4df2891" providerId="ADAL" clId="{6E60FFE0-9373-4CE2-BF30-25B537E01A81}" dt="2023-11-09T13:56:30.419" v="768" actId="478"/>
          <ac:spMkLst>
            <pc:docMk/>
            <pc:sldMk cId="4086851937" sldId="614"/>
            <ac:spMk id="135" creationId="{2AE36AF7-6112-9ABC-BEA6-0217EA22AC14}"/>
          </ac:spMkLst>
        </pc:spChg>
        <pc:spChg chg="del">
          <ac:chgData name="Chen Zhan" userId="9bf1158d-5ec6-44ed-8784-22fed4df2891" providerId="ADAL" clId="{6E60FFE0-9373-4CE2-BF30-25B537E01A81}" dt="2023-11-09T13:56:30.419" v="768" actId="478"/>
          <ac:spMkLst>
            <pc:docMk/>
            <pc:sldMk cId="4086851937" sldId="614"/>
            <ac:spMk id="136" creationId="{371404FB-B090-8852-9B89-7D1975C23D97}"/>
          </ac:spMkLst>
        </pc:spChg>
        <pc:spChg chg="del">
          <ac:chgData name="Chen Zhan" userId="9bf1158d-5ec6-44ed-8784-22fed4df2891" providerId="ADAL" clId="{6E60FFE0-9373-4CE2-BF30-25B537E01A81}" dt="2023-11-09T13:56:30.419" v="768" actId="478"/>
          <ac:spMkLst>
            <pc:docMk/>
            <pc:sldMk cId="4086851937" sldId="614"/>
            <ac:spMk id="137" creationId="{08EFE9C2-BC3D-3F7F-01A6-D9F56C564FDB}"/>
          </ac:spMkLst>
        </pc:spChg>
        <pc:spChg chg="del">
          <ac:chgData name="Chen Zhan" userId="9bf1158d-5ec6-44ed-8784-22fed4df2891" providerId="ADAL" clId="{6E60FFE0-9373-4CE2-BF30-25B537E01A81}" dt="2023-11-09T13:56:30.419" v="768" actId="478"/>
          <ac:spMkLst>
            <pc:docMk/>
            <pc:sldMk cId="4086851937" sldId="614"/>
            <ac:spMk id="138" creationId="{8FDAFE1A-6CE1-8B09-646C-FE6AA50F468B}"/>
          </ac:spMkLst>
        </pc:spChg>
        <pc:spChg chg="del">
          <ac:chgData name="Chen Zhan" userId="9bf1158d-5ec6-44ed-8784-22fed4df2891" providerId="ADAL" clId="{6E60FFE0-9373-4CE2-BF30-25B537E01A81}" dt="2023-11-09T13:56:30.419" v="768" actId="478"/>
          <ac:spMkLst>
            <pc:docMk/>
            <pc:sldMk cId="4086851937" sldId="614"/>
            <ac:spMk id="139" creationId="{45C22C8D-4B39-9D8B-C193-083A60F71BE7}"/>
          </ac:spMkLst>
        </pc:spChg>
        <pc:spChg chg="del">
          <ac:chgData name="Chen Zhan" userId="9bf1158d-5ec6-44ed-8784-22fed4df2891" providerId="ADAL" clId="{6E60FFE0-9373-4CE2-BF30-25B537E01A81}" dt="2023-11-09T13:56:30.419" v="768" actId="478"/>
          <ac:spMkLst>
            <pc:docMk/>
            <pc:sldMk cId="4086851937" sldId="614"/>
            <ac:spMk id="140" creationId="{DF256968-1481-4F91-5F42-A0D778F68DC8}"/>
          </ac:spMkLst>
        </pc:spChg>
        <pc:spChg chg="del">
          <ac:chgData name="Chen Zhan" userId="9bf1158d-5ec6-44ed-8784-22fed4df2891" providerId="ADAL" clId="{6E60FFE0-9373-4CE2-BF30-25B537E01A81}" dt="2023-11-09T13:56:30.419" v="768" actId="478"/>
          <ac:spMkLst>
            <pc:docMk/>
            <pc:sldMk cId="4086851937" sldId="614"/>
            <ac:spMk id="141" creationId="{EB3B9D15-8AEA-84C5-080C-76FB6883CDB5}"/>
          </ac:spMkLst>
        </pc:spChg>
        <pc:spChg chg="del">
          <ac:chgData name="Chen Zhan" userId="9bf1158d-5ec6-44ed-8784-22fed4df2891" providerId="ADAL" clId="{6E60FFE0-9373-4CE2-BF30-25B537E01A81}" dt="2023-11-09T13:56:30.419" v="768" actId="478"/>
          <ac:spMkLst>
            <pc:docMk/>
            <pc:sldMk cId="4086851937" sldId="614"/>
            <ac:spMk id="142" creationId="{AABF9625-75CD-0A6B-A100-817A353F553E}"/>
          </ac:spMkLst>
        </pc:spChg>
        <pc:spChg chg="del">
          <ac:chgData name="Chen Zhan" userId="9bf1158d-5ec6-44ed-8784-22fed4df2891" providerId="ADAL" clId="{6E60FFE0-9373-4CE2-BF30-25B537E01A81}" dt="2023-11-09T13:56:30.419" v="768" actId="478"/>
          <ac:spMkLst>
            <pc:docMk/>
            <pc:sldMk cId="4086851937" sldId="614"/>
            <ac:spMk id="143" creationId="{1BB56020-156E-AB93-3148-CC22B162A489}"/>
          </ac:spMkLst>
        </pc:spChg>
        <pc:spChg chg="del">
          <ac:chgData name="Chen Zhan" userId="9bf1158d-5ec6-44ed-8784-22fed4df2891" providerId="ADAL" clId="{6E60FFE0-9373-4CE2-BF30-25B537E01A81}" dt="2023-11-09T13:56:30.419" v="768" actId="478"/>
          <ac:spMkLst>
            <pc:docMk/>
            <pc:sldMk cId="4086851937" sldId="614"/>
            <ac:spMk id="144" creationId="{BD563095-DCC5-BA2D-4D22-6B68D883ACC9}"/>
          </ac:spMkLst>
        </pc:spChg>
        <pc:spChg chg="del">
          <ac:chgData name="Chen Zhan" userId="9bf1158d-5ec6-44ed-8784-22fed4df2891" providerId="ADAL" clId="{6E60FFE0-9373-4CE2-BF30-25B537E01A81}" dt="2023-11-09T13:56:30.419" v="768" actId="478"/>
          <ac:spMkLst>
            <pc:docMk/>
            <pc:sldMk cId="4086851937" sldId="614"/>
            <ac:spMk id="145" creationId="{73F549C8-5B67-B66B-488B-AE149B752A72}"/>
          </ac:spMkLst>
        </pc:spChg>
        <pc:spChg chg="del">
          <ac:chgData name="Chen Zhan" userId="9bf1158d-5ec6-44ed-8784-22fed4df2891" providerId="ADAL" clId="{6E60FFE0-9373-4CE2-BF30-25B537E01A81}" dt="2023-11-09T13:56:30.419" v="768" actId="478"/>
          <ac:spMkLst>
            <pc:docMk/>
            <pc:sldMk cId="4086851937" sldId="614"/>
            <ac:spMk id="146" creationId="{EDDB5F5F-4608-9EB6-018C-108B8D72305B}"/>
          </ac:spMkLst>
        </pc:spChg>
        <pc:spChg chg="del">
          <ac:chgData name="Chen Zhan" userId="9bf1158d-5ec6-44ed-8784-22fed4df2891" providerId="ADAL" clId="{6E60FFE0-9373-4CE2-BF30-25B537E01A81}" dt="2023-11-09T13:56:30.419" v="768" actId="478"/>
          <ac:spMkLst>
            <pc:docMk/>
            <pc:sldMk cId="4086851937" sldId="614"/>
            <ac:spMk id="147" creationId="{6DBB4142-99C1-8E05-8FDF-E1BB57F2C930}"/>
          </ac:spMkLst>
        </pc:spChg>
        <pc:spChg chg="del">
          <ac:chgData name="Chen Zhan" userId="9bf1158d-5ec6-44ed-8784-22fed4df2891" providerId="ADAL" clId="{6E60FFE0-9373-4CE2-BF30-25B537E01A81}" dt="2023-11-09T13:56:30.419" v="768" actId="478"/>
          <ac:spMkLst>
            <pc:docMk/>
            <pc:sldMk cId="4086851937" sldId="614"/>
            <ac:spMk id="148" creationId="{75F2287C-FBEF-11E8-78C0-4BE6DAF97EF8}"/>
          </ac:spMkLst>
        </pc:spChg>
        <pc:spChg chg="add mod">
          <ac:chgData name="Chen Zhan" userId="9bf1158d-5ec6-44ed-8784-22fed4df2891" providerId="ADAL" clId="{6E60FFE0-9373-4CE2-BF30-25B537E01A81}" dt="2023-11-09T13:56:39.554" v="773" actId="27636"/>
          <ac:spMkLst>
            <pc:docMk/>
            <pc:sldMk cId="4086851937" sldId="614"/>
            <ac:spMk id="149" creationId="{378A50D5-FD4D-A430-0EB6-5F0E590A590E}"/>
          </ac:spMkLst>
        </pc:spChg>
        <pc:spChg chg="add mod">
          <ac:chgData name="Chen Zhan" userId="9bf1158d-5ec6-44ed-8784-22fed4df2891" providerId="ADAL" clId="{6E60FFE0-9373-4CE2-BF30-25B537E01A81}" dt="2023-11-09T13:56:39.554" v="773" actId="27636"/>
          <ac:spMkLst>
            <pc:docMk/>
            <pc:sldMk cId="4086851937" sldId="614"/>
            <ac:spMk id="150" creationId="{A0A97122-7C0F-E4F6-0EBF-818BE2611B2A}"/>
          </ac:spMkLst>
        </pc:spChg>
        <pc:spChg chg="add mod">
          <ac:chgData name="Chen Zhan" userId="9bf1158d-5ec6-44ed-8784-22fed4df2891" providerId="ADAL" clId="{6E60FFE0-9373-4CE2-BF30-25B537E01A81}" dt="2023-11-09T13:56:39.554" v="773" actId="27636"/>
          <ac:spMkLst>
            <pc:docMk/>
            <pc:sldMk cId="4086851937" sldId="614"/>
            <ac:spMk id="151" creationId="{9B05C8DA-4E1D-4A72-4B3A-6A83F933A8E5}"/>
          </ac:spMkLst>
        </pc:spChg>
        <pc:spChg chg="add mod">
          <ac:chgData name="Chen Zhan" userId="9bf1158d-5ec6-44ed-8784-22fed4df2891" providerId="ADAL" clId="{6E60FFE0-9373-4CE2-BF30-25B537E01A81}" dt="2023-11-09T13:56:39.554" v="773" actId="27636"/>
          <ac:spMkLst>
            <pc:docMk/>
            <pc:sldMk cId="4086851937" sldId="614"/>
            <ac:spMk id="152" creationId="{87CADEC4-61C4-6440-4A94-B75253DBA92F}"/>
          </ac:spMkLst>
        </pc:spChg>
        <pc:spChg chg="add mod">
          <ac:chgData name="Chen Zhan" userId="9bf1158d-5ec6-44ed-8784-22fed4df2891" providerId="ADAL" clId="{6E60FFE0-9373-4CE2-BF30-25B537E01A81}" dt="2023-11-09T13:56:39.554" v="773" actId="27636"/>
          <ac:spMkLst>
            <pc:docMk/>
            <pc:sldMk cId="4086851937" sldId="614"/>
            <ac:spMk id="153" creationId="{B581B4F3-FCFA-3639-9448-094FB4C18009}"/>
          </ac:spMkLst>
        </pc:spChg>
        <pc:spChg chg="add mod">
          <ac:chgData name="Chen Zhan" userId="9bf1158d-5ec6-44ed-8784-22fed4df2891" providerId="ADAL" clId="{6E60FFE0-9373-4CE2-BF30-25B537E01A81}" dt="2023-11-09T13:56:39.554" v="773" actId="27636"/>
          <ac:spMkLst>
            <pc:docMk/>
            <pc:sldMk cId="4086851937" sldId="614"/>
            <ac:spMk id="154" creationId="{9AB1E039-B53E-84D3-DBC5-1128E5BEE95C}"/>
          </ac:spMkLst>
        </pc:spChg>
        <pc:spChg chg="add mod">
          <ac:chgData name="Chen Zhan" userId="9bf1158d-5ec6-44ed-8784-22fed4df2891" providerId="ADAL" clId="{6E60FFE0-9373-4CE2-BF30-25B537E01A81}" dt="2023-11-09T13:56:39.554" v="773" actId="27636"/>
          <ac:spMkLst>
            <pc:docMk/>
            <pc:sldMk cId="4086851937" sldId="614"/>
            <ac:spMk id="155" creationId="{10D4AA17-AAE0-55BA-4C6A-3B679D5D09C2}"/>
          </ac:spMkLst>
        </pc:spChg>
        <pc:spChg chg="add mod">
          <ac:chgData name="Chen Zhan" userId="9bf1158d-5ec6-44ed-8784-22fed4df2891" providerId="ADAL" clId="{6E60FFE0-9373-4CE2-BF30-25B537E01A81}" dt="2023-11-09T13:56:39.554" v="773" actId="27636"/>
          <ac:spMkLst>
            <pc:docMk/>
            <pc:sldMk cId="4086851937" sldId="614"/>
            <ac:spMk id="156" creationId="{FB2BD66F-0494-C448-0B1B-B5D05CF1CC4B}"/>
          </ac:spMkLst>
        </pc:spChg>
        <pc:spChg chg="add mod">
          <ac:chgData name="Chen Zhan" userId="9bf1158d-5ec6-44ed-8784-22fed4df2891" providerId="ADAL" clId="{6E60FFE0-9373-4CE2-BF30-25B537E01A81}" dt="2023-11-09T13:56:39.554" v="773" actId="27636"/>
          <ac:spMkLst>
            <pc:docMk/>
            <pc:sldMk cId="4086851937" sldId="614"/>
            <ac:spMk id="157" creationId="{877F2841-891F-5C35-810E-E4B49F0824DB}"/>
          </ac:spMkLst>
        </pc:spChg>
        <pc:spChg chg="add mod">
          <ac:chgData name="Chen Zhan" userId="9bf1158d-5ec6-44ed-8784-22fed4df2891" providerId="ADAL" clId="{6E60FFE0-9373-4CE2-BF30-25B537E01A81}" dt="2023-11-09T13:56:39.554" v="773" actId="27636"/>
          <ac:spMkLst>
            <pc:docMk/>
            <pc:sldMk cId="4086851937" sldId="614"/>
            <ac:spMk id="158" creationId="{FBAB16C6-BBBE-9BD5-A713-EE4703468EFD}"/>
          </ac:spMkLst>
        </pc:spChg>
        <pc:spChg chg="add mod">
          <ac:chgData name="Chen Zhan" userId="9bf1158d-5ec6-44ed-8784-22fed4df2891" providerId="ADAL" clId="{6E60FFE0-9373-4CE2-BF30-25B537E01A81}" dt="2023-11-09T13:56:39.554" v="773" actId="27636"/>
          <ac:spMkLst>
            <pc:docMk/>
            <pc:sldMk cId="4086851937" sldId="614"/>
            <ac:spMk id="159" creationId="{BB1317C0-8CE5-881D-4AB3-FA6997CA60DF}"/>
          </ac:spMkLst>
        </pc:spChg>
        <pc:spChg chg="add mod">
          <ac:chgData name="Chen Zhan" userId="9bf1158d-5ec6-44ed-8784-22fed4df2891" providerId="ADAL" clId="{6E60FFE0-9373-4CE2-BF30-25B537E01A81}" dt="2023-11-09T13:56:39.554" v="773" actId="27636"/>
          <ac:spMkLst>
            <pc:docMk/>
            <pc:sldMk cId="4086851937" sldId="614"/>
            <ac:spMk id="160" creationId="{35AA517C-0657-FCE8-A3F4-E3C28E8AF414}"/>
          </ac:spMkLst>
        </pc:spChg>
        <pc:spChg chg="add mod">
          <ac:chgData name="Chen Zhan" userId="9bf1158d-5ec6-44ed-8784-22fed4df2891" providerId="ADAL" clId="{6E60FFE0-9373-4CE2-BF30-25B537E01A81}" dt="2023-11-09T13:56:39.554" v="773" actId="27636"/>
          <ac:spMkLst>
            <pc:docMk/>
            <pc:sldMk cId="4086851937" sldId="614"/>
            <ac:spMk id="161" creationId="{9D066B98-A2D8-9E00-79CD-5CB3FE549348}"/>
          </ac:spMkLst>
        </pc:spChg>
        <pc:spChg chg="add mod">
          <ac:chgData name="Chen Zhan" userId="9bf1158d-5ec6-44ed-8784-22fed4df2891" providerId="ADAL" clId="{6E60FFE0-9373-4CE2-BF30-25B537E01A81}" dt="2023-11-09T13:56:39.554" v="773" actId="27636"/>
          <ac:spMkLst>
            <pc:docMk/>
            <pc:sldMk cId="4086851937" sldId="614"/>
            <ac:spMk id="162" creationId="{59542BFC-412D-78E8-5480-3B098EDBD449}"/>
          </ac:spMkLst>
        </pc:spChg>
        <pc:spChg chg="add mod">
          <ac:chgData name="Chen Zhan" userId="9bf1158d-5ec6-44ed-8784-22fed4df2891" providerId="ADAL" clId="{6E60FFE0-9373-4CE2-BF30-25B537E01A81}" dt="2023-11-09T13:56:39.554" v="773" actId="27636"/>
          <ac:spMkLst>
            <pc:docMk/>
            <pc:sldMk cId="4086851937" sldId="614"/>
            <ac:spMk id="163" creationId="{CB33218C-CCF0-C45D-9547-CEF5A65A8A2C}"/>
          </ac:spMkLst>
        </pc:spChg>
        <pc:spChg chg="add mod">
          <ac:chgData name="Chen Zhan" userId="9bf1158d-5ec6-44ed-8784-22fed4df2891" providerId="ADAL" clId="{6E60FFE0-9373-4CE2-BF30-25B537E01A81}" dt="2023-11-09T13:56:39.554" v="773" actId="27636"/>
          <ac:spMkLst>
            <pc:docMk/>
            <pc:sldMk cId="4086851937" sldId="614"/>
            <ac:spMk id="164" creationId="{EED7192F-68BC-E386-334E-5EE25D6643F6}"/>
          </ac:spMkLst>
        </pc:spChg>
        <pc:spChg chg="add mod">
          <ac:chgData name="Chen Zhan" userId="9bf1158d-5ec6-44ed-8784-22fed4df2891" providerId="ADAL" clId="{6E60FFE0-9373-4CE2-BF30-25B537E01A81}" dt="2023-11-09T13:56:39.554" v="773" actId="27636"/>
          <ac:spMkLst>
            <pc:docMk/>
            <pc:sldMk cId="4086851937" sldId="614"/>
            <ac:spMk id="165" creationId="{51DE59BB-5E1C-36D9-37E2-430655A01F93}"/>
          </ac:spMkLst>
        </pc:spChg>
        <pc:spChg chg="add mod">
          <ac:chgData name="Chen Zhan" userId="9bf1158d-5ec6-44ed-8784-22fed4df2891" providerId="ADAL" clId="{6E60FFE0-9373-4CE2-BF30-25B537E01A81}" dt="2023-11-09T13:56:39.554" v="773" actId="27636"/>
          <ac:spMkLst>
            <pc:docMk/>
            <pc:sldMk cId="4086851937" sldId="614"/>
            <ac:spMk id="166" creationId="{DDEA582A-1354-8899-27E1-14B2A058A9CE}"/>
          </ac:spMkLst>
        </pc:spChg>
        <pc:spChg chg="add mod">
          <ac:chgData name="Chen Zhan" userId="9bf1158d-5ec6-44ed-8784-22fed4df2891" providerId="ADAL" clId="{6E60FFE0-9373-4CE2-BF30-25B537E01A81}" dt="2023-11-09T13:56:39.554" v="773" actId="27636"/>
          <ac:spMkLst>
            <pc:docMk/>
            <pc:sldMk cId="4086851937" sldId="614"/>
            <ac:spMk id="167" creationId="{AE92B2BB-D856-66B6-0F3E-9A792D83AFA1}"/>
          </ac:spMkLst>
        </pc:spChg>
        <pc:spChg chg="add mod">
          <ac:chgData name="Chen Zhan" userId="9bf1158d-5ec6-44ed-8784-22fed4df2891" providerId="ADAL" clId="{6E60FFE0-9373-4CE2-BF30-25B537E01A81}" dt="2023-11-09T13:56:39.554" v="773" actId="27636"/>
          <ac:spMkLst>
            <pc:docMk/>
            <pc:sldMk cId="4086851937" sldId="614"/>
            <ac:spMk id="168" creationId="{F443039A-56A1-6E4B-0BC7-39A59A22B430}"/>
          </ac:spMkLst>
        </pc:spChg>
        <pc:spChg chg="add mod">
          <ac:chgData name="Chen Zhan" userId="9bf1158d-5ec6-44ed-8784-22fed4df2891" providerId="ADAL" clId="{6E60FFE0-9373-4CE2-BF30-25B537E01A81}" dt="2023-11-09T13:56:39.554" v="773" actId="27636"/>
          <ac:spMkLst>
            <pc:docMk/>
            <pc:sldMk cId="4086851937" sldId="614"/>
            <ac:spMk id="169" creationId="{3ABE3443-E8B5-9994-948D-D3C12AB1F7A3}"/>
          </ac:spMkLst>
        </pc:spChg>
        <pc:spChg chg="add mod">
          <ac:chgData name="Chen Zhan" userId="9bf1158d-5ec6-44ed-8784-22fed4df2891" providerId="ADAL" clId="{6E60FFE0-9373-4CE2-BF30-25B537E01A81}" dt="2023-11-09T13:56:39.554" v="773" actId="27636"/>
          <ac:spMkLst>
            <pc:docMk/>
            <pc:sldMk cId="4086851937" sldId="614"/>
            <ac:spMk id="170" creationId="{AEBFBE89-2B51-D0CA-1829-51DAC6552B4E}"/>
          </ac:spMkLst>
        </pc:spChg>
        <pc:spChg chg="add mod">
          <ac:chgData name="Chen Zhan" userId="9bf1158d-5ec6-44ed-8784-22fed4df2891" providerId="ADAL" clId="{6E60FFE0-9373-4CE2-BF30-25B537E01A81}" dt="2023-11-09T13:56:39.554" v="773" actId="27636"/>
          <ac:spMkLst>
            <pc:docMk/>
            <pc:sldMk cId="4086851937" sldId="614"/>
            <ac:spMk id="171" creationId="{525607DE-7B80-82B8-1F30-1AA8B4C1D85A}"/>
          </ac:spMkLst>
        </pc:spChg>
        <pc:spChg chg="add mod">
          <ac:chgData name="Chen Zhan" userId="9bf1158d-5ec6-44ed-8784-22fed4df2891" providerId="ADAL" clId="{6E60FFE0-9373-4CE2-BF30-25B537E01A81}" dt="2023-11-09T13:56:39.554" v="773" actId="27636"/>
          <ac:spMkLst>
            <pc:docMk/>
            <pc:sldMk cId="4086851937" sldId="614"/>
            <ac:spMk id="172" creationId="{39816A28-FD6E-0ACA-A2CC-4A60ED0724D8}"/>
          </ac:spMkLst>
        </pc:spChg>
        <pc:spChg chg="add mod">
          <ac:chgData name="Chen Zhan" userId="9bf1158d-5ec6-44ed-8784-22fed4df2891" providerId="ADAL" clId="{6E60FFE0-9373-4CE2-BF30-25B537E01A81}" dt="2023-11-09T13:56:39.554" v="773" actId="27636"/>
          <ac:spMkLst>
            <pc:docMk/>
            <pc:sldMk cId="4086851937" sldId="614"/>
            <ac:spMk id="173" creationId="{A32AD16E-FC36-8120-96A6-71F9F6834067}"/>
          </ac:spMkLst>
        </pc:spChg>
        <pc:spChg chg="add mod">
          <ac:chgData name="Chen Zhan" userId="9bf1158d-5ec6-44ed-8784-22fed4df2891" providerId="ADAL" clId="{6E60FFE0-9373-4CE2-BF30-25B537E01A81}" dt="2023-11-09T13:56:39.554" v="773" actId="27636"/>
          <ac:spMkLst>
            <pc:docMk/>
            <pc:sldMk cId="4086851937" sldId="614"/>
            <ac:spMk id="174" creationId="{62C46430-62B0-1AA0-4811-17F4A2BA5DD1}"/>
          </ac:spMkLst>
        </pc:spChg>
        <pc:spChg chg="add mod">
          <ac:chgData name="Chen Zhan" userId="9bf1158d-5ec6-44ed-8784-22fed4df2891" providerId="ADAL" clId="{6E60FFE0-9373-4CE2-BF30-25B537E01A81}" dt="2023-11-09T13:56:39.554" v="773" actId="27636"/>
          <ac:spMkLst>
            <pc:docMk/>
            <pc:sldMk cId="4086851937" sldId="614"/>
            <ac:spMk id="175" creationId="{EA252EB7-11A5-1E1C-2FF0-E485BF11BCAF}"/>
          </ac:spMkLst>
        </pc:spChg>
        <pc:spChg chg="add mod">
          <ac:chgData name="Chen Zhan" userId="9bf1158d-5ec6-44ed-8784-22fed4df2891" providerId="ADAL" clId="{6E60FFE0-9373-4CE2-BF30-25B537E01A81}" dt="2023-11-09T13:56:39.554" v="773" actId="27636"/>
          <ac:spMkLst>
            <pc:docMk/>
            <pc:sldMk cId="4086851937" sldId="614"/>
            <ac:spMk id="176" creationId="{05E8A05D-0F0B-8813-E91F-B7D9B57B0289}"/>
          </ac:spMkLst>
        </pc:spChg>
        <pc:spChg chg="add mod">
          <ac:chgData name="Chen Zhan" userId="9bf1158d-5ec6-44ed-8784-22fed4df2891" providerId="ADAL" clId="{6E60FFE0-9373-4CE2-BF30-25B537E01A81}" dt="2023-11-09T13:56:39.554" v="773" actId="27636"/>
          <ac:spMkLst>
            <pc:docMk/>
            <pc:sldMk cId="4086851937" sldId="614"/>
            <ac:spMk id="177" creationId="{47C7CDD3-EC81-8E43-B9FA-35C70D94A0F9}"/>
          </ac:spMkLst>
        </pc:spChg>
        <pc:spChg chg="add mod">
          <ac:chgData name="Chen Zhan" userId="9bf1158d-5ec6-44ed-8784-22fed4df2891" providerId="ADAL" clId="{6E60FFE0-9373-4CE2-BF30-25B537E01A81}" dt="2023-11-09T13:56:39.554" v="773" actId="27636"/>
          <ac:spMkLst>
            <pc:docMk/>
            <pc:sldMk cId="4086851937" sldId="614"/>
            <ac:spMk id="178" creationId="{E4A810F9-5E62-5415-C92D-B4AD44C46828}"/>
          </ac:spMkLst>
        </pc:spChg>
        <pc:spChg chg="add mod">
          <ac:chgData name="Chen Zhan" userId="9bf1158d-5ec6-44ed-8784-22fed4df2891" providerId="ADAL" clId="{6E60FFE0-9373-4CE2-BF30-25B537E01A81}" dt="2023-11-09T13:56:55.843" v="775" actId="1076"/>
          <ac:spMkLst>
            <pc:docMk/>
            <pc:sldMk cId="4086851937" sldId="614"/>
            <ac:spMk id="179" creationId="{469A31E6-25E9-179F-5E65-9A51C92B19D5}"/>
          </ac:spMkLst>
        </pc:spChg>
        <pc:spChg chg="add mod">
          <ac:chgData name="Chen Zhan" userId="9bf1158d-5ec6-44ed-8784-22fed4df2891" providerId="ADAL" clId="{6E60FFE0-9373-4CE2-BF30-25B537E01A81}" dt="2023-11-09T13:56:39.554" v="773" actId="27636"/>
          <ac:spMkLst>
            <pc:docMk/>
            <pc:sldMk cId="4086851937" sldId="614"/>
            <ac:spMk id="183" creationId="{408020DC-66B3-16A7-EBCB-AC0E97D6F5BD}"/>
          </ac:spMkLst>
        </pc:spChg>
        <pc:spChg chg="add mod">
          <ac:chgData name="Chen Zhan" userId="9bf1158d-5ec6-44ed-8784-22fed4df2891" providerId="ADAL" clId="{6E60FFE0-9373-4CE2-BF30-25B537E01A81}" dt="2023-11-09T13:56:39.554" v="773" actId="27636"/>
          <ac:spMkLst>
            <pc:docMk/>
            <pc:sldMk cId="4086851937" sldId="614"/>
            <ac:spMk id="184" creationId="{78D0ED33-70DD-652E-DB37-4719FF1E1323}"/>
          </ac:spMkLst>
        </pc:spChg>
        <pc:spChg chg="add mod">
          <ac:chgData name="Chen Zhan" userId="9bf1158d-5ec6-44ed-8784-22fed4df2891" providerId="ADAL" clId="{6E60FFE0-9373-4CE2-BF30-25B537E01A81}" dt="2023-11-09T13:56:39.554" v="773" actId="27636"/>
          <ac:spMkLst>
            <pc:docMk/>
            <pc:sldMk cId="4086851937" sldId="614"/>
            <ac:spMk id="185" creationId="{8FD9B10F-1FF2-945C-968E-439306890C7C}"/>
          </ac:spMkLst>
        </pc:spChg>
        <pc:spChg chg="add mod">
          <ac:chgData name="Chen Zhan" userId="9bf1158d-5ec6-44ed-8784-22fed4df2891" providerId="ADAL" clId="{6E60FFE0-9373-4CE2-BF30-25B537E01A81}" dt="2023-11-09T13:56:39.554" v="773" actId="27636"/>
          <ac:spMkLst>
            <pc:docMk/>
            <pc:sldMk cId="4086851937" sldId="614"/>
            <ac:spMk id="186" creationId="{677EEC73-5181-0F7F-C16C-607D546D944A}"/>
          </ac:spMkLst>
        </pc:spChg>
        <pc:spChg chg="add mod">
          <ac:chgData name="Chen Zhan" userId="9bf1158d-5ec6-44ed-8784-22fed4df2891" providerId="ADAL" clId="{6E60FFE0-9373-4CE2-BF30-25B537E01A81}" dt="2023-11-09T13:56:39.554" v="773" actId="27636"/>
          <ac:spMkLst>
            <pc:docMk/>
            <pc:sldMk cId="4086851937" sldId="614"/>
            <ac:spMk id="187" creationId="{804AA9E0-A4E9-E725-CA0E-312228BC15BF}"/>
          </ac:spMkLst>
        </pc:spChg>
        <pc:spChg chg="add mod">
          <ac:chgData name="Chen Zhan" userId="9bf1158d-5ec6-44ed-8784-22fed4df2891" providerId="ADAL" clId="{6E60FFE0-9373-4CE2-BF30-25B537E01A81}" dt="2023-11-09T13:56:39.554" v="773" actId="27636"/>
          <ac:spMkLst>
            <pc:docMk/>
            <pc:sldMk cId="4086851937" sldId="614"/>
            <ac:spMk id="188" creationId="{B32AFEB6-E7CF-7F4B-696A-BEC0F1883D61}"/>
          </ac:spMkLst>
        </pc:spChg>
        <pc:spChg chg="add mod">
          <ac:chgData name="Chen Zhan" userId="9bf1158d-5ec6-44ed-8784-22fed4df2891" providerId="ADAL" clId="{6E60FFE0-9373-4CE2-BF30-25B537E01A81}" dt="2023-11-09T13:56:39.554" v="773" actId="27636"/>
          <ac:spMkLst>
            <pc:docMk/>
            <pc:sldMk cId="4086851937" sldId="614"/>
            <ac:spMk id="189" creationId="{EC199C1A-DFE2-37AC-9221-FDA70E2401AE}"/>
          </ac:spMkLst>
        </pc:spChg>
        <pc:spChg chg="add mod">
          <ac:chgData name="Chen Zhan" userId="9bf1158d-5ec6-44ed-8784-22fed4df2891" providerId="ADAL" clId="{6E60FFE0-9373-4CE2-BF30-25B537E01A81}" dt="2023-11-09T13:56:39.554" v="773" actId="27636"/>
          <ac:spMkLst>
            <pc:docMk/>
            <pc:sldMk cId="4086851937" sldId="614"/>
            <ac:spMk id="190" creationId="{38FB9D9E-FBF6-2882-C3C3-9CD53C120B61}"/>
          </ac:spMkLst>
        </pc:spChg>
        <pc:spChg chg="add mod">
          <ac:chgData name="Chen Zhan" userId="9bf1158d-5ec6-44ed-8784-22fed4df2891" providerId="ADAL" clId="{6E60FFE0-9373-4CE2-BF30-25B537E01A81}" dt="2023-11-09T13:56:39.554" v="773" actId="27636"/>
          <ac:spMkLst>
            <pc:docMk/>
            <pc:sldMk cId="4086851937" sldId="614"/>
            <ac:spMk id="191" creationId="{0EDD1C65-74E2-0FDF-394A-1CA3447060CA}"/>
          </ac:spMkLst>
        </pc:spChg>
        <pc:spChg chg="add mod">
          <ac:chgData name="Chen Zhan" userId="9bf1158d-5ec6-44ed-8784-22fed4df2891" providerId="ADAL" clId="{6E60FFE0-9373-4CE2-BF30-25B537E01A81}" dt="2023-11-09T13:56:39.554" v="773" actId="27636"/>
          <ac:spMkLst>
            <pc:docMk/>
            <pc:sldMk cId="4086851937" sldId="614"/>
            <ac:spMk id="192" creationId="{EB5F4A7C-1A5A-D67F-11BB-123D2405D9A2}"/>
          </ac:spMkLst>
        </pc:spChg>
        <pc:spChg chg="add mod">
          <ac:chgData name="Chen Zhan" userId="9bf1158d-5ec6-44ed-8784-22fed4df2891" providerId="ADAL" clId="{6E60FFE0-9373-4CE2-BF30-25B537E01A81}" dt="2023-11-09T13:56:39.554" v="773" actId="27636"/>
          <ac:spMkLst>
            <pc:docMk/>
            <pc:sldMk cId="4086851937" sldId="614"/>
            <ac:spMk id="193" creationId="{AEBB38C1-D7F5-07E4-CF36-3DA79AE2FAA1}"/>
          </ac:spMkLst>
        </pc:spChg>
        <pc:spChg chg="add mod">
          <ac:chgData name="Chen Zhan" userId="9bf1158d-5ec6-44ed-8784-22fed4df2891" providerId="ADAL" clId="{6E60FFE0-9373-4CE2-BF30-25B537E01A81}" dt="2023-11-09T13:56:39.554" v="773" actId="27636"/>
          <ac:spMkLst>
            <pc:docMk/>
            <pc:sldMk cId="4086851937" sldId="614"/>
            <ac:spMk id="194" creationId="{051147B7-1ED4-8F09-22AE-F078D09417F6}"/>
          </ac:spMkLst>
        </pc:spChg>
        <pc:spChg chg="add mod">
          <ac:chgData name="Chen Zhan" userId="9bf1158d-5ec6-44ed-8784-22fed4df2891" providerId="ADAL" clId="{6E60FFE0-9373-4CE2-BF30-25B537E01A81}" dt="2023-11-09T13:56:39.554" v="773" actId="27636"/>
          <ac:spMkLst>
            <pc:docMk/>
            <pc:sldMk cId="4086851937" sldId="614"/>
            <ac:spMk id="195" creationId="{F2393D57-42BA-8F19-6869-288EE2AF2487}"/>
          </ac:spMkLst>
        </pc:spChg>
        <pc:spChg chg="add mod">
          <ac:chgData name="Chen Zhan" userId="9bf1158d-5ec6-44ed-8784-22fed4df2891" providerId="ADAL" clId="{6E60FFE0-9373-4CE2-BF30-25B537E01A81}" dt="2023-11-09T13:56:39.554" v="773" actId="27636"/>
          <ac:spMkLst>
            <pc:docMk/>
            <pc:sldMk cId="4086851937" sldId="614"/>
            <ac:spMk id="196" creationId="{8F1BD7E2-F40F-C61A-ABFB-56F5F7DC2E22}"/>
          </ac:spMkLst>
        </pc:spChg>
        <pc:spChg chg="add mod">
          <ac:chgData name="Chen Zhan" userId="9bf1158d-5ec6-44ed-8784-22fed4df2891" providerId="ADAL" clId="{6E60FFE0-9373-4CE2-BF30-25B537E01A81}" dt="2023-11-09T13:56:39.554" v="773" actId="27636"/>
          <ac:spMkLst>
            <pc:docMk/>
            <pc:sldMk cId="4086851937" sldId="614"/>
            <ac:spMk id="197" creationId="{00D77F74-8E2C-6889-CF5D-79CCFEF1536A}"/>
          </ac:spMkLst>
        </pc:spChg>
        <pc:spChg chg="add mod">
          <ac:chgData name="Chen Zhan" userId="9bf1158d-5ec6-44ed-8784-22fed4df2891" providerId="ADAL" clId="{6E60FFE0-9373-4CE2-BF30-25B537E01A81}" dt="2023-11-09T13:56:39.554" v="773" actId="27636"/>
          <ac:spMkLst>
            <pc:docMk/>
            <pc:sldMk cId="4086851937" sldId="614"/>
            <ac:spMk id="198" creationId="{DBDFBAA0-48DE-F4AA-9B82-08EF6C6EE2C3}"/>
          </ac:spMkLst>
        </pc:spChg>
        <pc:spChg chg="add mod">
          <ac:chgData name="Chen Zhan" userId="9bf1158d-5ec6-44ed-8784-22fed4df2891" providerId="ADAL" clId="{6E60FFE0-9373-4CE2-BF30-25B537E01A81}" dt="2023-11-09T13:56:39.554" v="773" actId="27636"/>
          <ac:spMkLst>
            <pc:docMk/>
            <pc:sldMk cId="4086851937" sldId="614"/>
            <ac:spMk id="199" creationId="{8E7D8C20-E365-3ABA-D704-9AA2D956FDF3}"/>
          </ac:spMkLst>
        </pc:spChg>
        <pc:spChg chg="add mod">
          <ac:chgData name="Chen Zhan" userId="9bf1158d-5ec6-44ed-8784-22fed4df2891" providerId="ADAL" clId="{6E60FFE0-9373-4CE2-BF30-25B537E01A81}" dt="2023-11-09T13:56:39.554" v="773" actId="27636"/>
          <ac:spMkLst>
            <pc:docMk/>
            <pc:sldMk cId="4086851937" sldId="614"/>
            <ac:spMk id="200" creationId="{4F3FBAC1-BA40-05F8-4AE9-46672457A089}"/>
          </ac:spMkLst>
        </pc:spChg>
        <pc:spChg chg="add mod">
          <ac:chgData name="Chen Zhan" userId="9bf1158d-5ec6-44ed-8784-22fed4df2891" providerId="ADAL" clId="{6E60FFE0-9373-4CE2-BF30-25B537E01A81}" dt="2023-11-09T13:56:39.554" v="773" actId="27636"/>
          <ac:spMkLst>
            <pc:docMk/>
            <pc:sldMk cId="4086851937" sldId="614"/>
            <ac:spMk id="201" creationId="{0E2449E4-D848-51DD-EB69-B5D7A70FEB52}"/>
          </ac:spMkLst>
        </pc:spChg>
        <pc:spChg chg="add mod">
          <ac:chgData name="Chen Zhan" userId="9bf1158d-5ec6-44ed-8784-22fed4df2891" providerId="ADAL" clId="{6E60FFE0-9373-4CE2-BF30-25B537E01A81}" dt="2023-11-09T13:56:39.554" v="773" actId="27636"/>
          <ac:spMkLst>
            <pc:docMk/>
            <pc:sldMk cId="4086851937" sldId="614"/>
            <ac:spMk id="202" creationId="{6D5F99EE-736F-F8D2-CF33-02B6215EABD0}"/>
          </ac:spMkLst>
        </pc:spChg>
        <pc:spChg chg="add mod">
          <ac:chgData name="Chen Zhan" userId="9bf1158d-5ec6-44ed-8784-22fed4df2891" providerId="ADAL" clId="{6E60FFE0-9373-4CE2-BF30-25B537E01A81}" dt="2023-11-09T13:56:39.554" v="773" actId="27636"/>
          <ac:spMkLst>
            <pc:docMk/>
            <pc:sldMk cId="4086851937" sldId="614"/>
            <ac:spMk id="203" creationId="{EC9F3F93-B14A-0145-D485-9BF36F9D2BC0}"/>
          </ac:spMkLst>
        </pc:spChg>
        <pc:spChg chg="add mod">
          <ac:chgData name="Chen Zhan" userId="9bf1158d-5ec6-44ed-8784-22fed4df2891" providerId="ADAL" clId="{6E60FFE0-9373-4CE2-BF30-25B537E01A81}" dt="2023-11-09T13:56:39.554" v="773" actId="27636"/>
          <ac:spMkLst>
            <pc:docMk/>
            <pc:sldMk cId="4086851937" sldId="614"/>
            <ac:spMk id="204" creationId="{B5126DF4-8DE2-DD1F-E625-6AFC4B47A04D}"/>
          </ac:spMkLst>
        </pc:spChg>
        <pc:spChg chg="add mod">
          <ac:chgData name="Chen Zhan" userId="9bf1158d-5ec6-44ed-8784-22fed4df2891" providerId="ADAL" clId="{6E60FFE0-9373-4CE2-BF30-25B537E01A81}" dt="2023-11-09T13:56:39.554" v="773" actId="27636"/>
          <ac:spMkLst>
            <pc:docMk/>
            <pc:sldMk cId="4086851937" sldId="614"/>
            <ac:spMk id="205" creationId="{FE256A6C-29EC-AA30-CA1B-23A7950AD148}"/>
          </ac:spMkLst>
        </pc:spChg>
        <pc:spChg chg="add mod">
          <ac:chgData name="Chen Zhan" userId="9bf1158d-5ec6-44ed-8784-22fed4df2891" providerId="ADAL" clId="{6E60FFE0-9373-4CE2-BF30-25B537E01A81}" dt="2023-11-09T13:56:39.554" v="773" actId="27636"/>
          <ac:spMkLst>
            <pc:docMk/>
            <pc:sldMk cId="4086851937" sldId="614"/>
            <ac:spMk id="206" creationId="{57BE6683-2D4F-56FE-DCAD-BF51D2DB1494}"/>
          </ac:spMkLst>
        </pc:spChg>
        <pc:spChg chg="add mod">
          <ac:chgData name="Chen Zhan" userId="9bf1158d-5ec6-44ed-8784-22fed4df2891" providerId="ADAL" clId="{6E60FFE0-9373-4CE2-BF30-25B537E01A81}" dt="2023-11-09T13:56:39.554" v="773" actId="27636"/>
          <ac:spMkLst>
            <pc:docMk/>
            <pc:sldMk cId="4086851937" sldId="614"/>
            <ac:spMk id="207" creationId="{43BD0E28-BF4E-59AB-E430-F6D7F85CBB81}"/>
          </ac:spMkLst>
        </pc:spChg>
        <pc:spChg chg="add mod">
          <ac:chgData name="Chen Zhan" userId="9bf1158d-5ec6-44ed-8784-22fed4df2891" providerId="ADAL" clId="{6E60FFE0-9373-4CE2-BF30-25B537E01A81}" dt="2023-11-09T13:56:39.554" v="773" actId="27636"/>
          <ac:spMkLst>
            <pc:docMk/>
            <pc:sldMk cId="4086851937" sldId="614"/>
            <ac:spMk id="208" creationId="{C3A5CF33-0F83-736A-854C-AD58D3E77424}"/>
          </ac:spMkLst>
        </pc:spChg>
        <pc:spChg chg="add mod">
          <ac:chgData name="Chen Zhan" userId="9bf1158d-5ec6-44ed-8784-22fed4df2891" providerId="ADAL" clId="{6E60FFE0-9373-4CE2-BF30-25B537E01A81}" dt="2023-11-09T13:56:39.554" v="773" actId="27636"/>
          <ac:spMkLst>
            <pc:docMk/>
            <pc:sldMk cId="4086851937" sldId="614"/>
            <ac:spMk id="209" creationId="{47D9B3C3-765D-FA75-B484-142B9AE96232}"/>
          </ac:spMkLst>
        </pc:spChg>
        <pc:spChg chg="add mod">
          <ac:chgData name="Chen Zhan" userId="9bf1158d-5ec6-44ed-8784-22fed4df2891" providerId="ADAL" clId="{6E60FFE0-9373-4CE2-BF30-25B537E01A81}" dt="2023-11-09T13:56:39.492" v="772"/>
          <ac:spMkLst>
            <pc:docMk/>
            <pc:sldMk cId="4086851937" sldId="614"/>
            <ac:spMk id="211" creationId="{57ACD10C-9D0F-941B-AEFA-EDF0F1400CA3}"/>
          </ac:spMkLst>
        </pc:spChg>
        <pc:spChg chg="add mod">
          <ac:chgData name="Chen Zhan" userId="9bf1158d-5ec6-44ed-8784-22fed4df2891" providerId="ADAL" clId="{6E60FFE0-9373-4CE2-BF30-25B537E01A81}" dt="2023-11-09T13:56:39.492" v="772"/>
          <ac:spMkLst>
            <pc:docMk/>
            <pc:sldMk cId="4086851937" sldId="614"/>
            <ac:spMk id="212" creationId="{71EDDE71-CC53-C927-B201-43E7261758EA}"/>
          </ac:spMkLst>
        </pc:spChg>
        <pc:spChg chg="del">
          <ac:chgData name="Chen Zhan" userId="9bf1158d-5ec6-44ed-8784-22fed4df2891" providerId="ADAL" clId="{6E60FFE0-9373-4CE2-BF30-25B537E01A81}" dt="2023-11-09T13:56:30.419" v="768" actId="478"/>
          <ac:spMkLst>
            <pc:docMk/>
            <pc:sldMk cId="4086851937" sldId="614"/>
            <ac:spMk id="213" creationId="{CBBDE859-2E73-DBCD-8A11-1CD456D57E89}"/>
          </ac:spMkLst>
        </pc:spChg>
        <pc:spChg chg="add mod">
          <ac:chgData name="Chen Zhan" userId="9bf1158d-5ec6-44ed-8784-22fed4df2891" providerId="ADAL" clId="{6E60FFE0-9373-4CE2-BF30-25B537E01A81}" dt="2023-11-09T13:56:39.492" v="772"/>
          <ac:spMkLst>
            <pc:docMk/>
            <pc:sldMk cId="4086851937" sldId="614"/>
            <ac:spMk id="214" creationId="{3BEEAB61-DF04-527F-7583-034825591EE1}"/>
          </ac:spMkLst>
        </pc:spChg>
        <pc:spChg chg="add mod">
          <ac:chgData name="Chen Zhan" userId="9bf1158d-5ec6-44ed-8784-22fed4df2891" providerId="ADAL" clId="{6E60FFE0-9373-4CE2-BF30-25B537E01A81}" dt="2023-11-09T13:56:39.492" v="772"/>
          <ac:spMkLst>
            <pc:docMk/>
            <pc:sldMk cId="4086851937" sldId="614"/>
            <ac:spMk id="215" creationId="{18C6ACDD-E522-17C6-4258-2674E0BDD748}"/>
          </ac:spMkLst>
        </pc:spChg>
        <pc:spChg chg="add mod">
          <ac:chgData name="Chen Zhan" userId="9bf1158d-5ec6-44ed-8784-22fed4df2891" providerId="ADAL" clId="{6E60FFE0-9373-4CE2-BF30-25B537E01A81}" dt="2023-11-09T13:56:39.492" v="772"/>
          <ac:spMkLst>
            <pc:docMk/>
            <pc:sldMk cId="4086851937" sldId="614"/>
            <ac:spMk id="216" creationId="{6FFB593F-662F-E408-A03E-8BE1D373508B}"/>
          </ac:spMkLst>
        </pc:spChg>
        <pc:spChg chg="add mod">
          <ac:chgData name="Chen Zhan" userId="9bf1158d-5ec6-44ed-8784-22fed4df2891" providerId="ADAL" clId="{6E60FFE0-9373-4CE2-BF30-25B537E01A81}" dt="2023-11-09T13:56:39.492" v="772"/>
          <ac:spMkLst>
            <pc:docMk/>
            <pc:sldMk cId="4086851937" sldId="614"/>
            <ac:spMk id="217" creationId="{015F891A-B488-9BC4-7397-6791816EB614}"/>
          </ac:spMkLst>
        </pc:spChg>
        <pc:spChg chg="add mod">
          <ac:chgData name="Chen Zhan" userId="9bf1158d-5ec6-44ed-8784-22fed4df2891" providerId="ADAL" clId="{6E60FFE0-9373-4CE2-BF30-25B537E01A81}" dt="2023-11-09T13:56:39.492" v="772"/>
          <ac:spMkLst>
            <pc:docMk/>
            <pc:sldMk cId="4086851937" sldId="614"/>
            <ac:spMk id="218" creationId="{61661F0A-BF70-EC2E-8C04-1BBD785A606E}"/>
          </ac:spMkLst>
        </pc:spChg>
        <pc:spChg chg="add mod">
          <ac:chgData name="Chen Zhan" userId="9bf1158d-5ec6-44ed-8784-22fed4df2891" providerId="ADAL" clId="{6E60FFE0-9373-4CE2-BF30-25B537E01A81}" dt="2023-11-09T13:56:39.492" v="772"/>
          <ac:spMkLst>
            <pc:docMk/>
            <pc:sldMk cId="4086851937" sldId="614"/>
            <ac:spMk id="219" creationId="{3E444AA9-9E5B-F48D-52B3-0BA2197F7DA8}"/>
          </ac:spMkLst>
        </pc:spChg>
        <pc:spChg chg="add mod">
          <ac:chgData name="Chen Zhan" userId="9bf1158d-5ec6-44ed-8784-22fed4df2891" providerId="ADAL" clId="{6E60FFE0-9373-4CE2-BF30-25B537E01A81}" dt="2023-11-09T13:56:39.492" v="772"/>
          <ac:spMkLst>
            <pc:docMk/>
            <pc:sldMk cId="4086851937" sldId="614"/>
            <ac:spMk id="220" creationId="{AEB1A13A-DEC1-52FD-B1FE-4AB295C7625B}"/>
          </ac:spMkLst>
        </pc:spChg>
        <pc:spChg chg="del">
          <ac:chgData name="Chen Zhan" userId="9bf1158d-5ec6-44ed-8784-22fed4df2891" providerId="ADAL" clId="{6E60FFE0-9373-4CE2-BF30-25B537E01A81}" dt="2023-11-09T13:56:30.419" v="768" actId="478"/>
          <ac:spMkLst>
            <pc:docMk/>
            <pc:sldMk cId="4086851937" sldId="614"/>
            <ac:spMk id="226" creationId="{FCF2FC3F-B625-7A47-BCD1-D26DC3D912C5}"/>
          </ac:spMkLst>
        </pc:spChg>
        <pc:spChg chg="del">
          <ac:chgData name="Chen Zhan" userId="9bf1158d-5ec6-44ed-8784-22fed4df2891" providerId="ADAL" clId="{6E60FFE0-9373-4CE2-BF30-25B537E01A81}" dt="2023-11-09T13:56:30.419" v="768" actId="478"/>
          <ac:spMkLst>
            <pc:docMk/>
            <pc:sldMk cId="4086851937" sldId="614"/>
            <ac:spMk id="227" creationId="{C6522DCC-6D7E-D32D-3680-0671108679D7}"/>
          </ac:spMkLst>
        </pc:spChg>
        <pc:spChg chg="del">
          <ac:chgData name="Chen Zhan" userId="9bf1158d-5ec6-44ed-8784-22fed4df2891" providerId="ADAL" clId="{6E60FFE0-9373-4CE2-BF30-25B537E01A81}" dt="2023-11-09T13:56:30.419" v="768" actId="478"/>
          <ac:spMkLst>
            <pc:docMk/>
            <pc:sldMk cId="4086851937" sldId="614"/>
            <ac:spMk id="228" creationId="{EA9F4B3D-083A-594A-BA59-69C24EDB4857}"/>
          </ac:spMkLst>
        </pc:spChg>
        <pc:spChg chg="del">
          <ac:chgData name="Chen Zhan" userId="9bf1158d-5ec6-44ed-8784-22fed4df2891" providerId="ADAL" clId="{6E60FFE0-9373-4CE2-BF30-25B537E01A81}" dt="2023-11-09T13:56:30.419" v="768" actId="478"/>
          <ac:spMkLst>
            <pc:docMk/>
            <pc:sldMk cId="4086851937" sldId="614"/>
            <ac:spMk id="229" creationId="{2DB7410B-58E1-A7DE-5574-5951F3CF7E95}"/>
          </ac:spMkLst>
        </pc:spChg>
        <pc:spChg chg="del">
          <ac:chgData name="Chen Zhan" userId="9bf1158d-5ec6-44ed-8784-22fed4df2891" providerId="ADAL" clId="{6E60FFE0-9373-4CE2-BF30-25B537E01A81}" dt="2023-11-09T13:56:30.419" v="768" actId="478"/>
          <ac:spMkLst>
            <pc:docMk/>
            <pc:sldMk cId="4086851937" sldId="614"/>
            <ac:spMk id="230" creationId="{1503BA3D-39BA-8594-E2FD-3EBF16CBE6C2}"/>
          </ac:spMkLst>
        </pc:spChg>
        <pc:spChg chg="del">
          <ac:chgData name="Chen Zhan" userId="9bf1158d-5ec6-44ed-8784-22fed4df2891" providerId="ADAL" clId="{6E60FFE0-9373-4CE2-BF30-25B537E01A81}" dt="2023-11-09T13:56:30.419" v="768" actId="478"/>
          <ac:spMkLst>
            <pc:docMk/>
            <pc:sldMk cId="4086851937" sldId="614"/>
            <ac:spMk id="231" creationId="{242B5468-FB99-D421-5893-103EEDAFF7EB}"/>
          </ac:spMkLst>
        </pc:spChg>
        <pc:spChg chg="del">
          <ac:chgData name="Chen Zhan" userId="9bf1158d-5ec6-44ed-8784-22fed4df2891" providerId="ADAL" clId="{6E60FFE0-9373-4CE2-BF30-25B537E01A81}" dt="2023-11-09T13:56:30.419" v="768" actId="478"/>
          <ac:spMkLst>
            <pc:docMk/>
            <pc:sldMk cId="4086851937" sldId="614"/>
            <ac:spMk id="232" creationId="{A85548E7-0749-4FDB-7A09-87A62C7CFE4C}"/>
          </ac:spMkLst>
        </pc:spChg>
        <pc:spChg chg="del">
          <ac:chgData name="Chen Zhan" userId="9bf1158d-5ec6-44ed-8784-22fed4df2891" providerId="ADAL" clId="{6E60FFE0-9373-4CE2-BF30-25B537E01A81}" dt="2023-11-09T13:56:30.419" v="768" actId="478"/>
          <ac:spMkLst>
            <pc:docMk/>
            <pc:sldMk cId="4086851937" sldId="614"/>
            <ac:spMk id="233" creationId="{152B2812-C40F-B962-FDD8-EEC731D76BE3}"/>
          </ac:spMkLst>
        </pc:spChg>
        <pc:spChg chg="del">
          <ac:chgData name="Chen Zhan" userId="9bf1158d-5ec6-44ed-8784-22fed4df2891" providerId="ADAL" clId="{6E60FFE0-9373-4CE2-BF30-25B537E01A81}" dt="2023-11-09T13:56:30.419" v="768" actId="478"/>
          <ac:spMkLst>
            <pc:docMk/>
            <pc:sldMk cId="4086851937" sldId="614"/>
            <ac:spMk id="234" creationId="{6749114B-E229-3446-9E1B-036CF9B45341}"/>
          </ac:spMkLst>
        </pc:spChg>
        <pc:spChg chg="del">
          <ac:chgData name="Chen Zhan" userId="9bf1158d-5ec6-44ed-8784-22fed4df2891" providerId="ADAL" clId="{6E60FFE0-9373-4CE2-BF30-25B537E01A81}" dt="2023-11-09T13:56:30.419" v="768" actId="478"/>
          <ac:spMkLst>
            <pc:docMk/>
            <pc:sldMk cId="4086851937" sldId="614"/>
            <ac:spMk id="235" creationId="{C18BB7E3-301F-5F34-6B2C-7A230065B98C}"/>
          </ac:spMkLst>
        </pc:spChg>
        <pc:spChg chg="del">
          <ac:chgData name="Chen Zhan" userId="9bf1158d-5ec6-44ed-8784-22fed4df2891" providerId="ADAL" clId="{6E60FFE0-9373-4CE2-BF30-25B537E01A81}" dt="2023-11-09T13:56:30.419" v="768" actId="478"/>
          <ac:spMkLst>
            <pc:docMk/>
            <pc:sldMk cId="4086851937" sldId="614"/>
            <ac:spMk id="236" creationId="{9AC5A944-96F6-4F45-4B69-815EEC702611}"/>
          </ac:spMkLst>
        </pc:spChg>
        <pc:spChg chg="del">
          <ac:chgData name="Chen Zhan" userId="9bf1158d-5ec6-44ed-8784-22fed4df2891" providerId="ADAL" clId="{6E60FFE0-9373-4CE2-BF30-25B537E01A81}" dt="2023-11-09T13:56:30.419" v="768" actId="478"/>
          <ac:spMkLst>
            <pc:docMk/>
            <pc:sldMk cId="4086851937" sldId="614"/>
            <ac:spMk id="237" creationId="{88BCF773-E776-4146-075D-F716B52922A3}"/>
          </ac:spMkLst>
        </pc:spChg>
        <pc:spChg chg="del">
          <ac:chgData name="Chen Zhan" userId="9bf1158d-5ec6-44ed-8784-22fed4df2891" providerId="ADAL" clId="{6E60FFE0-9373-4CE2-BF30-25B537E01A81}" dt="2023-11-09T13:56:30.419" v="768" actId="478"/>
          <ac:spMkLst>
            <pc:docMk/>
            <pc:sldMk cId="4086851937" sldId="614"/>
            <ac:spMk id="238" creationId="{7DD6E10F-E9F7-364D-881B-56B4A2B99042}"/>
          </ac:spMkLst>
        </pc:spChg>
        <pc:spChg chg="del">
          <ac:chgData name="Chen Zhan" userId="9bf1158d-5ec6-44ed-8784-22fed4df2891" providerId="ADAL" clId="{6E60FFE0-9373-4CE2-BF30-25B537E01A81}" dt="2023-11-09T13:56:30.419" v="768" actId="478"/>
          <ac:spMkLst>
            <pc:docMk/>
            <pc:sldMk cId="4086851937" sldId="614"/>
            <ac:spMk id="239" creationId="{569C6E38-3632-1CD9-7B39-AE0C3556565C}"/>
          </ac:spMkLst>
        </pc:spChg>
        <pc:spChg chg="del">
          <ac:chgData name="Chen Zhan" userId="9bf1158d-5ec6-44ed-8784-22fed4df2891" providerId="ADAL" clId="{6E60FFE0-9373-4CE2-BF30-25B537E01A81}" dt="2023-11-09T13:56:30.419" v="768" actId="478"/>
          <ac:spMkLst>
            <pc:docMk/>
            <pc:sldMk cId="4086851937" sldId="614"/>
            <ac:spMk id="240" creationId="{8C2051B7-290A-1D0B-BBF0-73EC5D1387DC}"/>
          </ac:spMkLst>
        </pc:spChg>
        <pc:grpChg chg="del">
          <ac:chgData name="Chen Zhan" userId="9bf1158d-5ec6-44ed-8784-22fed4df2891" providerId="ADAL" clId="{6E60FFE0-9373-4CE2-BF30-25B537E01A81}" dt="2023-11-09T13:56:30.419" v="768" actId="478"/>
          <ac:grpSpMkLst>
            <pc:docMk/>
            <pc:sldMk cId="4086851937" sldId="614"/>
            <ac:grpSpMk id="44" creationId="{D79DA38E-0A2D-B610-D15E-25CCD9D65376}"/>
          </ac:grpSpMkLst>
        </pc:grpChg>
        <pc:grpChg chg="del">
          <ac:chgData name="Chen Zhan" userId="9bf1158d-5ec6-44ed-8784-22fed4df2891" providerId="ADAL" clId="{6E60FFE0-9373-4CE2-BF30-25B537E01A81}" dt="2023-11-09T13:56:30.419" v="768" actId="478"/>
          <ac:grpSpMkLst>
            <pc:docMk/>
            <pc:sldMk cId="4086851937" sldId="614"/>
            <ac:grpSpMk id="45" creationId="{00078A14-3A5C-9CA8-1EE6-5B95372487A6}"/>
          </ac:grpSpMkLst>
        </pc:grpChg>
        <pc:grpChg chg="del">
          <ac:chgData name="Chen Zhan" userId="9bf1158d-5ec6-44ed-8784-22fed4df2891" providerId="ADAL" clId="{6E60FFE0-9373-4CE2-BF30-25B537E01A81}" dt="2023-11-09T13:56:30.419" v="768" actId="478"/>
          <ac:grpSpMkLst>
            <pc:docMk/>
            <pc:sldMk cId="4086851937" sldId="614"/>
            <ac:grpSpMk id="46" creationId="{BBAA1819-019F-6F6E-25BA-27BA3B326CBF}"/>
          </ac:grpSpMkLst>
        </pc:grpChg>
        <pc:grpChg chg="add mod">
          <ac:chgData name="Chen Zhan" userId="9bf1158d-5ec6-44ed-8784-22fed4df2891" providerId="ADAL" clId="{6E60FFE0-9373-4CE2-BF30-25B537E01A81}" dt="2023-11-09T13:56:39.554" v="773" actId="27636"/>
          <ac:grpSpMkLst>
            <pc:docMk/>
            <pc:sldMk cId="4086851937" sldId="614"/>
            <ac:grpSpMk id="180" creationId="{60A3232D-AE05-0C57-7087-9D141A6694F6}"/>
          </ac:grpSpMkLst>
        </pc:grpChg>
        <pc:grpChg chg="add mod">
          <ac:chgData name="Chen Zhan" userId="9bf1158d-5ec6-44ed-8784-22fed4df2891" providerId="ADAL" clId="{6E60FFE0-9373-4CE2-BF30-25B537E01A81}" dt="2023-11-09T13:56:39.554" v="773" actId="27636"/>
          <ac:grpSpMkLst>
            <pc:docMk/>
            <pc:sldMk cId="4086851937" sldId="614"/>
            <ac:grpSpMk id="181" creationId="{1ABCE5E8-4561-A420-D51B-64E20D64DEB0}"/>
          </ac:grpSpMkLst>
        </pc:grpChg>
        <pc:grpChg chg="add mod">
          <ac:chgData name="Chen Zhan" userId="9bf1158d-5ec6-44ed-8784-22fed4df2891" providerId="ADAL" clId="{6E60FFE0-9373-4CE2-BF30-25B537E01A81}" dt="2023-11-09T13:56:39.554" v="773" actId="27636"/>
          <ac:grpSpMkLst>
            <pc:docMk/>
            <pc:sldMk cId="4086851937" sldId="614"/>
            <ac:grpSpMk id="182" creationId="{95230E13-8577-4FEE-C886-81F3FF8903E1}"/>
          </ac:grpSpMkLst>
        </pc:grpChg>
        <pc:grpChg chg="add mod">
          <ac:chgData name="Chen Zhan" userId="9bf1158d-5ec6-44ed-8784-22fed4df2891" providerId="ADAL" clId="{6E60FFE0-9373-4CE2-BF30-25B537E01A81}" dt="2023-11-09T13:56:39.554" v="773" actId="27636"/>
          <ac:grpSpMkLst>
            <pc:docMk/>
            <pc:sldMk cId="4086851937" sldId="614"/>
            <ac:grpSpMk id="210" creationId="{8B6A639E-90B2-B9DF-6A70-A9805D6739AE}"/>
          </ac:grpSpMkLst>
        </pc:grpChg>
      </pc:sldChg>
      <pc:sldChg chg="addSp delSp modSp add mod">
        <pc:chgData name="Chen Zhan" userId="9bf1158d-5ec6-44ed-8784-22fed4df2891" providerId="ADAL" clId="{6E60FFE0-9373-4CE2-BF30-25B537E01A81}" dt="2023-11-09T13:58:56.132" v="798" actId="1037"/>
        <pc:sldMkLst>
          <pc:docMk/>
          <pc:sldMk cId="415338567" sldId="615"/>
        </pc:sldMkLst>
        <pc:spChg chg="mod">
          <ac:chgData name="Chen Zhan" userId="9bf1158d-5ec6-44ed-8784-22fed4df2891" providerId="ADAL" clId="{6E60FFE0-9373-4CE2-BF30-25B537E01A81}" dt="2023-11-09T13:58:21.421" v="791" actId="1076"/>
          <ac:spMkLst>
            <pc:docMk/>
            <pc:sldMk cId="415338567" sldId="615"/>
            <ac:spMk id="2" creationId="{975F48F0-3E04-B7A6-027D-CCBC2CBE08A9}"/>
          </ac:spMkLst>
        </pc:spChg>
        <pc:spChg chg="mod">
          <ac:chgData name="Chen Zhan" userId="9bf1158d-5ec6-44ed-8784-22fed4df2891" providerId="ADAL" clId="{6E60FFE0-9373-4CE2-BF30-25B537E01A81}" dt="2023-11-09T13:58:21.421" v="791" actId="1076"/>
          <ac:spMkLst>
            <pc:docMk/>
            <pc:sldMk cId="415338567" sldId="615"/>
            <ac:spMk id="3" creationId="{28B52D1C-0168-D24D-8E2F-C0F4E984DFCF}"/>
          </ac:spMkLst>
        </pc:spChg>
        <pc:spChg chg="mod">
          <ac:chgData name="Chen Zhan" userId="9bf1158d-5ec6-44ed-8784-22fed4df2891" providerId="ADAL" clId="{6E60FFE0-9373-4CE2-BF30-25B537E01A81}" dt="2023-11-09T13:58:21.421" v="791" actId="1076"/>
          <ac:spMkLst>
            <pc:docMk/>
            <pc:sldMk cId="415338567" sldId="615"/>
            <ac:spMk id="4" creationId="{ACE9E539-CA72-3B07-65E0-A92CF6A31522}"/>
          </ac:spMkLst>
        </pc:spChg>
        <pc:spChg chg="del mod">
          <ac:chgData name="Chen Zhan" userId="9bf1158d-5ec6-44ed-8784-22fed4df2891" providerId="ADAL" clId="{6E60FFE0-9373-4CE2-BF30-25B537E01A81}" dt="2023-11-09T13:57:01.882" v="778" actId="478"/>
          <ac:spMkLst>
            <pc:docMk/>
            <pc:sldMk cId="415338567" sldId="615"/>
            <ac:spMk id="5" creationId="{7A1E70C5-61B2-6D2C-DF0F-D3AEAA3A6DEF}"/>
          </ac:spMkLst>
        </pc:spChg>
        <pc:spChg chg="del">
          <ac:chgData name="Chen Zhan" userId="9bf1158d-5ec6-44ed-8784-22fed4df2891" providerId="ADAL" clId="{6E60FFE0-9373-4CE2-BF30-25B537E01A81}" dt="2023-11-09T13:57:01.882" v="778" actId="478"/>
          <ac:spMkLst>
            <pc:docMk/>
            <pc:sldMk cId="415338567" sldId="615"/>
            <ac:spMk id="6" creationId="{8B689B56-A23C-AB18-60DC-5EF6EF8693A6}"/>
          </ac:spMkLst>
        </pc:spChg>
        <pc:spChg chg="add mod">
          <ac:chgData name="Chen Zhan" userId="9bf1158d-5ec6-44ed-8784-22fed4df2891" providerId="ADAL" clId="{6E60FFE0-9373-4CE2-BF30-25B537E01A81}" dt="2023-11-09T13:57:27.477" v="781"/>
          <ac:spMkLst>
            <pc:docMk/>
            <pc:sldMk cId="415338567" sldId="615"/>
            <ac:spMk id="7" creationId="{F7EA9EA3-BAB5-E9AB-938E-0E9E7832454D}"/>
          </ac:spMkLst>
        </pc:spChg>
        <pc:spChg chg="add mod">
          <ac:chgData name="Chen Zhan" userId="9bf1158d-5ec6-44ed-8784-22fed4df2891" providerId="ADAL" clId="{6E60FFE0-9373-4CE2-BF30-25B537E01A81}" dt="2023-11-09T13:57:27.477" v="781"/>
          <ac:spMkLst>
            <pc:docMk/>
            <pc:sldMk cId="415338567" sldId="615"/>
            <ac:spMk id="11" creationId="{C0E13D55-21B8-4DBF-D765-BD25F12FCBD3}"/>
          </ac:spMkLst>
        </pc:spChg>
        <pc:spChg chg="add mod">
          <ac:chgData name="Chen Zhan" userId="9bf1158d-5ec6-44ed-8784-22fed4df2891" providerId="ADAL" clId="{6E60FFE0-9373-4CE2-BF30-25B537E01A81}" dt="2023-11-09T13:57:27.477" v="781"/>
          <ac:spMkLst>
            <pc:docMk/>
            <pc:sldMk cId="415338567" sldId="615"/>
            <ac:spMk id="12" creationId="{89B6637E-D972-FDAB-607F-246129F39279}"/>
          </ac:spMkLst>
        </pc:spChg>
        <pc:spChg chg="add mod">
          <ac:chgData name="Chen Zhan" userId="9bf1158d-5ec6-44ed-8784-22fed4df2891" providerId="ADAL" clId="{6E60FFE0-9373-4CE2-BF30-25B537E01A81}" dt="2023-11-09T13:57:27.477" v="781"/>
          <ac:spMkLst>
            <pc:docMk/>
            <pc:sldMk cId="415338567" sldId="615"/>
            <ac:spMk id="13" creationId="{A2387E59-F079-FB8F-0071-EDA16AD9721A}"/>
          </ac:spMkLst>
        </pc:spChg>
        <pc:spChg chg="add mod">
          <ac:chgData name="Chen Zhan" userId="9bf1158d-5ec6-44ed-8784-22fed4df2891" providerId="ADAL" clId="{6E60FFE0-9373-4CE2-BF30-25B537E01A81}" dt="2023-11-09T13:57:27.477" v="781"/>
          <ac:spMkLst>
            <pc:docMk/>
            <pc:sldMk cId="415338567" sldId="615"/>
            <ac:spMk id="14" creationId="{F3AB8F82-CE32-88C1-3AE2-8E0B508DABC3}"/>
          </ac:spMkLst>
        </pc:spChg>
        <pc:spChg chg="add mod">
          <ac:chgData name="Chen Zhan" userId="9bf1158d-5ec6-44ed-8784-22fed4df2891" providerId="ADAL" clId="{6E60FFE0-9373-4CE2-BF30-25B537E01A81}" dt="2023-11-09T13:57:27.477" v="781"/>
          <ac:spMkLst>
            <pc:docMk/>
            <pc:sldMk cId="415338567" sldId="615"/>
            <ac:spMk id="15" creationId="{A864F3C4-7E52-653A-8215-24F080EBD1B0}"/>
          </ac:spMkLst>
        </pc:spChg>
        <pc:spChg chg="add mod">
          <ac:chgData name="Chen Zhan" userId="9bf1158d-5ec6-44ed-8784-22fed4df2891" providerId="ADAL" clId="{6E60FFE0-9373-4CE2-BF30-25B537E01A81}" dt="2023-11-09T13:57:27.477" v="781"/>
          <ac:spMkLst>
            <pc:docMk/>
            <pc:sldMk cId="415338567" sldId="615"/>
            <ac:spMk id="16" creationId="{3FD311F0-2C35-62A2-1009-6ABE96D838E6}"/>
          </ac:spMkLst>
        </pc:spChg>
        <pc:spChg chg="add mod">
          <ac:chgData name="Chen Zhan" userId="9bf1158d-5ec6-44ed-8784-22fed4df2891" providerId="ADAL" clId="{6E60FFE0-9373-4CE2-BF30-25B537E01A81}" dt="2023-11-09T13:57:27.477" v="781"/>
          <ac:spMkLst>
            <pc:docMk/>
            <pc:sldMk cId="415338567" sldId="615"/>
            <ac:spMk id="17" creationId="{19E92C23-2638-29CC-A193-640EE50E2447}"/>
          </ac:spMkLst>
        </pc:spChg>
        <pc:spChg chg="add mod">
          <ac:chgData name="Chen Zhan" userId="9bf1158d-5ec6-44ed-8784-22fed4df2891" providerId="ADAL" clId="{6E60FFE0-9373-4CE2-BF30-25B537E01A81}" dt="2023-11-09T13:57:27.477" v="781"/>
          <ac:spMkLst>
            <pc:docMk/>
            <pc:sldMk cId="415338567" sldId="615"/>
            <ac:spMk id="18" creationId="{E16AC894-1B25-0630-81E7-979772C1EAE2}"/>
          </ac:spMkLst>
        </pc:spChg>
        <pc:spChg chg="add mod">
          <ac:chgData name="Chen Zhan" userId="9bf1158d-5ec6-44ed-8784-22fed4df2891" providerId="ADAL" clId="{6E60FFE0-9373-4CE2-BF30-25B537E01A81}" dt="2023-11-09T13:57:27.477" v="781"/>
          <ac:spMkLst>
            <pc:docMk/>
            <pc:sldMk cId="415338567" sldId="615"/>
            <ac:spMk id="19" creationId="{C212CBC5-9CEB-340E-2787-C11A8AE3A153}"/>
          </ac:spMkLst>
        </pc:spChg>
        <pc:spChg chg="add mod">
          <ac:chgData name="Chen Zhan" userId="9bf1158d-5ec6-44ed-8784-22fed4df2891" providerId="ADAL" clId="{6E60FFE0-9373-4CE2-BF30-25B537E01A81}" dt="2023-11-09T13:57:27.477" v="781"/>
          <ac:spMkLst>
            <pc:docMk/>
            <pc:sldMk cId="415338567" sldId="615"/>
            <ac:spMk id="20" creationId="{B9436951-D05D-842C-93AC-F4C087EFE194}"/>
          </ac:spMkLst>
        </pc:spChg>
        <pc:spChg chg="add mod">
          <ac:chgData name="Chen Zhan" userId="9bf1158d-5ec6-44ed-8784-22fed4df2891" providerId="ADAL" clId="{6E60FFE0-9373-4CE2-BF30-25B537E01A81}" dt="2023-11-09T13:57:27.477" v="781"/>
          <ac:spMkLst>
            <pc:docMk/>
            <pc:sldMk cId="415338567" sldId="615"/>
            <ac:spMk id="21" creationId="{D7A05EB7-D9F5-CB31-73B1-2F1F0B5BC7D1}"/>
          </ac:spMkLst>
        </pc:spChg>
        <pc:spChg chg="add mod">
          <ac:chgData name="Chen Zhan" userId="9bf1158d-5ec6-44ed-8784-22fed4df2891" providerId="ADAL" clId="{6E60FFE0-9373-4CE2-BF30-25B537E01A81}" dt="2023-11-09T13:57:27.477" v="781"/>
          <ac:spMkLst>
            <pc:docMk/>
            <pc:sldMk cId="415338567" sldId="615"/>
            <ac:spMk id="22" creationId="{D4AE9D78-368D-D1F2-A164-22973BB50B2C}"/>
          </ac:spMkLst>
        </pc:spChg>
        <pc:spChg chg="add mod">
          <ac:chgData name="Chen Zhan" userId="9bf1158d-5ec6-44ed-8784-22fed4df2891" providerId="ADAL" clId="{6E60FFE0-9373-4CE2-BF30-25B537E01A81}" dt="2023-11-09T13:57:27.477" v="781"/>
          <ac:spMkLst>
            <pc:docMk/>
            <pc:sldMk cId="415338567" sldId="615"/>
            <ac:spMk id="23" creationId="{DFFFCF38-9B58-BC41-79C2-61A2E448EB96}"/>
          </ac:spMkLst>
        </pc:spChg>
        <pc:spChg chg="add mod">
          <ac:chgData name="Chen Zhan" userId="9bf1158d-5ec6-44ed-8784-22fed4df2891" providerId="ADAL" clId="{6E60FFE0-9373-4CE2-BF30-25B537E01A81}" dt="2023-11-09T13:57:27.477" v="781"/>
          <ac:spMkLst>
            <pc:docMk/>
            <pc:sldMk cId="415338567" sldId="615"/>
            <ac:spMk id="24" creationId="{324EE447-6019-312F-E534-804564456212}"/>
          </ac:spMkLst>
        </pc:spChg>
        <pc:spChg chg="add mod">
          <ac:chgData name="Chen Zhan" userId="9bf1158d-5ec6-44ed-8784-22fed4df2891" providerId="ADAL" clId="{6E60FFE0-9373-4CE2-BF30-25B537E01A81}" dt="2023-11-09T13:57:27.477" v="781"/>
          <ac:spMkLst>
            <pc:docMk/>
            <pc:sldMk cId="415338567" sldId="615"/>
            <ac:spMk id="25" creationId="{DA0F7DF3-560B-B352-E1D5-9290DCE41042}"/>
          </ac:spMkLst>
        </pc:spChg>
        <pc:spChg chg="add mod">
          <ac:chgData name="Chen Zhan" userId="9bf1158d-5ec6-44ed-8784-22fed4df2891" providerId="ADAL" clId="{6E60FFE0-9373-4CE2-BF30-25B537E01A81}" dt="2023-11-09T13:57:27.477" v="781"/>
          <ac:spMkLst>
            <pc:docMk/>
            <pc:sldMk cId="415338567" sldId="615"/>
            <ac:spMk id="26" creationId="{1ECD6F7F-C2C6-5DF0-AF3E-8ACC430F7CFC}"/>
          </ac:spMkLst>
        </pc:spChg>
        <pc:spChg chg="add mod">
          <ac:chgData name="Chen Zhan" userId="9bf1158d-5ec6-44ed-8784-22fed4df2891" providerId="ADAL" clId="{6E60FFE0-9373-4CE2-BF30-25B537E01A81}" dt="2023-11-09T13:57:27.477" v="781"/>
          <ac:spMkLst>
            <pc:docMk/>
            <pc:sldMk cId="415338567" sldId="615"/>
            <ac:spMk id="27" creationId="{DC45953F-6420-D736-5D40-0B3B3D395A1B}"/>
          </ac:spMkLst>
        </pc:spChg>
        <pc:spChg chg="add mod">
          <ac:chgData name="Chen Zhan" userId="9bf1158d-5ec6-44ed-8784-22fed4df2891" providerId="ADAL" clId="{6E60FFE0-9373-4CE2-BF30-25B537E01A81}" dt="2023-11-09T13:57:27.477" v="781"/>
          <ac:spMkLst>
            <pc:docMk/>
            <pc:sldMk cId="415338567" sldId="615"/>
            <ac:spMk id="28" creationId="{B1A2E025-F2B6-384D-3D25-BCB0494C9E38}"/>
          </ac:spMkLst>
        </pc:spChg>
        <pc:spChg chg="add mod">
          <ac:chgData name="Chen Zhan" userId="9bf1158d-5ec6-44ed-8784-22fed4df2891" providerId="ADAL" clId="{6E60FFE0-9373-4CE2-BF30-25B537E01A81}" dt="2023-11-09T13:57:27.477" v="781"/>
          <ac:spMkLst>
            <pc:docMk/>
            <pc:sldMk cId="415338567" sldId="615"/>
            <ac:spMk id="29" creationId="{40DAEBD4-8D02-D03E-8D94-98229A940713}"/>
          </ac:spMkLst>
        </pc:spChg>
        <pc:spChg chg="add mod">
          <ac:chgData name="Chen Zhan" userId="9bf1158d-5ec6-44ed-8784-22fed4df2891" providerId="ADAL" clId="{6E60FFE0-9373-4CE2-BF30-25B537E01A81}" dt="2023-11-09T13:57:27.477" v="781"/>
          <ac:spMkLst>
            <pc:docMk/>
            <pc:sldMk cId="415338567" sldId="615"/>
            <ac:spMk id="30" creationId="{2D6F6DD9-3169-5465-311F-8B48AEC6015E}"/>
          </ac:spMkLst>
        </pc:spChg>
        <pc:spChg chg="add mod">
          <ac:chgData name="Chen Zhan" userId="9bf1158d-5ec6-44ed-8784-22fed4df2891" providerId="ADAL" clId="{6E60FFE0-9373-4CE2-BF30-25B537E01A81}" dt="2023-11-09T13:57:27.477" v="781"/>
          <ac:spMkLst>
            <pc:docMk/>
            <pc:sldMk cId="415338567" sldId="615"/>
            <ac:spMk id="31" creationId="{5148CAE5-E780-AD72-5AFA-ECE9495271E6}"/>
          </ac:spMkLst>
        </pc:spChg>
        <pc:spChg chg="add mod">
          <ac:chgData name="Chen Zhan" userId="9bf1158d-5ec6-44ed-8784-22fed4df2891" providerId="ADAL" clId="{6E60FFE0-9373-4CE2-BF30-25B537E01A81}" dt="2023-11-09T13:57:27.477" v="781"/>
          <ac:spMkLst>
            <pc:docMk/>
            <pc:sldMk cId="415338567" sldId="615"/>
            <ac:spMk id="32" creationId="{B2A754D6-88F7-8DA1-630A-3E17ED3696D7}"/>
          </ac:spMkLst>
        </pc:spChg>
        <pc:spChg chg="add mod">
          <ac:chgData name="Chen Zhan" userId="9bf1158d-5ec6-44ed-8784-22fed4df2891" providerId="ADAL" clId="{6E60FFE0-9373-4CE2-BF30-25B537E01A81}" dt="2023-11-09T13:57:27.477" v="781"/>
          <ac:spMkLst>
            <pc:docMk/>
            <pc:sldMk cId="415338567" sldId="615"/>
            <ac:spMk id="33" creationId="{F136488E-34EE-8CDC-C9A9-2A785CB64914}"/>
          </ac:spMkLst>
        </pc:spChg>
        <pc:spChg chg="add mod">
          <ac:chgData name="Chen Zhan" userId="9bf1158d-5ec6-44ed-8784-22fed4df2891" providerId="ADAL" clId="{6E60FFE0-9373-4CE2-BF30-25B537E01A81}" dt="2023-11-09T13:57:27.477" v="781"/>
          <ac:spMkLst>
            <pc:docMk/>
            <pc:sldMk cId="415338567" sldId="615"/>
            <ac:spMk id="34" creationId="{9CE563E0-9E30-3F5E-8E62-F4A0E5A08B6F}"/>
          </ac:spMkLst>
        </pc:spChg>
        <pc:spChg chg="add mod">
          <ac:chgData name="Chen Zhan" userId="9bf1158d-5ec6-44ed-8784-22fed4df2891" providerId="ADAL" clId="{6E60FFE0-9373-4CE2-BF30-25B537E01A81}" dt="2023-11-09T13:57:27.477" v="781"/>
          <ac:spMkLst>
            <pc:docMk/>
            <pc:sldMk cId="415338567" sldId="615"/>
            <ac:spMk id="35" creationId="{12D88C10-EEA3-A73F-FD90-41949BADDF36}"/>
          </ac:spMkLst>
        </pc:spChg>
        <pc:spChg chg="add mod">
          <ac:chgData name="Chen Zhan" userId="9bf1158d-5ec6-44ed-8784-22fed4df2891" providerId="ADAL" clId="{6E60FFE0-9373-4CE2-BF30-25B537E01A81}" dt="2023-11-09T13:57:27.477" v="781"/>
          <ac:spMkLst>
            <pc:docMk/>
            <pc:sldMk cId="415338567" sldId="615"/>
            <ac:spMk id="36" creationId="{BE1CD17F-E9B4-F865-1C62-977385A68CA4}"/>
          </ac:spMkLst>
        </pc:spChg>
        <pc:spChg chg="add mod">
          <ac:chgData name="Chen Zhan" userId="9bf1158d-5ec6-44ed-8784-22fed4df2891" providerId="ADAL" clId="{6E60FFE0-9373-4CE2-BF30-25B537E01A81}" dt="2023-11-09T13:57:27.477" v="781"/>
          <ac:spMkLst>
            <pc:docMk/>
            <pc:sldMk cId="415338567" sldId="615"/>
            <ac:spMk id="37" creationId="{297C9BA1-0A66-1712-2A0F-FA5AEAFCC746}"/>
          </ac:spMkLst>
        </pc:spChg>
        <pc:spChg chg="add mod">
          <ac:chgData name="Chen Zhan" userId="9bf1158d-5ec6-44ed-8784-22fed4df2891" providerId="ADAL" clId="{6E60FFE0-9373-4CE2-BF30-25B537E01A81}" dt="2023-11-09T13:57:27.477" v="781"/>
          <ac:spMkLst>
            <pc:docMk/>
            <pc:sldMk cId="415338567" sldId="615"/>
            <ac:spMk id="38" creationId="{A3D74DCD-3D73-2FA5-438D-D2F15B61B8E3}"/>
          </ac:spMkLst>
        </pc:spChg>
        <pc:spChg chg="add mod">
          <ac:chgData name="Chen Zhan" userId="9bf1158d-5ec6-44ed-8784-22fed4df2891" providerId="ADAL" clId="{6E60FFE0-9373-4CE2-BF30-25B537E01A81}" dt="2023-11-09T13:57:27.477" v="781"/>
          <ac:spMkLst>
            <pc:docMk/>
            <pc:sldMk cId="415338567" sldId="615"/>
            <ac:spMk id="39" creationId="{D9796D80-C4E3-8F30-C3A6-E74666736C69}"/>
          </ac:spMkLst>
        </pc:spChg>
        <pc:spChg chg="add mod">
          <ac:chgData name="Chen Zhan" userId="9bf1158d-5ec6-44ed-8784-22fed4df2891" providerId="ADAL" clId="{6E60FFE0-9373-4CE2-BF30-25B537E01A81}" dt="2023-11-09T13:57:27.477" v="781"/>
          <ac:spMkLst>
            <pc:docMk/>
            <pc:sldMk cId="415338567" sldId="615"/>
            <ac:spMk id="40" creationId="{0198A2B0-27C4-8286-3582-2D83A1D1A052}"/>
          </ac:spMkLst>
        </pc:spChg>
        <pc:spChg chg="del">
          <ac:chgData name="Chen Zhan" userId="9bf1158d-5ec6-44ed-8784-22fed4df2891" providerId="ADAL" clId="{6E60FFE0-9373-4CE2-BF30-25B537E01A81}" dt="2023-11-09T13:57:01.882" v="778" actId="478"/>
          <ac:spMkLst>
            <pc:docMk/>
            <pc:sldMk cId="415338567" sldId="615"/>
            <ac:spMk id="41" creationId="{C0882AB5-767E-FAE8-4BED-9B66C28AFFFC}"/>
          </ac:spMkLst>
        </pc:spChg>
        <pc:spChg chg="add mod">
          <ac:chgData name="Chen Zhan" userId="9bf1158d-5ec6-44ed-8784-22fed4df2891" providerId="ADAL" clId="{6E60FFE0-9373-4CE2-BF30-25B537E01A81}" dt="2023-11-09T13:57:27.477" v="781"/>
          <ac:spMkLst>
            <pc:docMk/>
            <pc:sldMk cId="415338567" sldId="615"/>
            <ac:spMk id="42" creationId="{3D0364D2-4A22-11B9-C17E-1ACD3711F8EA}"/>
          </ac:spMkLst>
        </pc:spChg>
        <pc:spChg chg="del">
          <ac:chgData name="Chen Zhan" userId="9bf1158d-5ec6-44ed-8784-22fed4df2891" providerId="ADAL" clId="{6E60FFE0-9373-4CE2-BF30-25B537E01A81}" dt="2023-11-09T13:57:01.882" v="778" actId="478"/>
          <ac:spMkLst>
            <pc:docMk/>
            <pc:sldMk cId="415338567" sldId="615"/>
            <ac:spMk id="43" creationId="{8E4C3FB2-7EFD-734A-3103-CA02C4C93F63}"/>
          </ac:spMkLst>
        </pc:spChg>
        <pc:spChg chg="add mod">
          <ac:chgData name="Chen Zhan" userId="9bf1158d-5ec6-44ed-8784-22fed4df2891" providerId="ADAL" clId="{6E60FFE0-9373-4CE2-BF30-25B537E01A81}" dt="2023-11-09T13:57:27.477" v="781"/>
          <ac:spMkLst>
            <pc:docMk/>
            <pc:sldMk cId="415338567" sldId="615"/>
            <ac:spMk id="44" creationId="{0523CF7F-3E75-99D3-1BDF-1A9D3D8F8AD8}"/>
          </ac:spMkLst>
        </pc:spChg>
        <pc:spChg chg="add mod">
          <ac:chgData name="Chen Zhan" userId="9bf1158d-5ec6-44ed-8784-22fed4df2891" providerId="ADAL" clId="{6E60FFE0-9373-4CE2-BF30-25B537E01A81}" dt="2023-11-09T13:57:27.477" v="781"/>
          <ac:spMkLst>
            <pc:docMk/>
            <pc:sldMk cId="415338567" sldId="615"/>
            <ac:spMk id="45" creationId="{C29F11B4-F41E-8E84-2E63-DD4C9FFFCD55}"/>
          </ac:spMkLst>
        </pc:spChg>
        <pc:spChg chg="add mod">
          <ac:chgData name="Chen Zhan" userId="9bf1158d-5ec6-44ed-8784-22fed4df2891" providerId="ADAL" clId="{6E60FFE0-9373-4CE2-BF30-25B537E01A81}" dt="2023-11-09T13:58:56.132" v="798" actId="1037"/>
          <ac:spMkLst>
            <pc:docMk/>
            <pc:sldMk cId="415338567" sldId="615"/>
            <ac:spMk id="47" creationId="{3330CEA1-F9A0-F8E9-63E2-5316673B4809}"/>
          </ac:spMkLst>
        </pc:spChg>
        <pc:spChg chg="add del mod">
          <ac:chgData name="Chen Zhan" userId="9bf1158d-5ec6-44ed-8784-22fed4df2891" providerId="ADAL" clId="{6E60FFE0-9373-4CE2-BF30-25B537E01A81}" dt="2023-11-09T13:57:37.155" v="785" actId="478"/>
          <ac:spMkLst>
            <pc:docMk/>
            <pc:sldMk cId="415338567" sldId="615"/>
            <ac:spMk id="48" creationId="{4CA8AA25-875C-AAC4-5186-B01F52DCDF29}"/>
          </ac:spMkLst>
        </pc:spChg>
        <pc:spChg chg="add mod">
          <ac:chgData name="Chen Zhan" userId="9bf1158d-5ec6-44ed-8784-22fed4df2891" providerId="ADAL" clId="{6E60FFE0-9373-4CE2-BF30-25B537E01A81}" dt="2023-11-09T13:58:56.132" v="798" actId="1037"/>
          <ac:spMkLst>
            <pc:docMk/>
            <pc:sldMk cId="415338567" sldId="615"/>
            <ac:spMk id="52" creationId="{4743D41F-19DE-E7ED-58EA-BE14BFBF481F}"/>
          </ac:spMkLst>
        </pc:spChg>
        <pc:spChg chg="add mod">
          <ac:chgData name="Chen Zhan" userId="9bf1158d-5ec6-44ed-8784-22fed4df2891" providerId="ADAL" clId="{6E60FFE0-9373-4CE2-BF30-25B537E01A81}" dt="2023-11-09T13:58:56.132" v="798" actId="1037"/>
          <ac:spMkLst>
            <pc:docMk/>
            <pc:sldMk cId="415338567" sldId="615"/>
            <ac:spMk id="53" creationId="{3311C25F-2B42-920A-34EF-4CC17FFD91F3}"/>
          </ac:spMkLst>
        </pc:spChg>
        <pc:spChg chg="add mod">
          <ac:chgData name="Chen Zhan" userId="9bf1158d-5ec6-44ed-8784-22fed4df2891" providerId="ADAL" clId="{6E60FFE0-9373-4CE2-BF30-25B537E01A81}" dt="2023-11-09T13:58:56.132" v="798" actId="1037"/>
          <ac:spMkLst>
            <pc:docMk/>
            <pc:sldMk cId="415338567" sldId="615"/>
            <ac:spMk id="54" creationId="{673D30A2-FE67-D94C-51CE-CB5C06A8F2A3}"/>
          </ac:spMkLst>
        </pc:spChg>
        <pc:spChg chg="add mod">
          <ac:chgData name="Chen Zhan" userId="9bf1158d-5ec6-44ed-8784-22fed4df2891" providerId="ADAL" clId="{6E60FFE0-9373-4CE2-BF30-25B537E01A81}" dt="2023-11-09T13:58:56.132" v="798" actId="1037"/>
          <ac:spMkLst>
            <pc:docMk/>
            <pc:sldMk cId="415338567" sldId="615"/>
            <ac:spMk id="55" creationId="{E7242DB5-1999-5252-EC16-94A8C41F678E}"/>
          </ac:spMkLst>
        </pc:spChg>
        <pc:spChg chg="add mod">
          <ac:chgData name="Chen Zhan" userId="9bf1158d-5ec6-44ed-8784-22fed4df2891" providerId="ADAL" clId="{6E60FFE0-9373-4CE2-BF30-25B537E01A81}" dt="2023-11-09T13:58:56.132" v="798" actId="1037"/>
          <ac:spMkLst>
            <pc:docMk/>
            <pc:sldMk cId="415338567" sldId="615"/>
            <ac:spMk id="56" creationId="{A1FCB932-0458-016A-7B3B-AC99E8D0E2F9}"/>
          </ac:spMkLst>
        </pc:spChg>
        <pc:spChg chg="add mod">
          <ac:chgData name="Chen Zhan" userId="9bf1158d-5ec6-44ed-8784-22fed4df2891" providerId="ADAL" clId="{6E60FFE0-9373-4CE2-BF30-25B537E01A81}" dt="2023-11-09T13:58:56.132" v="798" actId="1037"/>
          <ac:spMkLst>
            <pc:docMk/>
            <pc:sldMk cId="415338567" sldId="615"/>
            <ac:spMk id="57" creationId="{49CD7209-877E-AB0A-947C-22C4FADDE830}"/>
          </ac:spMkLst>
        </pc:spChg>
        <pc:spChg chg="add mod">
          <ac:chgData name="Chen Zhan" userId="9bf1158d-5ec6-44ed-8784-22fed4df2891" providerId="ADAL" clId="{6E60FFE0-9373-4CE2-BF30-25B537E01A81}" dt="2023-11-09T13:58:56.132" v="798" actId="1037"/>
          <ac:spMkLst>
            <pc:docMk/>
            <pc:sldMk cId="415338567" sldId="615"/>
            <ac:spMk id="58" creationId="{45E7D27C-260B-E29B-28DC-997451946161}"/>
          </ac:spMkLst>
        </pc:spChg>
        <pc:spChg chg="add mod">
          <ac:chgData name="Chen Zhan" userId="9bf1158d-5ec6-44ed-8784-22fed4df2891" providerId="ADAL" clId="{6E60FFE0-9373-4CE2-BF30-25B537E01A81}" dt="2023-11-09T13:58:56.132" v="798" actId="1037"/>
          <ac:spMkLst>
            <pc:docMk/>
            <pc:sldMk cId="415338567" sldId="615"/>
            <ac:spMk id="59" creationId="{4C09BCEE-605C-79C6-1094-FF9859A7034C}"/>
          </ac:spMkLst>
        </pc:spChg>
        <pc:spChg chg="add mod">
          <ac:chgData name="Chen Zhan" userId="9bf1158d-5ec6-44ed-8784-22fed4df2891" providerId="ADAL" clId="{6E60FFE0-9373-4CE2-BF30-25B537E01A81}" dt="2023-11-09T13:58:56.132" v="798" actId="1037"/>
          <ac:spMkLst>
            <pc:docMk/>
            <pc:sldMk cId="415338567" sldId="615"/>
            <ac:spMk id="60" creationId="{7DA443E6-151C-FB0D-2C37-DC62038A2625}"/>
          </ac:spMkLst>
        </pc:spChg>
        <pc:spChg chg="add mod">
          <ac:chgData name="Chen Zhan" userId="9bf1158d-5ec6-44ed-8784-22fed4df2891" providerId="ADAL" clId="{6E60FFE0-9373-4CE2-BF30-25B537E01A81}" dt="2023-11-09T13:58:56.132" v="798" actId="1037"/>
          <ac:spMkLst>
            <pc:docMk/>
            <pc:sldMk cId="415338567" sldId="615"/>
            <ac:spMk id="61" creationId="{5AC7EB70-39DB-383E-4899-8D8745A4C05C}"/>
          </ac:spMkLst>
        </pc:spChg>
        <pc:spChg chg="add mod">
          <ac:chgData name="Chen Zhan" userId="9bf1158d-5ec6-44ed-8784-22fed4df2891" providerId="ADAL" clId="{6E60FFE0-9373-4CE2-BF30-25B537E01A81}" dt="2023-11-09T13:58:56.132" v="798" actId="1037"/>
          <ac:spMkLst>
            <pc:docMk/>
            <pc:sldMk cId="415338567" sldId="615"/>
            <ac:spMk id="62" creationId="{1E552114-9671-9534-8AF2-D1344E5F1F17}"/>
          </ac:spMkLst>
        </pc:spChg>
        <pc:spChg chg="add mod">
          <ac:chgData name="Chen Zhan" userId="9bf1158d-5ec6-44ed-8784-22fed4df2891" providerId="ADAL" clId="{6E60FFE0-9373-4CE2-BF30-25B537E01A81}" dt="2023-11-09T13:58:56.132" v="798" actId="1037"/>
          <ac:spMkLst>
            <pc:docMk/>
            <pc:sldMk cId="415338567" sldId="615"/>
            <ac:spMk id="63" creationId="{EAAB00D9-5222-15AD-CFC3-01C72FA085A1}"/>
          </ac:spMkLst>
        </pc:spChg>
        <pc:spChg chg="add mod">
          <ac:chgData name="Chen Zhan" userId="9bf1158d-5ec6-44ed-8784-22fed4df2891" providerId="ADAL" clId="{6E60FFE0-9373-4CE2-BF30-25B537E01A81}" dt="2023-11-09T13:58:56.132" v="798" actId="1037"/>
          <ac:spMkLst>
            <pc:docMk/>
            <pc:sldMk cId="415338567" sldId="615"/>
            <ac:spMk id="128" creationId="{9D9E45CA-F927-4549-6075-80CB71CB666D}"/>
          </ac:spMkLst>
        </pc:spChg>
        <pc:spChg chg="add mod">
          <ac:chgData name="Chen Zhan" userId="9bf1158d-5ec6-44ed-8784-22fed4df2891" providerId="ADAL" clId="{6E60FFE0-9373-4CE2-BF30-25B537E01A81}" dt="2023-11-09T13:58:56.132" v="798" actId="1037"/>
          <ac:spMkLst>
            <pc:docMk/>
            <pc:sldMk cId="415338567" sldId="615"/>
            <ac:spMk id="129" creationId="{07545AEE-63D9-3AB1-7D4B-19737240385D}"/>
          </ac:spMkLst>
        </pc:spChg>
        <pc:spChg chg="add mod">
          <ac:chgData name="Chen Zhan" userId="9bf1158d-5ec6-44ed-8784-22fed4df2891" providerId="ADAL" clId="{6E60FFE0-9373-4CE2-BF30-25B537E01A81}" dt="2023-11-09T13:58:56.132" v="798" actId="1037"/>
          <ac:spMkLst>
            <pc:docMk/>
            <pc:sldMk cId="415338567" sldId="615"/>
            <ac:spMk id="130" creationId="{6802BC82-63A7-4C9A-FC24-EFA30A53BB51}"/>
          </ac:spMkLst>
        </pc:spChg>
        <pc:spChg chg="add mod">
          <ac:chgData name="Chen Zhan" userId="9bf1158d-5ec6-44ed-8784-22fed4df2891" providerId="ADAL" clId="{6E60FFE0-9373-4CE2-BF30-25B537E01A81}" dt="2023-11-09T13:58:56.132" v="798" actId="1037"/>
          <ac:spMkLst>
            <pc:docMk/>
            <pc:sldMk cId="415338567" sldId="615"/>
            <ac:spMk id="131" creationId="{4043BA95-0852-610E-743B-E9E2930571C2}"/>
          </ac:spMkLst>
        </pc:spChg>
        <pc:spChg chg="add mod">
          <ac:chgData name="Chen Zhan" userId="9bf1158d-5ec6-44ed-8784-22fed4df2891" providerId="ADAL" clId="{6E60FFE0-9373-4CE2-BF30-25B537E01A81}" dt="2023-11-09T13:58:56.132" v="798" actId="1037"/>
          <ac:spMkLst>
            <pc:docMk/>
            <pc:sldMk cId="415338567" sldId="615"/>
            <ac:spMk id="132" creationId="{CEFD56DC-215E-D1BA-7334-86F8F25395A8}"/>
          </ac:spMkLst>
        </pc:spChg>
        <pc:spChg chg="add mod">
          <ac:chgData name="Chen Zhan" userId="9bf1158d-5ec6-44ed-8784-22fed4df2891" providerId="ADAL" clId="{6E60FFE0-9373-4CE2-BF30-25B537E01A81}" dt="2023-11-09T13:58:56.132" v="798" actId="1037"/>
          <ac:spMkLst>
            <pc:docMk/>
            <pc:sldMk cId="415338567" sldId="615"/>
            <ac:spMk id="133" creationId="{6460155C-C5E7-FB15-E7C4-2C0F53EB20EB}"/>
          </ac:spMkLst>
        </pc:spChg>
        <pc:spChg chg="add mod">
          <ac:chgData name="Chen Zhan" userId="9bf1158d-5ec6-44ed-8784-22fed4df2891" providerId="ADAL" clId="{6E60FFE0-9373-4CE2-BF30-25B537E01A81}" dt="2023-11-09T13:58:56.132" v="798" actId="1037"/>
          <ac:spMkLst>
            <pc:docMk/>
            <pc:sldMk cId="415338567" sldId="615"/>
            <ac:spMk id="134" creationId="{B54F1141-2DC0-E6CB-8B3D-879CD56DE4C8}"/>
          </ac:spMkLst>
        </pc:spChg>
        <pc:spChg chg="add mod">
          <ac:chgData name="Chen Zhan" userId="9bf1158d-5ec6-44ed-8784-22fed4df2891" providerId="ADAL" clId="{6E60FFE0-9373-4CE2-BF30-25B537E01A81}" dt="2023-11-09T13:58:56.132" v="798" actId="1037"/>
          <ac:spMkLst>
            <pc:docMk/>
            <pc:sldMk cId="415338567" sldId="615"/>
            <ac:spMk id="135" creationId="{BB9626D1-FD82-3032-937C-FB8D451872D5}"/>
          </ac:spMkLst>
        </pc:spChg>
        <pc:spChg chg="add mod">
          <ac:chgData name="Chen Zhan" userId="9bf1158d-5ec6-44ed-8784-22fed4df2891" providerId="ADAL" clId="{6E60FFE0-9373-4CE2-BF30-25B537E01A81}" dt="2023-11-09T13:58:56.132" v="798" actId="1037"/>
          <ac:spMkLst>
            <pc:docMk/>
            <pc:sldMk cId="415338567" sldId="615"/>
            <ac:spMk id="136" creationId="{ABD9B83B-1481-F6DD-76EF-6D08B936C848}"/>
          </ac:spMkLst>
        </pc:spChg>
        <pc:spChg chg="add mod">
          <ac:chgData name="Chen Zhan" userId="9bf1158d-5ec6-44ed-8784-22fed4df2891" providerId="ADAL" clId="{6E60FFE0-9373-4CE2-BF30-25B537E01A81}" dt="2023-11-09T13:58:56.132" v="798" actId="1037"/>
          <ac:spMkLst>
            <pc:docMk/>
            <pc:sldMk cId="415338567" sldId="615"/>
            <ac:spMk id="137" creationId="{C8D73DE7-7ABB-46A7-7956-9B675C5DDE60}"/>
          </ac:spMkLst>
        </pc:spChg>
        <pc:spChg chg="add mod">
          <ac:chgData name="Chen Zhan" userId="9bf1158d-5ec6-44ed-8784-22fed4df2891" providerId="ADAL" clId="{6E60FFE0-9373-4CE2-BF30-25B537E01A81}" dt="2023-11-09T13:58:56.132" v="798" actId="1037"/>
          <ac:spMkLst>
            <pc:docMk/>
            <pc:sldMk cId="415338567" sldId="615"/>
            <ac:spMk id="138" creationId="{5B26C685-CCC8-F025-37BD-D68670F880FE}"/>
          </ac:spMkLst>
        </pc:spChg>
        <pc:spChg chg="add mod">
          <ac:chgData name="Chen Zhan" userId="9bf1158d-5ec6-44ed-8784-22fed4df2891" providerId="ADAL" clId="{6E60FFE0-9373-4CE2-BF30-25B537E01A81}" dt="2023-11-09T13:58:56.132" v="798" actId="1037"/>
          <ac:spMkLst>
            <pc:docMk/>
            <pc:sldMk cId="415338567" sldId="615"/>
            <ac:spMk id="139" creationId="{7BE01E7C-B18F-CA31-FA7B-FB6153B6E691}"/>
          </ac:spMkLst>
        </pc:spChg>
        <pc:spChg chg="add mod">
          <ac:chgData name="Chen Zhan" userId="9bf1158d-5ec6-44ed-8784-22fed4df2891" providerId="ADAL" clId="{6E60FFE0-9373-4CE2-BF30-25B537E01A81}" dt="2023-11-09T13:58:56.132" v="798" actId="1037"/>
          <ac:spMkLst>
            <pc:docMk/>
            <pc:sldMk cId="415338567" sldId="615"/>
            <ac:spMk id="140" creationId="{EFF3E93E-E17B-8B71-C68B-626ED9989C8E}"/>
          </ac:spMkLst>
        </pc:spChg>
        <pc:spChg chg="add mod">
          <ac:chgData name="Chen Zhan" userId="9bf1158d-5ec6-44ed-8784-22fed4df2891" providerId="ADAL" clId="{6E60FFE0-9373-4CE2-BF30-25B537E01A81}" dt="2023-11-09T13:58:56.132" v="798" actId="1037"/>
          <ac:spMkLst>
            <pc:docMk/>
            <pc:sldMk cId="415338567" sldId="615"/>
            <ac:spMk id="141" creationId="{F61FD175-3C59-1B18-E00C-C5A0FDB31C6B}"/>
          </ac:spMkLst>
        </pc:spChg>
        <pc:spChg chg="add mod">
          <ac:chgData name="Chen Zhan" userId="9bf1158d-5ec6-44ed-8784-22fed4df2891" providerId="ADAL" clId="{6E60FFE0-9373-4CE2-BF30-25B537E01A81}" dt="2023-11-09T13:58:56.132" v="798" actId="1037"/>
          <ac:spMkLst>
            <pc:docMk/>
            <pc:sldMk cId="415338567" sldId="615"/>
            <ac:spMk id="142" creationId="{7158483E-F40E-029D-1627-60C225C5A635}"/>
          </ac:spMkLst>
        </pc:spChg>
        <pc:spChg chg="add del mod">
          <ac:chgData name="Chen Zhan" userId="9bf1158d-5ec6-44ed-8784-22fed4df2891" providerId="ADAL" clId="{6E60FFE0-9373-4CE2-BF30-25B537E01A81}" dt="2023-11-09T13:57:33.291" v="784" actId="478"/>
          <ac:spMkLst>
            <pc:docMk/>
            <pc:sldMk cId="415338567" sldId="615"/>
            <ac:spMk id="143" creationId="{DA729ACB-CBBF-E176-FB6B-62C54685707D}"/>
          </ac:spMkLst>
        </pc:spChg>
        <pc:spChg chg="add mod">
          <ac:chgData name="Chen Zhan" userId="9bf1158d-5ec6-44ed-8784-22fed4df2891" providerId="ADAL" clId="{6E60FFE0-9373-4CE2-BF30-25B537E01A81}" dt="2023-11-09T13:58:56.132" v="798" actId="1037"/>
          <ac:spMkLst>
            <pc:docMk/>
            <pc:sldMk cId="415338567" sldId="615"/>
            <ac:spMk id="144" creationId="{BE0BEE25-BAA1-964F-3D37-6CB5DD421369}"/>
          </ac:spMkLst>
        </pc:spChg>
        <pc:spChg chg="add mod">
          <ac:chgData name="Chen Zhan" userId="9bf1158d-5ec6-44ed-8784-22fed4df2891" providerId="ADAL" clId="{6E60FFE0-9373-4CE2-BF30-25B537E01A81}" dt="2023-11-09T13:58:56.132" v="798" actId="1037"/>
          <ac:spMkLst>
            <pc:docMk/>
            <pc:sldMk cId="415338567" sldId="615"/>
            <ac:spMk id="145" creationId="{F673278F-BD4A-F50B-C5F6-A75D92F49938}"/>
          </ac:spMkLst>
        </pc:spChg>
        <pc:spChg chg="add mod">
          <ac:chgData name="Chen Zhan" userId="9bf1158d-5ec6-44ed-8784-22fed4df2891" providerId="ADAL" clId="{6E60FFE0-9373-4CE2-BF30-25B537E01A81}" dt="2023-11-09T13:58:56.132" v="798" actId="1037"/>
          <ac:spMkLst>
            <pc:docMk/>
            <pc:sldMk cId="415338567" sldId="615"/>
            <ac:spMk id="146" creationId="{DFAF80E3-F71F-607E-82E3-1E649E8CDDDE}"/>
          </ac:spMkLst>
        </pc:spChg>
        <pc:spChg chg="add mod">
          <ac:chgData name="Chen Zhan" userId="9bf1158d-5ec6-44ed-8784-22fed4df2891" providerId="ADAL" clId="{6E60FFE0-9373-4CE2-BF30-25B537E01A81}" dt="2023-11-09T13:58:56.132" v="798" actId="1037"/>
          <ac:spMkLst>
            <pc:docMk/>
            <pc:sldMk cId="415338567" sldId="615"/>
            <ac:spMk id="147" creationId="{9FA771C0-8B01-66D8-9EB7-17E0B261FC15}"/>
          </ac:spMkLst>
        </pc:spChg>
        <pc:spChg chg="add mod">
          <ac:chgData name="Chen Zhan" userId="9bf1158d-5ec6-44ed-8784-22fed4df2891" providerId="ADAL" clId="{6E60FFE0-9373-4CE2-BF30-25B537E01A81}" dt="2023-11-09T13:58:56.132" v="798" actId="1037"/>
          <ac:spMkLst>
            <pc:docMk/>
            <pc:sldMk cId="415338567" sldId="615"/>
            <ac:spMk id="148" creationId="{FA012772-84D9-420B-8127-31B77D74F59B}"/>
          </ac:spMkLst>
        </pc:spChg>
        <pc:spChg chg="del">
          <ac:chgData name="Chen Zhan" userId="9bf1158d-5ec6-44ed-8784-22fed4df2891" providerId="ADAL" clId="{6E60FFE0-9373-4CE2-BF30-25B537E01A81}" dt="2023-11-09T13:57:01.882" v="778" actId="478"/>
          <ac:spMkLst>
            <pc:docMk/>
            <pc:sldMk cId="415338567" sldId="615"/>
            <ac:spMk id="149" creationId="{378A50D5-FD4D-A430-0EB6-5F0E590A590E}"/>
          </ac:spMkLst>
        </pc:spChg>
        <pc:spChg chg="del">
          <ac:chgData name="Chen Zhan" userId="9bf1158d-5ec6-44ed-8784-22fed4df2891" providerId="ADAL" clId="{6E60FFE0-9373-4CE2-BF30-25B537E01A81}" dt="2023-11-09T13:57:01.882" v="778" actId="478"/>
          <ac:spMkLst>
            <pc:docMk/>
            <pc:sldMk cId="415338567" sldId="615"/>
            <ac:spMk id="150" creationId="{A0A97122-7C0F-E4F6-0EBF-818BE2611B2A}"/>
          </ac:spMkLst>
        </pc:spChg>
        <pc:spChg chg="del">
          <ac:chgData name="Chen Zhan" userId="9bf1158d-5ec6-44ed-8784-22fed4df2891" providerId="ADAL" clId="{6E60FFE0-9373-4CE2-BF30-25B537E01A81}" dt="2023-11-09T13:57:01.882" v="778" actId="478"/>
          <ac:spMkLst>
            <pc:docMk/>
            <pc:sldMk cId="415338567" sldId="615"/>
            <ac:spMk id="151" creationId="{9B05C8DA-4E1D-4A72-4B3A-6A83F933A8E5}"/>
          </ac:spMkLst>
        </pc:spChg>
        <pc:spChg chg="del">
          <ac:chgData name="Chen Zhan" userId="9bf1158d-5ec6-44ed-8784-22fed4df2891" providerId="ADAL" clId="{6E60FFE0-9373-4CE2-BF30-25B537E01A81}" dt="2023-11-09T13:57:01.882" v="778" actId="478"/>
          <ac:spMkLst>
            <pc:docMk/>
            <pc:sldMk cId="415338567" sldId="615"/>
            <ac:spMk id="152" creationId="{87CADEC4-61C4-6440-4A94-B75253DBA92F}"/>
          </ac:spMkLst>
        </pc:spChg>
        <pc:spChg chg="del">
          <ac:chgData name="Chen Zhan" userId="9bf1158d-5ec6-44ed-8784-22fed4df2891" providerId="ADAL" clId="{6E60FFE0-9373-4CE2-BF30-25B537E01A81}" dt="2023-11-09T13:57:01.882" v="778" actId="478"/>
          <ac:spMkLst>
            <pc:docMk/>
            <pc:sldMk cId="415338567" sldId="615"/>
            <ac:spMk id="153" creationId="{B581B4F3-FCFA-3639-9448-094FB4C18009}"/>
          </ac:spMkLst>
        </pc:spChg>
        <pc:spChg chg="del">
          <ac:chgData name="Chen Zhan" userId="9bf1158d-5ec6-44ed-8784-22fed4df2891" providerId="ADAL" clId="{6E60FFE0-9373-4CE2-BF30-25B537E01A81}" dt="2023-11-09T13:57:01.882" v="778" actId="478"/>
          <ac:spMkLst>
            <pc:docMk/>
            <pc:sldMk cId="415338567" sldId="615"/>
            <ac:spMk id="154" creationId="{9AB1E039-B53E-84D3-DBC5-1128E5BEE95C}"/>
          </ac:spMkLst>
        </pc:spChg>
        <pc:spChg chg="del">
          <ac:chgData name="Chen Zhan" userId="9bf1158d-5ec6-44ed-8784-22fed4df2891" providerId="ADAL" clId="{6E60FFE0-9373-4CE2-BF30-25B537E01A81}" dt="2023-11-09T13:57:01.882" v="778" actId="478"/>
          <ac:spMkLst>
            <pc:docMk/>
            <pc:sldMk cId="415338567" sldId="615"/>
            <ac:spMk id="155" creationId="{10D4AA17-AAE0-55BA-4C6A-3B679D5D09C2}"/>
          </ac:spMkLst>
        </pc:spChg>
        <pc:spChg chg="del">
          <ac:chgData name="Chen Zhan" userId="9bf1158d-5ec6-44ed-8784-22fed4df2891" providerId="ADAL" clId="{6E60FFE0-9373-4CE2-BF30-25B537E01A81}" dt="2023-11-09T13:57:01.882" v="778" actId="478"/>
          <ac:spMkLst>
            <pc:docMk/>
            <pc:sldMk cId="415338567" sldId="615"/>
            <ac:spMk id="156" creationId="{FB2BD66F-0494-C448-0B1B-B5D05CF1CC4B}"/>
          </ac:spMkLst>
        </pc:spChg>
        <pc:spChg chg="del">
          <ac:chgData name="Chen Zhan" userId="9bf1158d-5ec6-44ed-8784-22fed4df2891" providerId="ADAL" clId="{6E60FFE0-9373-4CE2-BF30-25B537E01A81}" dt="2023-11-09T13:57:01.882" v="778" actId="478"/>
          <ac:spMkLst>
            <pc:docMk/>
            <pc:sldMk cId="415338567" sldId="615"/>
            <ac:spMk id="157" creationId="{877F2841-891F-5C35-810E-E4B49F0824DB}"/>
          </ac:spMkLst>
        </pc:spChg>
        <pc:spChg chg="del">
          <ac:chgData name="Chen Zhan" userId="9bf1158d-5ec6-44ed-8784-22fed4df2891" providerId="ADAL" clId="{6E60FFE0-9373-4CE2-BF30-25B537E01A81}" dt="2023-11-09T13:57:01.882" v="778" actId="478"/>
          <ac:spMkLst>
            <pc:docMk/>
            <pc:sldMk cId="415338567" sldId="615"/>
            <ac:spMk id="158" creationId="{FBAB16C6-BBBE-9BD5-A713-EE4703468EFD}"/>
          </ac:spMkLst>
        </pc:spChg>
        <pc:spChg chg="del">
          <ac:chgData name="Chen Zhan" userId="9bf1158d-5ec6-44ed-8784-22fed4df2891" providerId="ADAL" clId="{6E60FFE0-9373-4CE2-BF30-25B537E01A81}" dt="2023-11-09T13:57:01.882" v="778" actId="478"/>
          <ac:spMkLst>
            <pc:docMk/>
            <pc:sldMk cId="415338567" sldId="615"/>
            <ac:spMk id="159" creationId="{BB1317C0-8CE5-881D-4AB3-FA6997CA60DF}"/>
          </ac:spMkLst>
        </pc:spChg>
        <pc:spChg chg="del">
          <ac:chgData name="Chen Zhan" userId="9bf1158d-5ec6-44ed-8784-22fed4df2891" providerId="ADAL" clId="{6E60FFE0-9373-4CE2-BF30-25B537E01A81}" dt="2023-11-09T13:57:01.882" v="778" actId="478"/>
          <ac:spMkLst>
            <pc:docMk/>
            <pc:sldMk cId="415338567" sldId="615"/>
            <ac:spMk id="160" creationId="{35AA517C-0657-FCE8-A3F4-E3C28E8AF414}"/>
          </ac:spMkLst>
        </pc:spChg>
        <pc:spChg chg="del">
          <ac:chgData name="Chen Zhan" userId="9bf1158d-5ec6-44ed-8784-22fed4df2891" providerId="ADAL" clId="{6E60FFE0-9373-4CE2-BF30-25B537E01A81}" dt="2023-11-09T13:57:01.882" v="778" actId="478"/>
          <ac:spMkLst>
            <pc:docMk/>
            <pc:sldMk cId="415338567" sldId="615"/>
            <ac:spMk id="161" creationId="{9D066B98-A2D8-9E00-79CD-5CB3FE549348}"/>
          </ac:spMkLst>
        </pc:spChg>
        <pc:spChg chg="del">
          <ac:chgData name="Chen Zhan" userId="9bf1158d-5ec6-44ed-8784-22fed4df2891" providerId="ADAL" clId="{6E60FFE0-9373-4CE2-BF30-25B537E01A81}" dt="2023-11-09T13:57:01.882" v="778" actId="478"/>
          <ac:spMkLst>
            <pc:docMk/>
            <pc:sldMk cId="415338567" sldId="615"/>
            <ac:spMk id="162" creationId="{59542BFC-412D-78E8-5480-3B098EDBD449}"/>
          </ac:spMkLst>
        </pc:spChg>
        <pc:spChg chg="del">
          <ac:chgData name="Chen Zhan" userId="9bf1158d-5ec6-44ed-8784-22fed4df2891" providerId="ADAL" clId="{6E60FFE0-9373-4CE2-BF30-25B537E01A81}" dt="2023-11-09T13:57:01.882" v="778" actId="478"/>
          <ac:spMkLst>
            <pc:docMk/>
            <pc:sldMk cId="415338567" sldId="615"/>
            <ac:spMk id="163" creationId="{CB33218C-CCF0-C45D-9547-CEF5A65A8A2C}"/>
          </ac:spMkLst>
        </pc:spChg>
        <pc:spChg chg="del">
          <ac:chgData name="Chen Zhan" userId="9bf1158d-5ec6-44ed-8784-22fed4df2891" providerId="ADAL" clId="{6E60FFE0-9373-4CE2-BF30-25B537E01A81}" dt="2023-11-09T13:57:01.882" v="778" actId="478"/>
          <ac:spMkLst>
            <pc:docMk/>
            <pc:sldMk cId="415338567" sldId="615"/>
            <ac:spMk id="164" creationId="{EED7192F-68BC-E386-334E-5EE25D6643F6}"/>
          </ac:spMkLst>
        </pc:spChg>
        <pc:spChg chg="del">
          <ac:chgData name="Chen Zhan" userId="9bf1158d-5ec6-44ed-8784-22fed4df2891" providerId="ADAL" clId="{6E60FFE0-9373-4CE2-BF30-25B537E01A81}" dt="2023-11-09T13:57:01.882" v="778" actId="478"/>
          <ac:spMkLst>
            <pc:docMk/>
            <pc:sldMk cId="415338567" sldId="615"/>
            <ac:spMk id="165" creationId="{51DE59BB-5E1C-36D9-37E2-430655A01F93}"/>
          </ac:spMkLst>
        </pc:spChg>
        <pc:spChg chg="del">
          <ac:chgData name="Chen Zhan" userId="9bf1158d-5ec6-44ed-8784-22fed4df2891" providerId="ADAL" clId="{6E60FFE0-9373-4CE2-BF30-25B537E01A81}" dt="2023-11-09T13:57:01.882" v="778" actId="478"/>
          <ac:spMkLst>
            <pc:docMk/>
            <pc:sldMk cId="415338567" sldId="615"/>
            <ac:spMk id="166" creationId="{DDEA582A-1354-8899-27E1-14B2A058A9CE}"/>
          </ac:spMkLst>
        </pc:spChg>
        <pc:spChg chg="del">
          <ac:chgData name="Chen Zhan" userId="9bf1158d-5ec6-44ed-8784-22fed4df2891" providerId="ADAL" clId="{6E60FFE0-9373-4CE2-BF30-25B537E01A81}" dt="2023-11-09T13:57:01.882" v="778" actId="478"/>
          <ac:spMkLst>
            <pc:docMk/>
            <pc:sldMk cId="415338567" sldId="615"/>
            <ac:spMk id="167" creationId="{AE92B2BB-D856-66B6-0F3E-9A792D83AFA1}"/>
          </ac:spMkLst>
        </pc:spChg>
        <pc:spChg chg="del">
          <ac:chgData name="Chen Zhan" userId="9bf1158d-5ec6-44ed-8784-22fed4df2891" providerId="ADAL" clId="{6E60FFE0-9373-4CE2-BF30-25B537E01A81}" dt="2023-11-09T13:57:01.882" v="778" actId="478"/>
          <ac:spMkLst>
            <pc:docMk/>
            <pc:sldMk cId="415338567" sldId="615"/>
            <ac:spMk id="168" creationId="{F443039A-56A1-6E4B-0BC7-39A59A22B430}"/>
          </ac:spMkLst>
        </pc:spChg>
        <pc:spChg chg="del">
          <ac:chgData name="Chen Zhan" userId="9bf1158d-5ec6-44ed-8784-22fed4df2891" providerId="ADAL" clId="{6E60FFE0-9373-4CE2-BF30-25B537E01A81}" dt="2023-11-09T13:57:01.882" v="778" actId="478"/>
          <ac:spMkLst>
            <pc:docMk/>
            <pc:sldMk cId="415338567" sldId="615"/>
            <ac:spMk id="169" creationId="{3ABE3443-E8B5-9994-948D-D3C12AB1F7A3}"/>
          </ac:spMkLst>
        </pc:spChg>
        <pc:spChg chg="del">
          <ac:chgData name="Chen Zhan" userId="9bf1158d-5ec6-44ed-8784-22fed4df2891" providerId="ADAL" clId="{6E60FFE0-9373-4CE2-BF30-25B537E01A81}" dt="2023-11-09T13:57:01.882" v="778" actId="478"/>
          <ac:spMkLst>
            <pc:docMk/>
            <pc:sldMk cId="415338567" sldId="615"/>
            <ac:spMk id="170" creationId="{AEBFBE89-2B51-D0CA-1829-51DAC6552B4E}"/>
          </ac:spMkLst>
        </pc:spChg>
        <pc:spChg chg="del">
          <ac:chgData name="Chen Zhan" userId="9bf1158d-5ec6-44ed-8784-22fed4df2891" providerId="ADAL" clId="{6E60FFE0-9373-4CE2-BF30-25B537E01A81}" dt="2023-11-09T13:57:01.882" v="778" actId="478"/>
          <ac:spMkLst>
            <pc:docMk/>
            <pc:sldMk cId="415338567" sldId="615"/>
            <ac:spMk id="171" creationId="{525607DE-7B80-82B8-1F30-1AA8B4C1D85A}"/>
          </ac:spMkLst>
        </pc:spChg>
        <pc:spChg chg="del">
          <ac:chgData name="Chen Zhan" userId="9bf1158d-5ec6-44ed-8784-22fed4df2891" providerId="ADAL" clId="{6E60FFE0-9373-4CE2-BF30-25B537E01A81}" dt="2023-11-09T13:57:01.882" v="778" actId="478"/>
          <ac:spMkLst>
            <pc:docMk/>
            <pc:sldMk cId="415338567" sldId="615"/>
            <ac:spMk id="172" creationId="{39816A28-FD6E-0ACA-A2CC-4A60ED0724D8}"/>
          </ac:spMkLst>
        </pc:spChg>
        <pc:spChg chg="del">
          <ac:chgData name="Chen Zhan" userId="9bf1158d-5ec6-44ed-8784-22fed4df2891" providerId="ADAL" clId="{6E60FFE0-9373-4CE2-BF30-25B537E01A81}" dt="2023-11-09T13:57:05.088" v="779" actId="478"/>
          <ac:spMkLst>
            <pc:docMk/>
            <pc:sldMk cId="415338567" sldId="615"/>
            <ac:spMk id="173" creationId="{A32AD16E-FC36-8120-96A6-71F9F6834067}"/>
          </ac:spMkLst>
        </pc:spChg>
        <pc:spChg chg="del">
          <ac:chgData name="Chen Zhan" userId="9bf1158d-5ec6-44ed-8784-22fed4df2891" providerId="ADAL" clId="{6E60FFE0-9373-4CE2-BF30-25B537E01A81}" dt="2023-11-09T13:57:05.088" v="779" actId="478"/>
          <ac:spMkLst>
            <pc:docMk/>
            <pc:sldMk cId="415338567" sldId="615"/>
            <ac:spMk id="174" creationId="{62C46430-62B0-1AA0-4811-17F4A2BA5DD1}"/>
          </ac:spMkLst>
        </pc:spChg>
        <pc:spChg chg="del">
          <ac:chgData name="Chen Zhan" userId="9bf1158d-5ec6-44ed-8784-22fed4df2891" providerId="ADAL" clId="{6E60FFE0-9373-4CE2-BF30-25B537E01A81}" dt="2023-11-09T13:57:05.088" v="779" actId="478"/>
          <ac:spMkLst>
            <pc:docMk/>
            <pc:sldMk cId="415338567" sldId="615"/>
            <ac:spMk id="175" creationId="{EA252EB7-11A5-1E1C-2FF0-E485BF11BCAF}"/>
          </ac:spMkLst>
        </pc:spChg>
        <pc:spChg chg="del">
          <ac:chgData name="Chen Zhan" userId="9bf1158d-5ec6-44ed-8784-22fed4df2891" providerId="ADAL" clId="{6E60FFE0-9373-4CE2-BF30-25B537E01A81}" dt="2023-11-09T13:57:05.088" v="779" actId="478"/>
          <ac:spMkLst>
            <pc:docMk/>
            <pc:sldMk cId="415338567" sldId="615"/>
            <ac:spMk id="176" creationId="{05E8A05D-0F0B-8813-E91F-B7D9B57B0289}"/>
          </ac:spMkLst>
        </pc:spChg>
        <pc:spChg chg="del">
          <ac:chgData name="Chen Zhan" userId="9bf1158d-5ec6-44ed-8784-22fed4df2891" providerId="ADAL" clId="{6E60FFE0-9373-4CE2-BF30-25B537E01A81}" dt="2023-11-09T13:57:05.088" v="779" actId="478"/>
          <ac:spMkLst>
            <pc:docMk/>
            <pc:sldMk cId="415338567" sldId="615"/>
            <ac:spMk id="177" creationId="{47C7CDD3-EC81-8E43-B9FA-35C70D94A0F9}"/>
          </ac:spMkLst>
        </pc:spChg>
        <pc:spChg chg="del">
          <ac:chgData name="Chen Zhan" userId="9bf1158d-5ec6-44ed-8784-22fed4df2891" providerId="ADAL" clId="{6E60FFE0-9373-4CE2-BF30-25B537E01A81}" dt="2023-11-09T13:57:05.088" v="779" actId="478"/>
          <ac:spMkLst>
            <pc:docMk/>
            <pc:sldMk cId="415338567" sldId="615"/>
            <ac:spMk id="178" creationId="{E4A810F9-5E62-5415-C92D-B4AD44C46828}"/>
          </ac:spMkLst>
        </pc:spChg>
        <pc:spChg chg="del">
          <ac:chgData name="Chen Zhan" userId="9bf1158d-5ec6-44ed-8784-22fed4df2891" providerId="ADAL" clId="{6E60FFE0-9373-4CE2-BF30-25B537E01A81}" dt="2023-11-09T13:57:01.882" v="778" actId="478"/>
          <ac:spMkLst>
            <pc:docMk/>
            <pc:sldMk cId="415338567" sldId="615"/>
            <ac:spMk id="179" creationId="{469A31E6-25E9-179F-5E65-9A51C92B19D5}"/>
          </ac:spMkLst>
        </pc:spChg>
        <pc:spChg chg="del">
          <ac:chgData name="Chen Zhan" userId="9bf1158d-5ec6-44ed-8784-22fed4df2891" providerId="ADAL" clId="{6E60FFE0-9373-4CE2-BF30-25B537E01A81}" dt="2023-11-09T13:57:01.882" v="778" actId="478"/>
          <ac:spMkLst>
            <pc:docMk/>
            <pc:sldMk cId="415338567" sldId="615"/>
            <ac:spMk id="183" creationId="{408020DC-66B3-16A7-EBCB-AC0E97D6F5BD}"/>
          </ac:spMkLst>
        </pc:spChg>
        <pc:spChg chg="del">
          <ac:chgData name="Chen Zhan" userId="9bf1158d-5ec6-44ed-8784-22fed4df2891" providerId="ADAL" clId="{6E60FFE0-9373-4CE2-BF30-25B537E01A81}" dt="2023-11-09T13:57:01.882" v="778" actId="478"/>
          <ac:spMkLst>
            <pc:docMk/>
            <pc:sldMk cId="415338567" sldId="615"/>
            <ac:spMk id="184" creationId="{78D0ED33-70DD-652E-DB37-4719FF1E1323}"/>
          </ac:spMkLst>
        </pc:spChg>
        <pc:spChg chg="del">
          <ac:chgData name="Chen Zhan" userId="9bf1158d-5ec6-44ed-8784-22fed4df2891" providerId="ADAL" clId="{6E60FFE0-9373-4CE2-BF30-25B537E01A81}" dt="2023-11-09T13:57:01.882" v="778" actId="478"/>
          <ac:spMkLst>
            <pc:docMk/>
            <pc:sldMk cId="415338567" sldId="615"/>
            <ac:spMk id="185" creationId="{8FD9B10F-1FF2-945C-968E-439306890C7C}"/>
          </ac:spMkLst>
        </pc:spChg>
        <pc:spChg chg="del">
          <ac:chgData name="Chen Zhan" userId="9bf1158d-5ec6-44ed-8784-22fed4df2891" providerId="ADAL" clId="{6E60FFE0-9373-4CE2-BF30-25B537E01A81}" dt="2023-11-09T13:57:01.882" v="778" actId="478"/>
          <ac:spMkLst>
            <pc:docMk/>
            <pc:sldMk cId="415338567" sldId="615"/>
            <ac:spMk id="186" creationId="{677EEC73-5181-0F7F-C16C-607D546D944A}"/>
          </ac:spMkLst>
        </pc:spChg>
        <pc:spChg chg="del">
          <ac:chgData name="Chen Zhan" userId="9bf1158d-5ec6-44ed-8784-22fed4df2891" providerId="ADAL" clId="{6E60FFE0-9373-4CE2-BF30-25B537E01A81}" dt="2023-11-09T13:57:01.882" v="778" actId="478"/>
          <ac:spMkLst>
            <pc:docMk/>
            <pc:sldMk cId="415338567" sldId="615"/>
            <ac:spMk id="187" creationId="{804AA9E0-A4E9-E725-CA0E-312228BC15BF}"/>
          </ac:spMkLst>
        </pc:spChg>
        <pc:spChg chg="del">
          <ac:chgData name="Chen Zhan" userId="9bf1158d-5ec6-44ed-8784-22fed4df2891" providerId="ADAL" clId="{6E60FFE0-9373-4CE2-BF30-25B537E01A81}" dt="2023-11-09T13:57:01.882" v="778" actId="478"/>
          <ac:spMkLst>
            <pc:docMk/>
            <pc:sldMk cId="415338567" sldId="615"/>
            <ac:spMk id="188" creationId="{B32AFEB6-E7CF-7F4B-696A-BEC0F1883D61}"/>
          </ac:spMkLst>
        </pc:spChg>
        <pc:spChg chg="del">
          <ac:chgData name="Chen Zhan" userId="9bf1158d-5ec6-44ed-8784-22fed4df2891" providerId="ADAL" clId="{6E60FFE0-9373-4CE2-BF30-25B537E01A81}" dt="2023-11-09T13:57:01.882" v="778" actId="478"/>
          <ac:spMkLst>
            <pc:docMk/>
            <pc:sldMk cId="415338567" sldId="615"/>
            <ac:spMk id="189" creationId="{EC199C1A-DFE2-37AC-9221-FDA70E2401AE}"/>
          </ac:spMkLst>
        </pc:spChg>
        <pc:spChg chg="del">
          <ac:chgData name="Chen Zhan" userId="9bf1158d-5ec6-44ed-8784-22fed4df2891" providerId="ADAL" clId="{6E60FFE0-9373-4CE2-BF30-25B537E01A81}" dt="2023-11-09T13:57:01.882" v="778" actId="478"/>
          <ac:spMkLst>
            <pc:docMk/>
            <pc:sldMk cId="415338567" sldId="615"/>
            <ac:spMk id="190" creationId="{38FB9D9E-FBF6-2882-C3C3-9CD53C120B61}"/>
          </ac:spMkLst>
        </pc:spChg>
        <pc:spChg chg="del">
          <ac:chgData name="Chen Zhan" userId="9bf1158d-5ec6-44ed-8784-22fed4df2891" providerId="ADAL" clId="{6E60FFE0-9373-4CE2-BF30-25B537E01A81}" dt="2023-11-09T13:57:01.882" v="778" actId="478"/>
          <ac:spMkLst>
            <pc:docMk/>
            <pc:sldMk cId="415338567" sldId="615"/>
            <ac:spMk id="191" creationId="{0EDD1C65-74E2-0FDF-394A-1CA3447060CA}"/>
          </ac:spMkLst>
        </pc:spChg>
        <pc:spChg chg="del">
          <ac:chgData name="Chen Zhan" userId="9bf1158d-5ec6-44ed-8784-22fed4df2891" providerId="ADAL" clId="{6E60FFE0-9373-4CE2-BF30-25B537E01A81}" dt="2023-11-09T13:57:01.882" v="778" actId="478"/>
          <ac:spMkLst>
            <pc:docMk/>
            <pc:sldMk cId="415338567" sldId="615"/>
            <ac:spMk id="192" creationId="{EB5F4A7C-1A5A-D67F-11BB-123D2405D9A2}"/>
          </ac:spMkLst>
        </pc:spChg>
        <pc:spChg chg="del">
          <ac:chgData name="Chen Zhan" userId="9bf1158d-5ec6-44ed-8784-22fed4df2891" providerId="ADAL" clId="{6E60FFE0-9373-4CE2-BF30-25B537E01A81}" dt="2023-11-09T13:57:01.882" v="778" actId="478"/>
          <ac:spMkLst>
            <pc:docMk/>
            <pc:sldMk cId="415338567" sldId="615"/>
            <ac:spMk id="193" creationId="{AEBB38C1-D7F5-07E4-CF36-3DA79AE2FAA1}"/>
          </ac:spMkLst>
        </pc:spChg>
        <pc:spChg chg="del">
          <ac:chgData name="Chen Zhan" userId="9bf1158d-5ec6-44ed-8784-22fed4df2891" providerId="ADAL" clId="{6E60FFE0-9373-4CE2-BF30-25B537E01A81}" dt="2023-11-09T13:57:01.882" v="778" actId="478"/>
          <ac:spMkLst>
            <pc:docMk/>
            <pc:sldMk cId="415338567" sldId="615"/>
            <ac:spMk id="194" creationId="{051147B7-1ED4-8F09-22AE-F078D09417F6}"/>
          </ac:spMkLst>
        </pc:spChg>
        <pc:spChg chg="del">
          <ac:chgData name="Chen Zhan" userId="9bf1158d-5ec6-44ed-8784-22fed4df2891" providerId="ADAL" clId="{6E60FFE0-9373-4CE2-BF30-25B537E01A81}" dt="2023-11-09T13:57:01.882" v="778" actId="478"/>
          <ac:spMkLst>
            <pc:docMk/>
            <pc:sldMk cId="415338567" sldId="615"/>
            <ac:spMk id="195" creationId="{F2393D57-42BA-8F19-6869-288EE2AF2487}"/>
          </ac:spMkLst>
        </pc:spChg>
        <pc:spChg chg="del">
          <ac:chgData name="Chen Zhan" userId="9bf1158d-5ec6-44ed-8784-22fed4df2891" providerId="ADAL" clId="{6E60FFE0-9373-4CE2-BF30-25B537E01A81}" dt="2023-11-09T13:57:01.882" v="778" actId="478"/>
          <ac:spMkLst>
            <pc:docMk/>
            <pc:sldMk cId="415338567" sldId="615"/>
            <ac:spMk id="196" creationId="{8F1BD7E2-F40F-C61A-ABFB-56F5F7DC2E22}"/>
          </ac:spMkLst>
        </pc:spChg>
        <pc:spChg chg="del">
          <ac:chgData name="Chen Zhan" userId="9bf1158d-5ec6-44ed-8784-22fed4df2891" providerId="ADAL" clId="{6E60FFE0-9373-4CE2-BF30-25B537E01A81}" dt="2023-11-09T13:57:01.882" v="778" actId="478"/>
          <ac:spMkLst>
            <pc:docMk/>
            <pc:sldMk cId="415338567" sldId="615"/>
            <ac:spMk id="197" creationId="{00D77F74-8E2C-6889-CF5D-79CCFEF1536A}"/>
          </ac:spMkLst>
        </pc:spChg>
        <pc:spChg chg="del">
          <ac:chgData name="Chen Zhan" userId="9bf1158d-5ec6-44ed-8784-22fed4df2891" providerId="ADAL" clId="{6E60FFE0-9373-4CE2-BF30-25B537E01A81}" dt="2023-11-09T13:57:01.882" v="778" actId="478"/>
          <ac:spMkLst>
            <pc:docMk/>
            <pc:sldMk cId="415338567" sldId="615"/>
            <ac:spMk id="198" creationId="{DBDFBAA0-48DE-F4AA-9B82-08EF6C6EE2C3}"/>
          </ac:spMkLst>
        </pc:spChg>
        <pc:spChg chg="del">
          <ac:chgData name="Chen Zhan" userId="9bf1158d-5ec6-44ed-8784-22fed4df2891" providerId="ADAL" clId="{6E60FFE0-9373-4CE2-BF30-25B537E01A81}" dt="2023-11-09T13:57:01.882" v="778" actId="478"/>
          <ac:spMkLst>
            <pc:docMk/>
            <pc:sldMk cId="415338567" sldId="615"/>
            <ac:spMk id="199" creationId="{8E7D8C20-E365-3ABA-D704-9AA2D956FDF3}"/>
          </ac:spMkLst>
        </pc:spChg>
        <pc:spChg chg="del">
          <ac:chgData name="Chen Zhan" userId="9bf1158d-5ec6-44ed-8784-22fed4df2891" providerId="ADAL" clId="{6E60FFE0-9373-4CE2-BF30-25B537E01A81}" dt="2023-11-09T13:57:01.882" v="778" actId="478"/>
          <ac:spMkLst>
            <pc:docMk/>
            <pc:sldMk cId="415338567" sldId="615"/>
            <ac:spMk id="200" creationId="{4F3FBAC1-BA40-05F8-4AE9-46672457A089}"/>
          </ac:spMkLst>
        </pc:spChg>
        <pc:spChg chg="del">
          <ac:chgData name="Chen Zhan" userId="9bf1158d-5ec6-44ed-8784-22fed4df2891" providerId="ADAL" clId="{6E60FFE0-9373-4CE2-BF30-25B537E01A81}" dt="2023-11-09T13:57:01.882" v="778" actId="478"/>
          <ac:spMkLst>
            <pc:docMk/>
            <pc:sldMk cId="415338567" sldId="615"/>
            <ac:spMk id="201" creationId="{0E2449E4-D848-51DD-EB69-B5D7A70FEB52}"/>
          </ac:spMkLst>
        </pc:spChg>
        <pc:spChg chg="del">
          <ac:chgData name="Chen Zhan" userId="9bf1158d-5ec6-44ed-8784-22fed4df2891" providerId="ADAL" clId="{6E60FFE0-9373-4CE2-BF30-25B537E01A81}" dt="2023-11-09T13:57:01.882" v="778" actId="478"/>
          <ac:spMkLst>
            <pc:docMk/>
            <pc:sldMk cId="415338567" sldId="615"/>
            <ac:spMk id="202" creationId="{6D5F99EE-736F-F8D2-CF33-02B6215EABD0}"/>
          </ac:spMkLst>
        </pc:spChg>
        <pc:spChg chg="del">
          <ac:chgData name="Chen Zhan" userId="9bf1158d-5ec6-44ed-8784-22fed4df2891" providerId="ADAL" clId="{6E60FFE0-9373-4CE2-BF30-25B537E01A81}" dt="2023-11-09T13:57:01.882" v="778" actId="478"/>
          <ac:spMkLst>
            <pc:docMk/>
            <pc:sldMk cId="415338567" sldId="615"/>
            <ac:spMk id="203" creationId="{EC9F3F93-B14A-0145-D485-9BF36F9D2BC0}"/>
          </ac:spMkLst>
        </pc:spChg>
        <pc:spChg chg="del">
          <ac:chgData name="Chen Zhan" userId="9bf1158d-5ec6-44ed-8784-22fed4df2891" providerId="ADAL" clId="{6E60FFE0-9373-4CE2-BF30-25B537E01A81}" dt="2023-11-09T13:57:01.882" v="778" actId="478"/>
          <ac:spMkLst>
            <pc:docMk/>
            <pc:sldMk cId="415338567" sldId="615"/>
            <ac:spMk id="204" creationId="{B5126DF4-8DE2-DD1F-E625-6AFC4B47A04D}"/>
          </ac:spMkLst>
        </pc:spChg>
        <pc:spChg chg="del">
          <ac:chgData name="Chen Zhan" userId="9bf1158d-5ec6-44ed-8784-22fed4df2891" providerId="ADAL" clId="{6E60FFE0-9373-4CE2-BF30-25B537E01A81}" dt="2023-11-09T13:57:01.882" v="778" actId="478"/>
          <ac:spMkLst>
            <pc:docMk/>
            <pc:sldMk cId="415338567" sldId="615"/>
            <ac:spMk id="205" creationId="{FE256A6C-29EC-AA30-CA1B-23A7950AD148}"/>
          </ac:spMkLst>
        </pc:spChg>
        <pc:spChg chg="del">
          <ac:chgData name="Chen Zhan" userId="9bf1158d-5ec6-44ed-8784-22fed4df2891" providerId="ADAL" clId="{6E60FFE0-9373-4CE2-BF30-25B537E01A81}" dt="2023-11-09T13:57:01.882" v="778" actId="478"/>
          <ac:spMkLst>
            <pc:docMk/>
            <pc:sldMk cId="415338567" sldId="615"/>
            <ac:spMk id="206" creationId="{57BE6683-2D4F-56FE-DCAD-BF51D2DB1494}"/>
          </ac:spMkLst>
        </pc:spChg>
        <pc:spChg chg="del">
          <ac:chgData name="Chen Zhan" userId="9bf1158d-5ec6-44ed-8784-22fed4df2891" providerId="ADAL" clId="{6E60FFE0-9373-4CE2-BF30-25B537E01A81}" dt="2023-11-09T13:57:01.882" v="778" actId="478"/>
          <ac:spMkLst>
            <pc:docMk/>
            <pc:sldMk cId="415338567" sldId="615"/>
            <ac:spMk id="207" creationId="{43BD0E28-BF4E-59AB-E430-F6D7F85CBB81}"/>
          </ac:spMkLst>
        </pc:spChg>
        <pc:spChg chg="del">
          <ac:chgData name="Chen Zhan" userId="9bf1158d-5ec6-44ed-8784-22fed4df2891" providerId="ADAL" clId="{6E60FFE0-9373-4CE2-BF30-25B537E01A81}" dt="2023-11-09T13:57:01.882" v="778" actId="478"/>
          <ac:spMkLst>
            <pc:docMk/>
            <pc:sldMk cId="415338567" sldId="615"/>
            <ac:spMk id="208" creationId="{C3A5CF33-0F83-736A-854C-AD58D3E77424}"/>
          </ac:spMkLst>
        </pc:spChg>
        <pc:spChg chg="del">
          <ac:chgData name="Chen Zhan" userId="9bf1158d-5ec6-44ed-8784-22fed4df2891" providerId="ADAL" clId="{6E60FFE0-9373-4CE2-BF30-25B537E01A81}" dt="2023-11-09T13:57:01.882" v="778" actId="478"/>
          <ac:spMkLst>
            <pc:docMk/>
            <pc:sldMk cId="415338567" sldId="615"/>
            <ac:spMk id="209" creationId="{47D9B3C3-765D-FA75-B484-142B9AE96232}"/>
          </ac:spMkLst>
        </pc:spChg>
        <pc:spChg chg="add mod">
          <ac:chgData name="Chen Zhan" userId="9bf1158d-5ec6-44ed-8784-22fed4df2891" providerId="ADAL" clId="{6E60FFE0-9373-4CE2-BF30-25B537E01A81}" dt="2023-11-09T13:58:56.132" v="798" actId="1037"/>
          <ac:spMkLst>
            <pc:docMk/>
            <pc:sldMk cId="415338567" sldId="615"/>
            <ac:spMk id="213" creationId="{17CB5E7C-6A4D-8D01-8EDD-FC797310FED9}"/>
          </ac:spMkLst>
        </pc:spChg>
        <pc:grpChg chg="add mod">
          <ac:chgData name="Chen Zhan" userId="9bf1158d-5ec6-44ed-8784-22fed4df2891" providerId="ADAL" clId="{6E60FFE0-9373-4CE2-BF30-25B537E01A81}" dt="2023-11-09T13:57:27.477" v="781"/>
          <ac:grpSpMkLst>
            <pc:docMk/>
            <pc:sldMk cId="415338567" sldId="615"/>
            <ac:grpSpMk id="8" creationId="{29E514A9-AA91-39A1-019A-875ABD2FF31A}"/>
          </ac:grpSpMkLst>
        </pc:grpChg>
        <pc:grpChg chg="add mod">
          <ac:chgData name="Chen Zhan" userId="9bf1158d-5ec6-44ed-8784-22fed4df2891" providerId="ADAL" clId="{6E60FFE0-9373-4CE2-BF30-25B537E01A81}" dt="2023-11-09T13:57:27.477" v="781"/>
          <ac:grpSpMkLst>
            <pc:docMk/>
            <pc:sldMk cId="415338567" sldId="615"/>
            <ac:grpSpMk id="9" creationId="{B69441E6-6967-BD2E-6E92-AEDCA69A151B}"/>
          </ac:grpSpMkLst>
        </pc:grpChg>
        <pc:grpChg chg="add mod">
          <ac:chgData name="Chen Zhan" userId="9bf1158d-5ec6-44ed-8784-22fed4df2891" providerId="ADAL" clId="{6E60FFE0-9373-4CE2-BF30-25B537E01A81}" dt="2023-11-09T13:57:27.477" v="781"/>
          <ac:grpSpMkLst>
            <pc:docMk/>
            <pc:sldMk cId="415338567" sldId="615"/>
            <ac:grpSpMk id="10" creationId="{BA2974F1-7B67-29BB-A679-2B0DC8707BFE}"/>
          </ac:grpSpMkLst>
        </pc:grpChg>
        <pc:grpChg chg="add mod">
          <ac:chgData name="Chen Zhan" userId="9bf1158d-5ec6-44ed-8784-22fed4df2891" providerId="ADAL" clId="{6E60FFE0-9373-4CE2-BF30-25B537E01A81}" dt="2023-11-09T13:58:56.132" v="798" actId="1037"/>
          <ac:grpSpMkLst>
            <pc:docMk/>
            <pc:sldMk cId="415338567" sldId="615"/>
            <ac:grpSpMk id="49" creationId="{FD1591CB-1E84-DA09-11EA-9075DA6D30F4}"/>
          </ac:grpSpMkLst>
        </pc:grpChg>
        <pc:grpChg chg="add mod">
          <ac:chgData name="Chen Zhan" userId="9bf1158d-5ec6-44ed-8784-22fed4df2891" providerId="ADAL" clId="{6E60FFE0-9373-4CE2-BF30-25B537E01A81}" dt="2023-11-09T13:58:56.132" v="798" actId="1037"/>
          <ac:grpSpMkLst>
            <pc:docMk/>
            <pc:sldMk cId="415338567" sldId="615"/>
            <ac:grpSpMk id="50" creationId="{8FE7B010-CF4C-036B-F408-EBA6D2E25D61}"/>
          </ac:grpSpMkLst>
        </pc:grpChg>
        <pc:grpChg chg="add mod">
          <ac:chgData name="Chen Zhan" userId="9bf1158d-5ec6-44ed-8784-22fed4df2891" providerId="ADAL" clId="{6E60FFE0-9373-4CE2-BF30-25B537E01A81}" dt="2023-11-09T13:58:56.132" v="798" actId="1037"/>
          <ac:grpSpMkLst>
            <pc:docMk/>
            <pc:sldMk cId="415338567" sldId="615"/>
            <ac:grpSpMk id="51" creationId="{6F45D441-8AFA-23E3-A527-2E8EA72F81ED}"/>
          </ac:grpSpMkLst>
        </pc:grpChg>
        <pc:grpChg chg="del">
          <ac:chgData name="Chen Zhan" userId="9bf1158d-5ec6-44ed-8784-22fed4df2891" providerId="ADAL" clId="{6E60FFE0-9373-4CE2-BF30-25B537E01A81}" dt="2023-11-09T13:57:01.882" v="778" actId="478"/>
          <ac:grpSpMkLst>
            <pc:docMk/>
            <pc:sldMk cId="415338567" sldId="615"/>
            <ac:grpSpMk id="180" creationId="{60A3232D-AE05-0C57-7087-9D141A6694F6}"/>
          </ac:grpSpMkLst>
        </pc:grpChg>
        <pc:grpChg chg="del">
          <ac:chgData name="Chen Zhan" userId="9bf1158d-5ec6-44ed-8784-22fed4df2891" providerId="ADAL" clId="{6E60FFE0-9373-4CE2-BF30-25B537E01A81}" dt="2023-11-09T13:57:01.882" v="778" actId="478"/>
          <ac:grpSpMkLst>
            <pc:docMk/>
            <pc:sldMk cId="415338567" sldId="615"/>
            <ac:grpSpMk id="181" creationId="{1ABCE5E8-4561-A420-D51B-64E20D64DEB0}"/>
          </ac:grpSpMkLst>
        </pc:grpChg>
        <pc:grpChg chg="del">
          <ac:chgData name="Chen Zhan" userId="9bf1158d-5ec6-44ed-8784-22fed4df2891" providerId="ADAL" clId="{6E60FFE0-9373-4CE2-BF30-25B537E01A81}" dt="2023-11-09T13:57:01.882" v="778" actId="478"/>
          <ac:grpSpMkLst>
            <pc:docMk/>
            <pc:sldMk cId="415338567" sldId="615"/>
            <ac:grpSpMk id="182" creationId="{95230E13-8577-4FEE-C886-81F3FF8903E1}"/>
          </ac:grpSpMkLst>
        </pc:grpChg>
        <pc:grpChg chg="del">
          <ac:chgData name="Chen Zhan" userId="9bf1158d-5ec6-44ed-8784-22fed4df2891" providerId="ADAL" clId="{6E60FFE0-9373-4CE2-BF30-25B537E01A81}" dt="2023-11-09T13:57:01.882" v="778" actId="478"/>
          <ac:grpSpMkLst>
            <pc:docMk/>
            <pc:sldMk cId="415338567" sldId="615"/>
            <ac:grpSpMk id="210" creationId="{8B6A639E-90B2-B9DF-6A70-A9805D6739AE}"/>
          </ac:grpSpMkLst>
        </pc:grpChg>
        <pc:picChg chg="add mod">
          <ac:chgData name="Chen Zhan" userId="9bf1158d-5ec6-44ed-8784-22fed4df2891" providerId="ADAL" clId="{6E60FFE0-9373-4CE2-BF30-25B537E01A81}" dt="2023-11-09T13:58:56.132" v="798" actId="1037"/>
          <ac:picMkLst>
            <pc:docMk/>
            <pc:sldMk cId="415338567" sldId="615"/>
            <ac:picMk id="46" creationId="{FADD2345-5292-FD82-6DCF-5743DB898C60}"/>
          </ac:picMkLst>
        </pc:picChg>
      </pc:sldChg>
      <pc:sldChg chg="addSp delSp modSp add mod">
        <pc:chgData name="Chen Zhan" userId="9bf1158d-5ec6-44ed-8784-22fed4df2891" providerId="ADAL" clId="{6E60FFE0-9373-4CE2-BF30-25B537E01A81}" dt="2023-11-09T14:11:16.898" v="950" actId="1076"/>
        <pc:sldMkLst>
          <pc:docMk/>
          <pc:sldMk cId="3625361332" sldId="616"/>
        </pc:sldMkLst>
        <pc:spChg chg="add mod">
          <ac:chgData name="Chen Zhan" userId="9bf1158d-5ec6-44ed-8784-22fed4df2891" providerId="ADAL" clId="{6E60FFE0-9373-4CE2-BF30-25B537E01A81}" dt="2023-11-09T14:07:32.278" v="803"/>
          <ac:spMkLst>
            <pc:docMk/>
            <pc:sldMk cId="3625361332" sldId="616"/>
            <ac:spMk id="5" creationId="{D0BF5BE3-6899-91CA-06BB-5E84AD5AEACB}"/>
          </ac:spMkLst>
        </pc:spChg>
        <pc:spChg chg="add mod">
          <ac:chgData name="Chen Zhan" userId="9bf1158d-5ec6-44ed-8784-22fed4df2891" providerId="ADAL" clId="{6E60FFE0-9373-4CE2-BF30-25B537E01A81}" dt="2023-11-09T14:07:32.278" v="803"/>
          <ac:spMkLst>
            <pc:docMk/>
            <pc:sldMk cId="3625361332" sldId="616"/>
            <ac:spMk id="6" creationId="{C5DD4976-8BAE-9AD7-9D6C-B3DEAFFD7108}"/>
          </ac:spMkLst>
        </pc:spChg>
        <pc:spChg chg="add mod">
          <ac:chgData name="Chen Zhan" userId="9bf1158d-5ec6-44ed-8784-22fed4df2891" providerId="ADAL" clId="{6E60FFE0-9373-4CE2-BF30-25B537E01A81}" dt="2023-11-09T14:07:32.278" v="803"/>
          <ac:spMkLst>
            <pc:docMk/>
            <pc:sldMk cId="3625361332" sldId="616"/>
            <ac:spMk id="7" creationId="{0E6D1035-0262-2398-8DE8-3496097FDDC4}"/>
          </ac:spMkLst>
        </pc:spChg>
        <pc:spChg chg="add mod">
          <ac:chgData name="Chen Zhan" userId="9bf1158d-5ec6-44ed-8784-22fed4df2891" providerId="ADAL" clId="{6E60FFE0-9373-4CE2-BF30-25B537E01A81}" dt="2023-11-09T14:07:32.278" v="803"/>
          <ac:spMkLst>
            <pc:docMk/>
            <pc:sldMk cId="3625361332" sldId="616"/>
            <ac:spMk id="8" creationId="{6B36425D-C72A-FCBC-980A-9DABAAD78693}"/>
          </ac:spMkLst>
        </pc:spChg>
        <pc:spChg chg="add mod">
          <ac:chgData name="Chen Zhan" userId="9bf1158d-5ec6-44ed-8784-22fed4df2891" providerId="ADAL" clId="{6E60FFE0-9373-4CE2-BF30-25B537E01A81}" dt="2023-11-09T14:07:32.278" v="803"/>
          <ac:spMkLst>
            <pc:docMk/>
            <pc:sldMk cId="3625361332" sldId="616"/>
            <ac:spMk id="9" creationId="{E66218AC-F157-2087-3C4E-A00411C4DDB6}"/>
          </ac:spMkLst>
        </pc:spChg>
        <pc:spChg chg="add mod">
          <ac:chgData name="Chen Zhan" userId="9bf1158d-5ec6-44ed-8784-22fed4df2891" providerId="ADAL" clId="{6E60FFE0-9373-4CE2-BF30-25B537E01A81}" dt="2023-11-09T14:07:32.278" v="803"/>
          <ac:spMkLst>
            <pc:docMk/>
            <pc:sldMk cId="3625361332" sldId="616"/>
            <ac:spMk id="10" creationId="{3F40384C-8DD3-E766-071A-39ED48F29288}"/>
          </ac:spMkLst>
        </pc:spChg>
        <pc:spChg chg="add mod">
          <ac:chgData name="Chen Zhan" userId="9bf1158d-5ec6-44ed-8784-22fed4df2891" providerId="ADAL" clId="{6E60FFE0-9373-4CE2-BF30-25B537E01A81}" dt="2023-11-09T14:07:32.278" v="803"/>
          <ac:spMkLst>
            <pc:docMk/>
            <pc:sldMk cId="3625361332" sldId="616"/>
            <ac:spMk id="11" creationId="{B934BF4D-3923-31E9-036F-067489CD442D}"/>
          </ac:spMkLst>
        </pc:spChg>
        <pc:spChg chg="add mod">
          <ac:chgData name="Chen Zhan" userId="9bf1158d-5ec6-44ed-8784-22fed4df2891" providerId="ADAL" clId="{6E60FFE0-9373-4CE2-BF30-25B537E01A81}" dt="2023-11-09T14:07:32.278" v="803"/>
          <ac:spMkLst>
            <pc:docMk/>
            <pc:sldMk cId="3625361332" sldId="616"/>
            <ac:spMk id="12" creationId="{2773F5E1-A600-5ED4-145F-EA5B5DDCC7A0}"/>
          </ac:spMkLst>
        </pc:spChg>
        <pc:spChg chg="add mod">
          <ac:chgData name="Chen Zhan" userId="9bf1158d-5ec6-44ed-8784-22fed4df2891" providerId="ADAL" clId="{6E60FFE0-9373-4CE2-BF30-25B537E01A81}" dt="2023-11-09T14:07:32.278" v="803"/>
          <ac:spMkLst>
            <pc:docMk/>
            <pc:sldMk cId="3625361332" sldId="616"/>
            <ac:spMk id="13" creationId="{F76B9E2E-58EA-C921-A337-9CB658433AEE}"/>
          </ac:spMkLst>
        </pc:spChg>
        <pc:spChg chg="add mod">
          <ac:chgData name="Chen Zhan" userId="9bf1158d-5ec6-44ed-8784-22fed4df2891" providerId="ADAL" clId="{6E60FFE0-9373-4CE2-BF30-25B537E01A81}" dt="2023-11-09T14:07:32.278" v="803"/>
          <ac:spMkLst>
            <pc:docMk/>
            <pc:sldMk cId="3625361332" sldId="616"/>
            <ac:spMk id="14" creationId="{98EC4E48-49C6-FDC3-3FFE-B90375A6283E}"/>
          </ac:spMkLst>
        </pc:spChg>
        <pc:spChg chg="add mod">
          <ac:chgData name="Chen Zhan" userId="9bf1158d-5ec6-44ed-8784-22fed4df2891" providerId="ADAL" clId="{6E60FFE0-9373-4CE2-BF30-25B537E01A81}" dt="2023-11-09T14:07:32.278" v="803"/>
          <ac:spMkLst>
            <pc:docMk/>
            <pc:sldMk cId="3625361332" sldId="616"/>
            <ac:spMk id="15" creationId="{7DF73E41-5129-3D63-270E-FD5A37698AA8}"/>
          </ac:spMkLst>
        </pc:spChg>
        <pc:spChg chg="add mod">
          <ac:chgData name="Chen Zhan" userId="9bf1158d-5ec6-44ed-8784-22fed4df2891" providerId="ADAL" clId="{6E60FFE0-9373-4CE2-BF30-25B537E01A81}" dt="2023-11-09T14:07:32.278" v="803"/>
          <ac:spMkLst>
            <pc:docMk/>
            <pc:sldMk cId="3625361332" sldId="616"/>
            <ac:spMk id="16" creationId="{EEF073A7-98C3-C7F5-596F-AF8BF5FA1BD7}"/>
          </ac:spMkLst>
        </pc:spChg>
        <pc:spChg chg="add mod">
          <ac:chgData name="Chen Zhan" userId="9bf1158d-5ec6-44ed-8784-22fed4df2891" providerId="ADAL" clId="{6E60FFE0-9373-4CE2-BF30-25B537E01A81}" dt="2023-11-09T14:07:32.278" v="803"/>
          <ac:spMkLst>
            <pc:docMk/>
            <pc:sldMk cId="3625361332" sldId="616"/>
            <ac:spMk id="17" creationId="{EE053145-AB3A-FA8F-2AFC-1008EF384F44}"/>
          </ac:spMkLst>
        </pc:spChg>
        <pc:spChg chg="add mod">
          <ac:chgData name="Chen Zhan" userId="9bf1158d-5ec6-44ed-8784-22fed4df2891" providerId="ADAL" clId="{6E60FFE0-9373-4CE2-BF30-25B537E01A81}" dt="2023-11-09T14:07:32.278" v="803"/>
          <ac:spMkLst>
            <pc:docMk/>
            <pc:sldMk cId="3625361332" sldId="616"/>
            <ac:spMk id="18" creationId="{F1A9A5E0-0D64-D4E0-67C6-A7663F74821F}"/>
          </ac:spMkLst>
        </pc:spChg>
        <pc:spChg chg="add mod">
          <ac:chgData name="Chen Zhan" userId="9bf1158d-5ec6-44ed-8784-22fed4df2891" providerId="ADAL" clId="{6E60FFE0-9373-4CE2-BF30-25B537E01A81}" dt="2023-11-09T14:07:32.278" v="803"/>
          <ac:spMkLst>
            <pc:docMk/>
            <pc:sldMk cId="3625361332" sldId="616"/>
            <ac:spMk id="19" creationId="{E3090E15-8BB6-F04B-5F60-9FE75E670118}"/>
          </ac:spMkLst>
        </pc:spChg>
        <pc:spChg chg="add mod">
          <ac:chgData name="Chen Zhan" userId="9bf1158d-5ec6-44ed-8784-22fed4df2891" providerId="ADAL" clId="{6E60FFE0-9373-4CE2-BF30-25B537E01A81}" dt="2023-11-09T14:07:32.278" v="803"/>
          <ac:spMkLst>
            <pc:docMk/>
            <pc:sldMk cId="3625361332" sldId="616"/>
            <ac:spMk id="20" creationId="{1EFFDA76-8852-D2BD-1D1F-E5ABD4CBDB64}"/>
          </ac:spMkLst>
        </pc:spChg>
        <pc:spChg chg="add mod">
          <ac:chgData name="Chen Zhan" userId="9bf1158d-5ec6-44ed-8784-22fed4df2891" providerId="ADAL" clId="{6E60FFE0-9373-4CE2-BF30-25B537E01A81}" dt="2023-11-09T14:07:32.278" v="803"/>
          <ac:spMkLst>
            <pc:docMk/>
            <pc:sldMk cId="3625361332" sldId="616"/>
            <ac:spMk id="21" creationId="{43792DC6-72BC-9240-4797-DD69C4C41118}"/>
          </ac:spMkLst>
        </pc:spChg>
        <pc:spChg chg="add mod">
          <ac:chgData name="Chen Zhan" userId="9bf1158d-5ec6-44ed-8784-22fed4df2891" providerId="ADAL" clId="{6E60FFE0-9373-4CE2-BF30-25B537E01A81}" dt="2023-11-09T14:07:32.278" v="803"/>
          <ac:spMkLst>
            <pc:docMk/>
            <pc:sldMk cId="3625361332" sldId="616"/>
            <ac:spMk id="22" creationId="{3F0AF0BF-5381-F6A5-BDEB-6668C883CA52}"/>
          </ac:spMkLst>
        </pc:spChg>
        <pc:spChg chg="add mod">
          <ac:chgData name="Chen Zhan" userId="9bf1158d-5ec6-44ed-8784-22fed4df2891" providerId="ADAL" clId="{6E60FFE0-9373-4CE2-BF30-25B537E01A81}" dt="2023-11-09T14:07:32.278" v="803"/>
          <ac:spMkLst>
            <pc:docMk/>
            <pc:sldMk cId="3625361332" sldId="616"/>
            <ac:spMk id="23" creationId="{7F5B6673-B448-4602-1578-19DF3C2658F1}"/>
          </ac:spMkLst>
        </pc:spChg>
        <pc:spChg chg="add mod">
          <ac:chgData name="Chen Zhan" userId="9bf1158d-5ec6-44ed-8784-22fed4df2891" providerId="ADAL" clId="{6E60FFE0-9373-4CE2-BF30-25B537E01A81}" dt="2023-11-09T14:07:32.278" v="803"/>
          <ac:spMkLst>
            <pc:docMk/>
            <pc:sldMk cId="3625361332" sldId="616"/>
            <ac:spMk id="24" creationId="{5E95F49C-4923-B90A-669D-D993CE7FEC80}"/>
          </ac:spMkLst>
        </pc:spChg>
        <pc:spChg chg="add mod">
          <ac:chgData name="Chen Zhan" userId="9bf1158d-5ec6-44ed-8784-22fed4df2891" providerId="ADAL" clId="{6E60FFE0-9373-4CE2-BF30-25B537E01A81}" dt="2023-11-09T14:07:32.278" v="803"/>
          <ac:spMkLst>
            <pc:docMk/>
            <pc:sldMk cId="3625361332" sldId="616"/>
            <ac:spMk id="25" creationId="{059D3D18-2AC0-37FC-D39C-C764A6E2B214}"/>
          </ac:spMkLst>
        </pc:spChg>
        <pc:spChg chg="add mod">
          <ac:chgData name="Chen Zhan" userId="9bf1158d-5ec6-44ed-8784-22fed4df2891" providerId="ADAL" clId="{6E60FFE0-9373-4CE2-BF30-25B537E01A81}" dt="2023-11-09T14:07:32.278" v="803"/>
          <ac:spMkLst>
            <pc:docMk/>
            <pc:sldMk cId="3625361332" sldId="616"/>
            <ac:spMk id="26" creationId="{751B2FBD-D23E-31EA-5CE1-B81CF7CF7B23}"/>
          </ac:spMkLst>
        </pc:spChg>
        <pc:spChg chg="add mod">
          <ac:chgData name="Chen Zhan" userId="9bf1158d-5ec6-44ed-8784-22fed4df2891" providerId="ADAL" clId="{6E60FFE0-9373-4CE2-BF30-25B537E01A81}" dt="2023-11-09T14:07:32.278" v="803"/>
          <ac:spMkLst>
            <pc:docMk/>
            <pc:sldMk cId="3625361332" sldId="616"/>
            <ac:spMk id="27" creationId="{6C5F0A0E-9C6A-8A1B-F2C9-FF92CA0C2416}"/>
          </ac:spMkLst>
        </pc:spChg>
        <pc:spChg chg="add mod">
          <ac:chgData name="Chen Zhan" userId="9bf1158d-5ec6-44ed-8784-22fed4df2891" providerId="ADAL" clId="{6E60FFE0-9373-4CE2-BF30-25B537E01A81}" dt="2023-11-09T14:07:32.278" v="803"/>
          <ac:spMkLst>
            <pc:docMk/>
            <pc:sldMk cId="3625361332" sldId="616"/>
            <ac:spMk id="28" creationId="{EA6D9D48-51D2-C7B0-CBF3-9CB52BA8FBBC}"/>
          </ac:spMkLst>
        </pc:spChg>
        <pc:spChg chg="add mod">
          <ac:chgData name="Chen Zhan" userId="9bf1158d-5ec6-44ed-8784-22fed4df2891" providerId="ADAL" clId="{6E60FFE0-9373-4CE2-BF30-25B537E01A81}" dt="2023-11-09T14:07:32.278" v="803"/>
          <ac:spMkLst>
            <pc:docMk/>
            <pc:sldMk cId="3625361332" sldId="616"/>
            <ac:spMk id="29" creationId="{2C1A7BCB-A7E7-5152-E672-9FF998FEB301}"/>
          </ac:spMkLst>
        </pc:spChg>
        <pc:spChg chg="add mod">
          <ac:chgData name="Chen Zhan" userId="9bf1158d-5ec6-44ed-8784-22fed4df2891" providerId="ADAL" clId="{6E60FFE0-9373-4CE2-BF30-25B537E01A81}" dt="2023-11-09T14:07:32.278" v="803"/>
          <ac:spMkLst>
            <pc:docMk/>
            <pc:sldMk cId="3625361332" sldId="616"/>
            <ac:spMk id="30" creationId="{50B1CDCA-9DB0-3395-F9D8-24961B625121}"/>
          </ac:spMkLst>
        </pc:spChg>
        <pc:spChg chg="add mod">
          <ac:chgData name="Chen Zhan" userId="9bf1158d-5ec6-44ed-8784-22fed4df2891" providerId="ADAL" clId="{6E60FFE0-9373-4CE2-BF30-25B537E01A81}" dt="2023-11-09T14:07:32.278" v="803"/>
          <ac:spMkLst>
            <pc:docMk/>
            <pc:sldMk cId="3625361332" sldId="616"/>
            <ac:spMk id="31" creationId="{8670F5D0-1251-903B-66DA-27FDEF7A0692}"/>
          </ac:spMkLst>
        </pc:spChg>
        <pc:spChg chg="add mod">
          <ac:chgData name="Chen Zhan" userId="9bf1158d-5ec6-44ed-8784-22fed4df2891" providerId="ADAL" clId="{6E60FFE0-9373-4CE2-BF30-25B537E01A81}" dt="2023-11-09T14:07:32.278" v="803"/>
          <ac:spMkLst>
            <pc:docMk/>
            <pc:sldMk cId="3625361332" sldId="616"/>
            <ac:spMk id="32" creationId="{3B10FF6D-306D-16AD-BC18-487EC080972B}"/>
          </ac:spMkLst>
        </pc:spChg>
        <pc:spChg chg="add mod">
          <ac:chgData name="Chen Zhan" userId="9bf1158d-5ec6-44ed-8784-22fed4df2891" providerId="ADAL" clId="{6E60FFE0-9373-4CE2-BF30-25B537E01A81}" dt="2023-11-09T14:07:32.278" v="803"/>
          <ac:spMkLst>
            <pc:docMk/>
            <pc:sldMk cId="3625361332" sldId="616"/>
            <ac:spMk id="33" creationId="{0E303C42-718F-3384-DDA1-5583307CC5DA}"/>
          </ac:spMkLst>
        </pc:spChg>
        <pc:spChg chg="add mod">
          <ac:chgData name="Chen Zhan" userId="9bf1158d-5ec6-44ed-8784-22fed4df2891" providerId="ADAL" clId="{6E60FFE0-9373-4CE2-BF30-25B537E01A81}" dt="2023-11-09T14:07:32.278" v="803"/>
          <ac:spMkLst>
            <pc:docMk/>
            <pc:sldMk cId="3625361332" sldId="616"/>
            <ac:spMk id="34" creationId="{0F200A4B-06BB-CBC1-28CC-9C9144336340}"/>
          </ac:spMkLst>
        </pc:spChg>
        <pc:spChg chg="add mod">
          <ac:chgData name="Chen Zhan" userId="9bf1158d-5ec6-44ed-8784-22fed4df2891" providerId="ADAL" clId="{6E60FFE0-9373-4CE2-BF30-25B537E01A81}" dt="2023-11-09T14:07:32.278" v="803"/>
          <ac:spMkLst>
            <pc:docMk/>
            <pc:sldMk cId="3625361332" sldId="616"/>
            <ac:spMk id="35" creationId="{84083FFF-0A2B-A1BE-6C4D-5381600DB555}"/>
          </ac:spMkLst>
        </pc:spChg>
        <pc:spChg chg="add mod">
          <ac:chgData name="Chen Zhan" userId="9bf1158d-5ec6-44ed-8784-22fed4df2891" providerId="ADAL" clId="{6E60FFE0-9373-4CE2-BF30-25B537E01A81}" dt="2023-11-09T14:07:32.278" v="803"/>
          <ac:spMkLst>
            <pc:docMk/>
            <pc:sldMk cId="3625361332" sldId="616"/>
            <ac:spMk id="36" creationId="{1CE6D56D-870E-B40E-A331-5847EB84C8CA}"/>
          </ac:spMkLst>
        </pc:spChg>
        <pc:spChg chg="add mod">
          <ac:chgData name="Chen Zhan" userId="9bf1158d-5ec6-44ed-8784-22fed4df2891" providerId="ADAL" clId="{6E60FFE0-9373-4CE2-BF30-25B537E01A81}" dt="2023-11-09T14:07:32.278" v="803"/>
          <ac:spMkLst>
            <pc:docMk/>
            <pc:sldMk cId="3625361332" sldId="616"/>
            <ac:spMk id="37" creationId="{EA2B2C95-1DE6-47E2-31B3-5920A3089EFB}"/>
          </ac:spMkLst>
        </pc:spChg>
        <pc:spChg chg="add mod">
          <ac:chgData name="Chen Zhan" userId="9bf1158d-5ec6-44ed-8784-22fed4df2891" providerId="ADAL" clId="{6E60FFE0-9373-4CE2-BF30-25B537E01A81}" dt="2023-11-09T14:07:32.278" v="803"/>
          <ac:spMkLst>
            <pc:docMk/>
            <pc:sldMk cId="3625361332" sldId="616"/>
            <ac:spMk id="38" creationId="{3141A071-CD5C-7C83-6A36-1ECFDC741DF9}"/>
          </ac:spMkLst>
        </pc:spChg>
        <pc:spChg chg="add mod">
          <ac:chgData name="Chen Zhan" userId="9bf1158d-5ec6-44ed-8784-22fed4df2891" providerId="ADAL" clId="{6E60FFE0-9373-4CE2-BF30-25B537E01A81}" dt="2023-11-09T14:07:32.278" v="803"/>
          <ac:spMkLst>
            <pc:docMk/>
            <pc:sldMk cId="3625361332" sldId="616"/>
            <ac:spMk id="39" creationId="{DC6E92C6-19CF-22A5-D042-7B41A8BD02BE}"/>
          </ac:spMkLst>
        </pc:spChg>
        <pc:spChg chg="add mod">
          <ac:chgData name="Chen Zhan" userId="9bf1158d-5ec6-44ed-8784-22fed4df2891" providerId="ADAL" clId="{6E60FFE0-9373-4CE2-BF30-25B537E01A81}" dt="2023-11-09T14:07:32.278" v="803"/>
          <ac:spMkLst>
            <pc:docMk/>
            <pc:sldMk cId="3625361332" sldId="616"/>
            <ac:spMk id="40" creationId="{B6B97BE0-8C2C-BC33-F696-F79E023CC158}"/>
          </ac:spMkLst>
        </pc:spChg>
        <pc:spChg chg="add mod">
          <ac:chgData name="Chen Zhan" userId="9bf1158d-5ec6-44ed-8784-22fed4df2891" providerId="ADAL" clId="{6E60FFE0-9373-4CE2-BF30-25B537E01A81}" dt="2023-11-09T14:07:32.278" v="803"/>
          <ac:spMkLst>
            <pc:docMk/>
            <pc:sldMk cId="3625361332" sldId="616"/>
            <ac:spMk id="41" creationId="{8DB2CE2B-305D-5CFF-A88C-51A04934886E}"/>
          </ac:spMkLst>
        </pc:spChg>
        <pc:spChg chg="add mod">
          <ac:chgData name="Chen Zhan" userId="9bf1158d-5ec6-44ed-8784-22fed4df2891" providerId="ADAL" clId="{6E60FFE0-9373-4CE2-BF30-25B537E01A81}" dt="2023-11-09T14:07:32.278" v="803"/>
          <ac:spMkLst>
            <pc:docMk/>
            <pc:sldMk cId="3625361332" sldId="616"/>
            <ac:spMk id="42" creationId="{779FE991-FA39-54D2-8DE3-1D521E707705}"/>
          </ac:spMkLst>
        </pc:spChg>
        <pc:spChg chg="add mod">
          <ac:chgData name="Chen Zhan" userId="9bf1158d-5ec6-44ed-8784-22fed4df2891" providerId="ADAL" clId="{6E60FFE0-9373-4CE2-BF30-25B537E01A81}" dt="2023-11-09T14:07:32.278" v="803"/>
          <ac:spMkLst>
            <pc:docMk/>
            <pc:sldMk cId="3625361332" sldId="616"/>
            <ac:spMk id="43" creationId="{26A5FBD7-D575-0FBE-C46F-1A31F68C3C85}"/>
          </ac:spMkLst>
        </pc:spChg>
        <pc:spChg chg="add mod">
          <ac:chgData name="Chen Zhan" userId="9bf1158d-5ec6-44ed-8784-22fed4df2891" providerId="ADAL" clId="{6E60FFE0-9373-4CE2-BF30-25B537E01A81}" dt="2023-11-09T14:07:32.278" v="803"/>
          <ac:spMkLst>
            <pc:docMk/>
            <pc:sldMk cId="3625361332" sldId="616"/>
            <ac:spMk id="44" creationId="{6D513FCD-68CC-B3AB-3A6F-4839F49E7D31}"/>
          </ac:spMkLst>
        </pc:spChg>
        <pc:spChg chg="add mod">
          <ac:chgData name="Chen Zhan" userId="9bf1158d-5ec6-44ed-8784-22fed4df2891" providerId="ADAL" clId="{6E60FFE0-9373-4CE2-BF30-25B537E01A81}" dt="2023-11-09T14:07:32.278" v="803"/>
          <ac:spMkLst>
            <pc:docMk/>
            <pc:sldMk cId="3625361332" sldId="616"/>
            <ac:spMk id="45" creationId="{BB537EFE-D443-1BBC-C395-D2F003BD75FB}"/>
          </ac:spMkLst>
        </pc:spChg>
        <pc:spChg chg="del">
          <ac:chgData name="Chen Zhan" userId="9bf1158d-5ec6-44ed-8784-22fed4df2891" providerId="ADAL" clId="{6E60FFE0-9373-4CE2-BF30-25B537E01A81}" dt="2023-11-09T14:07:23.255" v="802" actId="478"/>
          <ac:spMkLst>
            <pc:docMk/>
            <pc:sldMk cId="3625361332" sldId="616"/>
            <ac:spMk id="47" creationId="{3330CEA1-F9A0-F8E9-63E2-5316673B4809}"/>
          </ac:spMkLst>
        </pc:spChg>
        <pc:spChg chg="add mod">
          <ac:chgData name="Chen Zhan" userId="9bf1158d-5ec6-44ed-8784-22fed4df2891" providerId="ADAL" clId="{6E60FFE0-9373-4CE2-BF30-25B537E01A81}" dt="2023-11-09T14:07:32.278" v="803"/>
          <ac:spMkLst>
            <pc:docMk/>
            <pc:sldMk cId="3625361332" sldId="616"/>
            <ac:spMk id="48" creationId="{8EE342AA-2467-FA2D-AC8E-863050116C86}"/>
          </ac:spMkLst>
        </pc:spChg>
        <pc:spChg chg="del">
          <ac:chgData name="Chen Zhan" userId="9bf1158d-5ec6-44ed-8784-22fed4df2891" providerId="ADAL" clId="{6E60FFE0-9373-4CE2-BF30-25B537E01A81}" dt="2023-11-09T14:07:10.191" v="800" actId="478"/>
          <ac:spMkLst>
            <pc:docMk/>
            <pc:sldMk cId="3625361332" sldId="616"/>
            <ac:spMk id="52" creationId="{4743D41F-19DE-E7ED-58EA-BE14BFBF481F}"/>
          </ac:spMkLst>
        </pc:spChg>
        <pc:spChg chg="del">
          <ac:chgData name="Chen Zhan" userId="9bf1158d-5ec6-44ed-8784-22fed4df2891" providerId="ADAL" clId="{6E60FFE0-9373-4CE2-BF30-25B537E01A81}" dt="2023-11-09T14:07:10.191" v="800" actId="478"/>
          <ac:spMkLst>
            <pc:docMk/>
            <pc:sldMk cId="3625361332" sldId="616"/>
            <ac:spMk id="53" creationId="{3311C25F-2B42-920A-34EF-4CC17FFD91F3}"/>
          </ac:spMkLst>
        </pc:spChg>
        <pc:spChg chg="del">
          <ac:chgData name="Chen Zhan" userId="9bf1158d-5ec6-44ed-8784-22fed4df2891" providerId="ADAL" clId="{6E60FFE0-9373-4CE2-BF30-25B537E01A81}" dt="2023-11-09T14:07:10.191" v="800" actId="478"/>
          <ac:spMkLst>
            <pc:docMk/>
            <pc:sldMk cId="3625361332" sldId="616"/>
            <ac:spMk id="54" creationId="{673D30A2-FE67-D94C-51CE-CB5C06A8F2A3}"/>
          </ac:spMkLst>
        </pc:spChg>
        <pc:spChg chg="del">
          <ac:chgData name="Chen Zhan" userId="9bf1158d-5ec6-44ed-8784-22fed4df2891" providerId="ADAL" clId="{6E60FFE0-9373-4CE2-BF30-25B537E01A81}" dt="2023-11-09T14:07:10.191" v="800" actId="478"/>
          <ac:spMkLst>
            <pc:docMk/>
            <pc:sldMk cId="3625361332" sldId="616"/>
            <ac:spMk id="55" creationId="{E7242DB5-1999-5252-EC16-94A8C41F678E}"/>
          </ac:spMkLst>
        </pc:spChg>
        <pc:spChg chg="del">
          <ac:chgData name="Chen Zhan" userId="9bf1158d-5ec6-44ed-8784-22fed4df2891" providerId="ADAL" clId="{6E60FFE0-9373-4CE2-BF30-25B537E01A81}" dt="2023-11-09T14:07:10.191" v="800" actId="478"/>
          <ac:spMkLst>
            <pc:docMk/>
            <pc:sldMk cId="3625361332" sldId="616"/>
            <ac:spMk id="56" creationId="{A1FCB932-0458-016A-7B3B-AC99E8D0E2F9}"/>
          </ac:spMkLst>
        </pc:spChg>
        <pc:spChg chg="del">
          <ac:chgData name="Chen Zhan" userId="9bf1158d-5ec6-44ed-8784-22fed4df2891" providerId="ADAL" clId="{6E60FFE0-9373-4CE2-BF30-25B537E01A81}" dt="2023-11-09T14:07:10.191" v="800" actId="478"/>
          <ac:spMkLst>
            <pc:docMk/>
            <pc:sldMk cId="3625361332" sldId="616"/>
            <ac:spMk id="57" creationId="{49CD7209-877E-AB0A-947C-22C4FADDE830}"/>
          </ac:spMkLst>
        </pc:spChg>
        <pc:spChg chg="del">
          <ac:chgData name="Chen Zhan" userId="9bf1158d-5ec6-44ed-8784-22fed4df2891" providerId="ADAL" clId="{6E60FFE0-9373-4CE2-BF30-25B537E01A81}" dt="2023-11-09T14:07:10.191" v="800" actId="478"/>
          <ac:spMkLst>
            <pc:docMk/>
            <pc:sldMk cId="3625361332" sldId="616"/>
            <ac:spMk id="58" creationId="{45E7D27C-260B-E29B-28DC-997451946161}"/>
          </ac:spMkLst>
        </pc:spChg>
        <pc:spChg chg="del">
          <ac:chgData name="Chen Zhan" userId="9bf1158d-5ec6-44ed-8784-22fed4df2891" providerId="ADAL" clId="{6E60FFE0-9373-4CE2-BF30-25B537E01A81}" dt="2023-11-09T14:07:10.191" v="800" actId="478"/>
          <ac:spMkLst>
            <pc:docMk/>
            <pc:sldMk cId="3625361332" sldId="616"/>
            <ac:spMk id="59" creationId="{4C09BCEE-605C-79C6-1094-FF9859A7034C}"/>
          </ac:spMkLst>
        </pc:spChg>
        <pc:spChg chg="del">
          <ac:chgData name="Chen Zhan" userId="9bf1158d-5ec6-44ed-8784-22fed4df2891" providerId="ADAL" clId="{6E60FFE0-9373-4CE2-BF30-25B537E01A81}" dt="2023-11-09T14:07:10.191" v="800" actId="478"/>
          <ac:spMkLst>
            <pc:docMk/>
            <pc:sldMk cId="3625361332" sldId="616"/>
            <ac:spMk id="60" creationId="{7DA443E6-151C-FB0D-2C37-DC62038A2625}"/>
          </ac:spMkLst>
        </pc:spChg>
        <pc:spChg chg="del">
          <ac:chgData name="Chen Zhan" userId="9bf1158d-5ec6-44ed-8784-22fed4df2891" providerId="ADAL" clId="{6E60FFE0-9373-4CE2-BF30-25B537E01A81}" dt="2023-11-09T14:07:10.191" v="800" actId="478"/>
          <ac:spMkLst>
            <pc:docMk/>
            <pc:sldMk cId="3625361332" sldId="616"/>
            <ac:spMk id="61" creationId="{5AC7EB70-39DB-383E-4899-8D8745A4C05C}"/>
          </ac:spMkLst>
        </pc:spChg>
        <pc:spChg chg="del">
          <ac:chgData name="Chen Zhan" userId="9bf1158d-5ec6-44ed-8784-22fed4df2891" providerId="ADAL" clId="{6E60FFE0-9373-4CE2-BF30-25B537E01A81}" dt="2023-11-09T14:07:10.191" v="800" actId="478"/>
          <ac:spMkLst>
            <pc:docMk/>
            <pc:sldMk cId="3625361332" sldId="616"/>
            <ac:spMk id="62" creationId="{1E552114-9671-9534-8AF2-D1344E5F1F17}"/>
          </ac:spMkLst>
        </pc:spChg>
        <pc:spChg chg="del">
          <ac:chgData name="Chen Zhan" userId="9bf1158d-5ec6-44ed-8784-22fed4df2891" providerId="ADAL" clId="{6E60FFE0-9373-4CE2-BF30-25B537E01A81}" dt="2023-11-09T14:07:10.191" v="800" actId="478"/>
          <ac:spMkLst>
            <pc:docMk/>
            <pc:sldMk cId="3625361332" sldId="616"/>
            <ac:spMk id="63" creationId="{EAAB00D9-5222-15AD-CFC3-01C72FA085A1}"/>
          </ac:spMkLst>
        </pc:spChg>
        <pc:spChg chg="del">
          <ac:chgData name="Chen Zhan" userId="9bf1158d-5ec6-44ed-8784-22fed4df2891" providerId="ADAL" clId="{6E60FFE0-9373-4CE2-BF30-25B537E01A81}" dt="2023-11-09T14:07:10.191" v="800" actId="478"/>
          <ac:spMkLst>
            <pc:docMk/>
            <pc:sldMk cId="3625361332" sldId="616"/>
            <ac:spMk id="128" creationId="{9D9E45CA-F927-4549-6075-80CB71CB666D}"/>
          </ac:spMkLst>
        </pc:spChg>
        <pc:spChg chg="del">
          <ac:chgData name="Chen Zhan" userId="9bf1158d-5ec6-44ed-8784-22fed4df2891" providerId="ADAL" clId="{6E60FFE0-9373-4CE2-BF30-25B537E01A81}" dt="2023-11-09T14:07:10.191" v="800" actId="478"/>
          <ac:spMkLst>
            <pc:docMk/>
            <pc:sldMk cId="3625361332" sldId="616"/>
            <ac:spMk id="129" creationId="{07545AEE-63D9-3AB1-7D4B-19737240385D}"/>
          </ac:spMkLst>
        </pc:spChg>
        <pc:spChg chg="del">
          <ac:chgData name="Chen Zhan" userId="9bf1158d-5ec6-44ed-8784-22fed4df2891" providerId="ADAL" clId="{6E60FFE0-9373-4CE2-BF30-25B537E01A81}" dt="2023-11-09T14:07:10.191" v="800" actId="478"/>
          <ac:spMkLst>
            <pc:docMk/>
            <pc:sldMk cId="3625361332" sldId="616"/>
            <ac:spMk id="130" creationId="{6802BC82-63A7-4C9A-FC24-EFA30A53BB51}"/>
          </ac:spMkLst>
        </pc:spChg>
        <pc:spChg chg="del">
          <ac:chgData name="Chen Zhan" userId="9bf1158d-5ec6-44ed-8784-22fed4df2891" providerId="ADAL" clId="{6E60FFE0-9373-4CE2-BF30-25B537E01A81}" dt="2023-11-09T14:07:10.191" v="800" actId="478"/>
          <ac:spMkLst>
            <pc:docMk/>
            <pc:sldMk cId="3625361332" sldId="616"/>
            <ac:spMk id="131" creationId="{4043BA95-0852-610E-743B-E9E2930571C2}"/>
          </ac:spMkLst>
        </pc:spChg>
        <pc:spChg chg="del">
          <ac:chgData name="Chen Zhan" userId="9bf1158d-5ec6-44ed-8784-22fed4df2891" providerId="ADAL" clId="{6E60FFE0-9373-4CE2-BF30-25B537E01A81}" dt="2023-11-09T14:07:10.191" v="800" actId="478"/>
          <ac:spMkLst>
            <pc:docMk/>
            <pc:sldMk cId="3625361332" sldId="616"/>
            <ac:spMk id="132" creationId="{CEFD56DC-215E-D1BA-7334-86F8F25395A8}"/>
          </ac:spMkLst>
        </pc:spChg>
        <pc:spChg chg="del">
          <ac:chgData name="Chen Zhan" userId="9bf1158d-5ec6-44ed-8784-22fed4df2891" providerId="ADAL" clId="{6E60FFE0-9373-4CE2-BF30-25B537E01A81}" dt="2023-11-09T14:07:10.191" v="800" actId="478"/>
          <ac:spMkLst>
            <pc:docMk/>
            <pc:sldMk cId="3625361332" sldId="616"/>
            <ac:spMk id="133" creationId="{6460155C-C5E7-FB15-E7C4-2C0F53EB20EB}"/>
          </ac:spMkLst>
        </pc:spChg>
        <pc:spChg chg="del">
          <ac:chgData name="Chen Zhan" userId="9bf1158d-5ec6-44ed-8784-22fed4df2891" providerId="ADAL" clId="{6E60FFE0-9373-4CE2-BF30-25B537E01A81}" dt="2023-11-09T14:07:10.191" v="800" actId="478"/>
          <ac:spMkLst>
            <pc:docMk/>
            <pc:sldMk cId="3625361332" sldId="616"/>
            <ac:spMk id="134" creationId="{B54F1141-2DC0-E6CB-8B3D-879CD56DE4C8}"/>
          </ac:spMkLst>
        </pc:spChg>
        <pc:spChg chg="del">
          <ac:chgData name="Chen Zhan" userId="9bf1158d-5ec6-44ed-8784-22fed4df2891" providerId="ADAL" clId="{6E60FFE0-9373-4CE2-BF30-25B537E01A81}" dt="2023-11-09T14:07:10.191" v="800" actId="478"/>
          <ac:spMkLst>
            <pc:docMk/>
            <pc:sldMk cId="3625361332" sldId="616"/>
            <ac:spMk id="135" creationId="{BB9626D1-FD82-3032-937C-FB8D451872D5}"/>
          </ac:spMkLst>
        </pc:spChg>
        <pc:spChg chg="del">
          <ac:chgData name="Chen Zhan" userId="9bf1158d-5ec6-44ed-8784-22fed4df2891" providerId="ADAL" clId="{6E60FFE0-9373-4CE2-BF30-25B537E01A81}" dt="2023-11-09T14:07:10.191" v="800" actId="478"/>
          <ac:spMkLst>
            <pc:docMk/>
            <pc:sldMk cId="3625361332" sldId="616"/>
            <ac:spMk id="136" creationId="{ABD9B83B-1481-F6DD-76EF-6D08B936C848}"/>
          </ac:spMkLst>
        </pc:spChg>
        <pc:spChg chg="del">
          <ac:chgData name="Chen Zhan" userId="9bf1158d-5ec6-44ed-8784-22fed4df2891" providerId="ADAL" clId="{6E60FFE0-9373-4CE2-BF30-25B537E01A81}" dt="2023-11-09T14:07:10.191" v="800" actId="478"/>
          <ac:spMkLst>
            <pc:docMk/>
            <pc:sldMk cId="3625361332" sldId="616"/>
            <ac:spMk id="137" creationId="{C8D73DE7-7ABB-46A7-7956-9B675C5DDE60}"/>
          </ac:spMkLst>
        </pc:spChg>
        <pc:spChg chg="del">
          <ac:chgData name="Chen Zhan" userId="9bf1158d-5ec6-44ed-8784-22fed4df2891" providerId="ADAL" clId="{6E60FFE0-9373-4CE2-BF30-25B537E01A81}" dt="2023-11-09T14:07:10.191" v="800" actId="478"/>
          <ac:spMkLst>
            <pc:docMk/>
            <pc:sldMk cId="3625361332" sldId="616"/>
            <ac:spMk id="138" creationId="{5B26C685-CCC8-F025-37BD-D68670F880FE}"/>
          </ac:spMkLst>
        </pc:spChg>
        <pc:spChg chg="del">
          <ac:chgData name="Chen Zhan" userId="9bf1158d-5ec6-44ed-8784-22fed4df2891" providerId="ADAL" clId="{6E60FFE0-9373-4CE2-BF30-25B537E01A81}" dt="2023-11-09T14:07:10.191" v="800" actId="478"/>
          <ac:spMkLst>
            <pc:docMk/>
            <pc:sldMk cId="3625361332" sldId="616"/>
            <ac:spMk id="139" creationId="{7BE01E7C-B18F-CA31-FA7B-FB6153B6E691}"/>
          </ac:spMkLst>
        </pc:spChg>
        <pc:spChg chg="del">
          <ac:chgData name="Chen Zhan" userId="9bf1158d-5ec6-44ed-8784-22fed4df2891" providerId="ADAL" clId="{6E60FFE0-9373-4CE2-BF30-25B537E01A81}" dt="2023-11-09T14:07:10.191" v="800" actId="478"/>
          <ac:spMkLst>
            <pc:docMk/>
            <pc:sldMk cId="3625361332" sldId="616"/>
            <ac:spMk id="140" creationId="{EFF3E93E-E17B-8B71-C68B-626ED9989C8E}"/>
          </ac:spMkLst>
        </pc:spChg>
        <pc:spChg chg="del">
          <ac:chgData name="Chen Zhan" userId="9bf1158d-5ec6-44ed-8784-22fed4df2891" providerId="ADAL" clId="{6E60FFE0-9373-4CE2-BF30-25B537E01A81}" dt="2023-11-09T14:07:10.191" v="800" actId="478"/>
          <ac:spMkLst>
            <pc:docMk/>
            <pc:sldMk cId="3625361332" sldId="616"/>
            <ac:spMk id="141" creationId="{F61FD175-3C59-1B18-E00C-C5A0FDB31C6B}"/>
          </ac:spMkLst>
        </pc:spChg>
        <pc:spChg chg="del">
          <ac:chgData name="Chen Zhan" userId="9bf1158d-5ec6-44ed-8784-22fed4df2891" providerId="ADAL" clId="{6E60FFE0-9373-4CE2-BF30-25B537E01A81}" dt="2023-11-09T14:07:10.191" v="800" actId="478"/>
          <ac:spMkLst>
            <pc:docMk/>
            <pc:sldMk cId="3625361332" sldId="616"/>
            <ac:spMk id="142" creationId="{7158483E-F40E-029D-1627-60C225C5A635}"/>
          </ac:spMkLst>
        </pc:spChg>
        <pc:spChg chg="add mod">
          <ac:chgData name="Chen Zhan" userId="9bf1158d-5ec6-44ed-8784-22fed4df2891" providerId="ADAL" clId="{6E60FFE0-9373-4CE2-BF30-25B537E01A81}" dt="2023-11-09T14:07:32.278" v="803"/>
          <ac:spMkLst>
            <pc:docMk/>
            <pc:sldMk cId="3625361332" sldId="616"/>
            <ac:spMk id="143" creationId="{C95FF26E-702A-27DF-7CA5-8DDBDD500C41}"/>
          </ac:spMkLst>
        </pc:spChg>
        <pc:spChg chg="add mod">
          <ac:chgData name="Chen Zhan" userId="9bf1158d-5ec6-44ed-8784-22fed4df2891" providerId="ADAL" clId="{6E60FFE0-9373-4CE2-BF30-25B537E01A81}" dt="2023-11-09T14:07:32.278" v="803"/>
          <ac:spMkLst>
            <pc:docMk/>
            <pc:sldMk cId="3625361332" sldId="616"/>
            <ac:spMk id="149" creationId="{1695BD08-36B3-77FB-5E4C-BC92ACC9BE83}"/>
          </ac:spMkLst>
        </pc:spChg>
        <pc:spChg chg="add mod">
          <ac:chgData name="Chen Zhan" userId="9bf1158d-5ec6-44ed-8784-22fed4df2891" providerId="ADAL" clId="{6E60FFE0-9373-4CE2-BF30-25B537E01A81}" dt="2023-11-09T14:07:32.278" v="803"/>
          <ac:spMkLst>
            <pc:docMk/>
            <pc:sldMk cId="3625361332" sldId="616"/>
            <ac:spMk id="150" creationId="{A756D134-E78B-1FB0-D66D-64FF2AD54644}"/>
          </ac:spMkLst>
        </pc:spChg>
        <pc:spChg chg="add mod">
          <ac:chgData name="Chen Zhan" userId="9bf1158d-5ec6-44ed-8784-22fed4df2891" providerId="ADAL" clId="{6E60FFE0-9373-4CE2-BF30-25B537E01A81}" dt="2023-11-09T14:07:32.278" v="803"/>
          <ac:spMkLst>
            <pc:docMk/>
            <pc:sldMk cId="3625361332" sldId="616"/>
            <ac:spMk id="151" creationId="{D84EE9DA-01B0-983F-2436-FD420934FDBC}"/>
          </ac:spMkLst>
        </pc:spChg>
        <pc:spChg chg="add mod">
          <ac:chgData name="Chen Zhan" userId="9bf1158d-5ec6-44ed-8784-22fed4df2891" providerId="ADAL" clId="{6E60FFE0-9373-4CE2-BF30-25B537E01A81}" dt="2023-11-09T14:07:32.278" v="803"/>
          <ac:spMkLst>
            <pc:docMk/>
            <pc:sldMk cId="3625361332" sldId="616"/>
            <ac:spMk id="152" creationId="{0A4AC7D7-55E7-31FF-AF73-B67F791975AD}"/>
          </ac:spMkLst>
        </pc:spChg>
        <pc:spChg chg="add mod">
          <ac:chgData name="Chen Zhan" userId="9bf1158d-5ec6-44ed-8784-22fed4df2891" providerId="ADAL" clId="{6E60FFE0-9373-4CE2-BF30-25B537E01A81}" dt="2023-11-09T14:07:32.278" v="803"/>
          <ac:spMkLst>
            <pc:docMk/>
            <pc:sldMk cId="3625361332" sldId="616"/>
            <ac:spMk id="153" creationId="{DA340F94-29EC-807D-A566-8E567F33F6ED}"/>
          </ac:spMkLst>
        </pc:spChg>
        <pc:spChg chg="add mod">
          <ac:chgData name="Chen Zhan" userId="9bf1158d-5ec6-44ed-8784-22fed4df2891" providerId="ADAL" clId="{6E60FFE0-9373-4CE2-BF30-25B537E01A81}" dt="2023-11-09T14:07:32.278" v="803"/>
          <ac:spMkLst>
            <pc:docMk/>
            <pc:sldMk cId="3625361332" sldId="616"/>
            <ac:spMk id="154" creationId="{90C29422-FDF7-4B9F-49D4-08786C579A3D}"/>
          </ac:spMkLst>
        </pc:spChg>
        <pc:spChg chg="add mod">
          <ac:chgData name="Chen Zhan" userId="9bf1158d-5ec6-44ed-8784-22fed4df2891" providerId="ADAL" clId="{6E60FFE0-9373-4CE2-BF30-25B537E01A81}" dt="2023-11-09T14:07:32.278" v="803"/>
          <ac:spMkLst>
            <pc:docMk/>
            <pc:sldMk cId="3625361332" sldId="616"/>
            <ac:spMk id="155" creationId="{38DCD4C8-63E6-C5E8-7295-4860E969A57D}"/>
          </ac:spMkLst>
        </pc:spChg>
        <pc:spChg chg="add mod">
          <ac:chgData name="Chen Zhan" userId="9bf1158d-5ec6-44ed-8784-22fed4df2891" providerId="ADAL" clId="{6E60FFE0-9373-4CE2-BF30-25B537E01A81}" dt="2023-11-09T14:07:32.278" v="803"/>
          <ac:spMkLst>
            <pc:docMk/>
            <pc:sldMk cId="3625361332" sldId="616"/>
            <ac:spMk id="156" creationId="{5CA821A6-DBF4-58C5-4822-F93AFA4A737E}"/>
          </ac:spMkLst>
        </pc:spChg>
        <pc:spChg chg="add mod">
          <ac:chgData name="Chen Zhan" userId="9bf1158d-5ec6-44ed-8784-22fed4df2891" providerId="ADAL" clId="{6E60FFE0-9373-4CE2-BF30-25B537E01A81}" dt="2023-11-09T14:07:32.278" v="803"/>
          <ac:spMkLst>
            <pc:docMk/>
            <pc:sldMk cId="3625361332" sldId="616"/>
            <ac:spMk id="157" creationId="{09DC57E8-B87F-FB11-2724-6DEA067F4C6A}"/>
          </ac:spMkLst>
        </pc:spChg>
        <pc:spChg chg="add mod">
          <ac:chgData name="Chen Zhan" userId="9bf1158d-5ec6-44ed-8784-22fed4df2891" providerId="ADAL" clId="{6E60FFE0-9373-4CE2-BF30-25B537E01A81}" dt="2023-11-09T14:07:32.278" v="803"/>
          <ac:spMkLst>
            <pc:docMk/>
            <pc:sldMk cId="3625361332" sldId="616"/>
            <ac:spMk id="158" creationId="{EE232DFC-D814-51EA-5ED2-88C8B02AD243}"/>
          </ac:spMkLst>
        </pc:spChg>
        <pc:spChg chg="add mod">
          <ac:chgData name="Chen Zhan" userId="9bf1158d-5ec6-44ed-8784-22fed4df2891" providerId="ADAL" clId="{6E60FFE0-9373-4CE2-BF30-25B537E01A81}" dt="2023-11-09T14:07:32.278" v="803"/>
          <ac:spMkLst>
            <pc:docMk/>
            <pc:sldMk cId="3625361332" sldId="616"/>
            <ac:spMk id="159" creationId="{8963D4E8-29AD-F8F3-A0B5-AB5B92651391}"/>
          </ac:spMkLst>
        </pc:spChg>
        <pc:spChg chg="add mod">
          <ac:chgData name="Chen Zhan" userId="9bf1158d-5ec6-44ed-8784-22fed4df2891" providerId="ADAL" clId="{6E60FFE0-9373-4CE2-BF30-25B537E01A81}" dt="2023-11-09T14:07:32.278" v="803"/>
          <ac:spMkLst>
            <pc:docMk/>
            <pc:sldMk cId="3625361332" sldId="616"/>
            <ac:spMk id="160" creationId="{432F2CD8-DF39-3EE9-3BCE-F1F299B34210}"/>
          </ac:spMkLst>
        </pc:spChg>
        <pc:spChg chg="add mod">
          <ac:chgData name="Chen Zhan" userId="9bf1158d-5ec6-44ed-8784-22fed4df2891" providerId="ADAL" clId="{6E60FFE0-9373-4CE2-BF30-25B537E01A81}" dt="2023-11-09T14:07:32.278" v="803"/>
          <ac:spMkLst>
            <pc:docMk/>
            <pc:sldMk cId="3625361332" sldId="616"/>
            <ac:spMk id="161" creationId="{0B54FF55-7F67-DE33-0EE4-156F61F07E1C}"/>
          </ac:spMkLst>
        </pc:spChg>
        <pc:spChg chg="add mod">
          <ac:chgData name="Chen Zhan" userId="9bf1158d-5ec6-44ed-8784-22fed4df2891" providerId="ADAL" clId="{6E60FFE0-9373-4CE2-BF30-25B537E01A81}" dt="2023-11-09T14:07:32.278" v="803"/>
          <ac:spMkLst>
            <pc:docMk/>
            <pc:sldMk cId="3625361332" sldId="616"/>
            <ac:spMk id="162" creationId="{DD2DBFF2-F46D-3784-8EA6-13070C7717A4}"/>
          </ac:spMkLst>
        </pc:spChg>
        <pc:spChg chg="add mod">
          <ac:chgData name="Chen Zhan" userId="9bf1158d-5ec6-44ed-8784-22fed4df2891" providerId="ADAL" clId="{6E60FFE0-9373-4CE2-BF30-25B537E01A81}" dt="2023-11-09T14:07:32.278" v="803"/>
          <ac:spMkLst>
            <pc:docMk/>
            <pc:sldMk cId="3625361332" sldId="616"/>
            <ac:spMk id="163" creationId="{D0CE2124-8ED9-BEF3-B107-295E3DB02CBA}"/>
          </ac:spMkLst>
        </pc:spChg>
        <pc:spChg chg="add mod">
          <ac:chgData name="Chen Zhan" userId="9bf1158d-5ec6-44ed-8784-22fed4df2891" providerId="ADAL" clId="{6E60FFE0-9373-4CE2-BF30-25B537E01A81}" dt="2023-11-09T14:07:32.278" v="803"/>
          <ac:spMkLst>
            <pc:docMk/>
            <pc:sldMk cId="3625361332" sldId="616"/>
            <ac:spMk id="164" creationId="{6CB84AE0-7003-6672-9C1A-56CB60ADB3B8}"/>
          </ac:spMkLst>
        </pc:spChg>
        <pc:spChg chg="add mod">
          <ac:chgData name="Chen Zhan" userId="9bf1158d-5ec6-44ed-8784-22fed4df2891" providerId="ADAL" clId="{6E60FFE0-9373-4CE2-BF30-25B537E01A81}" dt="2023-11-09T14:07:32.278" v="803"/>
          <ac:spMkLst>
            <pc:docMk/>
            <pc:sldMk cId="3625361332" sldId="616"/>
            <ac:spMk id="165" creationId="{5E9DB9D5-1000-AD07-7D36-848A436E9AF2}"/>
          </ac:spMkLst>
        </pc:spChg>
        <pc:spChg chg="add mod">
          <ac:chgData name="Chen Zhan" userId="9bf1158d-5ec6-44ed-8784-22fed4df2891" providerId="ADAL" clId="{6E60FFE0-9373-4CE2-BF30-25B537E01A81}" dt="2023-11-09T14:07:32.278" v="803"/>
          <ac:spMkLst>
            <pc:docMk/>
            <pc:sldMk cId="3625361332" sldId="616"/>
            <ac:spMk id="166" creationId="{E818C905-C5D5-547E-1A3A-DE70C06F454D}"/>
          </ac:spMkLst>
        </pc:spChg>
        <pc:spChg chg="add mod">
          <ac:chgData name="Chen Zhan" userId="9bf1158d-5ec6-44ed-8784-22fed4df2891" providerId="ADAL" clId="{6E60FFE0-9373-4CE2-BF30-25B537E01A81}" dt="2023-11-09T14:07:32.278" v="803"/>
          <ac:spMkLst>
            <pc:docMk/>
            <pc:sldMk cId="3625361332" sldId="616"/>
            <ac:spMk id="167" creationId="{BF5A4FDC-B335-807C-AD03-1FC257E95960}"/>
          </ac:spMkLst>
        </pc:spChg>
        <pc:spChg chg="add mod">
          <ac:chgData name="Chen Zhan" userId="9bf1158d-5ec6-44ed-8784-22fed4df2891" providerId="ADAL" clId="{6E60FFE0-9373-4CE2-BF30-25B537E01A81}" dt="2023-11-09T14:07:32.278" v="803"/>
          <ac:spMkLst>
            <pc:docMk/>
            <pc:sldMk cId="3625361332" sldId="616"/>
            <ac:spMk id="168" creationId="{73D62458-6581-9894-6D93-C562C2C8DDC4}"/>
          </ac:spMkLst>
        </pc:spChg>
        <pc:spChg chg="add mod">
          <ac:chgData name="Chen Zhan" userId="9bf1158d-5ec6-44ed-8784-22fed4df2891" providerId="ADAL" clId="{6E60FFE0-9373-4CE2-BF30-25B537E01A81}" dt="2023-11-09T14:07:32.278" v="803"/>
          <ac:spMkLst>
            <pc:docMk/>
            <pc:sldMk cId="3625361332" sldId="616"/>
            <ac:spMk id="169" creationId="{0D125DAB-D8C2-D4D1-B5E9-C47D581EAEAD}"/>
          </ac:spMkLst>
        </pc:spChg>
        <pc:spChg chg="add mod">
          <ac:chgData name="Chen Zhan" userId="9bf1158d-5ec6-44ed-8784-22fed4df2891" providerId="ADAL" clId="{6E60FFE0-9373-4CE2-BF30-25B537E01A81}" dt="2023-11-09T14:07:32.278" v="803"/>
          <ac:spMkLst>
            <pc:docMk/>
            <pc:sldMk cId="3625361332" sldId="616"/>
            <ac:spMk id="170" creationId="{AF120F84-8EBE-040E-DCF4-A85EF9B05B09}"/>
          </ac:spMkLst>
        </pc:spChg>
        <pc:spChg chg="add mod">
          <ac:chgData name="Chen Zhan" userId="9bf1158d-5ec6-44ed-8784-22fed4df2891" providerId="ADAL" clId="{6E60FFE0-9373-4CE2-BF30-25B537E01A81}" dt="2023-11-09T14:07:32.278" v="803"/>
          <ac:spMkLst>
            <pc:docMk/>
            <pc:sldMk cId="3625361332" sldId="616"/>
            <ac:spMk id="171" creationId="{1B5C0EAA-4091-C792-0839-0A4484A4F7D9}"/>
          </ac:spMkLst>
        </pc:spChg>
        <pc:spChg chg="add mod">
          <ac:chgData name="Chen Zhan" userId="9bf1158d-5ec6-44ed-8784-22fed4df2891" providerId="ADAL" clId="{6E60FFE0-9373-4CE2-BF30-25B537E01A81}" dt="2023-11-09T14:07:32.278" v="803"/>
          <ac:spMkLst>
            <pc:docMk/>
            <pc:sldMk cId="3625361332" sldId="616"/>
            <ac:spMk id="172" creationId="{3E2B8898-8BD0-CCAC-7A7B-7F641662DA48}"/>
          </ac:spMkLst>
        </pc:spChg>
        <pc:spChg chg="add mod">
          <ac:chgData name="Chen Zhan" userId="9bf1158d-5ec6-44ed-8784-22fed4df2891" providerId="ADAL" clId="{6E60FFE0-9373-4CE2-BF30-25B537E01A81}" dt="2023-11-09T14:07:32.278" v="803"/>
          <ac:spMkLst>
            <pc:docMk/>
            <pc:sldMk cId="3625361332" sldId="616"/>
            <ac:spMk id="173" creationId="{A4B4CEE6-008E-39D2-1C2F-600C7DAB37CB}"/>
          </ac:spMkLst>
        </pc:spChg>
        <pc:spChg chg="add mod">
          <ac:chgData name="Chen Zhan" userId="9bf1158d-5ec6-44ed-8784-22fed4df2891" providerId="ADAL" clId="{6E60FFE0-9373-4CE2-BF30-25B537E01A81}" dt="2023-11-09T14:07:32.278" v="803"/>
          <ac:spMkLst>
            <pc:docMk/>
            <pc:sldMk cId="3625361332" sldId="616"/>
            <ac:spMk id="174" creationId="{68D8DB9E-D878-81FF-CA47-AA1B2E2B8E2F}"/>
          </ac:spMkLst>
        </pc:spChg>
        <pc:spChg chg="add mod">
          <ac:chgData name="Chen Zhan" userId="9bf1158d-5ec6-44ed-8784-22fed4df2891" providerId="ADAL" clId="{6E60FFE0-9373-4CE2-BF30-25B537E01A81}" dt="2023-11-09T14:07:32.278" v="803"/>
          <ac:spMkLst>
            <pc:docMk/>
            <pc:sldMk cId="3625361332" sldId="616"/>
            <ac:spMk id="175" creationId="{000B8BE1-EA45-4DA5-7368-A41BBEF37B11}"/>
          </ac:spMkLst>
        </pc:spChg>
        <pc:spChg chg="add mod">
          <ac:chgData name="Chen Zhan" userId="9bf1158d-5ec6-44ed-8784-22fed4df2891" providerId="ADAL" clId="{6E60FFE0-9373-4CE2-BF30-25B537E01A81}" dt="2023-11-09T14:07:32.278" v="803"/>
          <ac:spMkLst>
            <pc:docMk/>
            <pc:sldMk cId="3625361332" sldId="616"/>
            <ac:spMk id="176" creationId="{B9D07FE3-88FF-BFDE-134F-86C70191C272}"/>
          </ac:spMkLst>
        </pc:spChg>
        <pc:spChg chg="add mod">
          <ac:chgData name="Chen Zhan" userId="9bf1158d-5ec6-44ed-8784-22fed4df2891" providerId="ADAL" clId="{6E60FFE0-9373-4CE2-BF30-25B537E01A81}" dt="2023-11-09T14:07:32.278" v="803"/>
          <ac:spMkLst>
            <pc:docMk/>
            <pc:sldMk cId="3625361332" sldId="616"/>
            <ac:spMk id="177" creationId="{5C519854-8F03-5504-42A5-CE9F1F9095DE}"/>
          </ac:spMkLst>
        </pc:spChg>
        <pc:spChg chg="add mod">
          <ac:chgData name="Chen Zhan" userId="9bf1158d-5ec6-44ed-8784-22fed4df2891" providerId="ADAL" clId="{6E60FFE0-9373-4CE2-BF30-25B537E01A81}" dt="2023-11-09T14:07:32.278" v="803"/>
          <ac:spMkLst>
            <pc:docMk/>
            <pc:sldMk cId="3625361332" sldId="616"/>
            <ac:spMk id="178" creationId="{49D796A5-0CB0-5A25-CD90-B2CC37673AB6}"/>
          </ac:spMkLst>
        </pc:spChg>
        <pc:spChg chg="add mod">
          <ac:chgData name="Chen Zhan" userId="9bf1158d-5ec6-44ed-8784-22fed4df2891" providerId="ADAL" clId="{6E60FFE0-9373-4CE2-BF30-25B537E01A81}" dt="2023-11-09T14:07:32.278" v="803"/>
          <ac:spMkLst>
            <pc:docMk/>
            <pc:sldMk cId="3625361332" sldId="616"/>
            <ac:spMk id="179" creationId="{58A927B8-A1EF-981C-B0F3-7B07655ACE38}"/>
          </ac:spMkLst>
        </pc:spChg>
        <pc:spChg chg="add mod">
          <ac:chgData name="Chen Zhan" userId="9bf1158d-5ec6-44ed-8784-22fed4df2891" providerId="ADAL" clId="{6E60FFE0-9373-4CE2-BF30-25B537E01A81}" dt="2023-11-09T14:07:32.278" v="803"/>
          <ac:spMkLst>
            <pc:docMk/>
            <pc:sldMk cId="3625361332" sldId="616"/>
            <ac:spMk id="180" creationId="{7384C7DB-73C4-F0C9-2325-14F7768548E9}"/>
          </ac:spMkLst>
        </pc:spChg>
        <pc:spChg chg="add mod">
          <ac:chgData name="Chen Zhan" userId="9bf1158d-5ec6-44ed-8784-22fed4df2891" providerId="ADAL" clId="{6E60FFE0-9373-4CE2-BF30-25B537E01A81}" dt="2023-11-09T14:07:32.278" v="803"/>
          <ac:spMkLst>
            <pc:docMk/>
            <pc:sldMk cId="3625361332" sldId="616"/>
            <ac:spMk id="181" creationId="{CB6A4AC5-E833-0746-A38D-75FBDDA8346B}"/>
          </ac:spMkLst>
        </pc:spChg>
        <pc:spChg chg="add mod">
          <ac:chgData name="Chen Zhan" userId="9bf1158d-5ec6-44ed-8784-22fed4df2891" providerId="ADAL" clId="{6E60FFE0-9373-4CE2-BF30-25B537E01A81}" dt="2023-11-09T14:07:32.278" v="803"/>
          <ac:spMkLst>
            <pc:docMk/>
            <pc:sldMk cId="3625361332" sldId="616"/>
            <ac:spMk id="182" creationId="{52AF8A2E-269E-A4EC-30FE-7F2DCF53E36C}"/>
          </ac:spMkLst>
        </pc:spChg>
        <pc:spChg chg="add mod">
          <ac:chgData name="Chen Zhan" userId="9bf1158d-5ec6-44ed-8784-22fed4df2891" providerId="ADAL" clId="{6E60FFE0-9373-4CE2-BF30-25B537E01A81}" dt="2023-11-09T14:07:32.278" v="803"/>
          <ac:spMkLst>
            <pc:docMk/>
            <pc:sldMk cId="3625361332" sldId="616"/>
            <ac:spMk id="183" creationId="{DF31249F-4D3C-57C9-68B2-4901297E799A}"/>
          </ac:spMkLst>
        </pc:spChg>
        <pc:spChg chg="add mod">
          <ac:chgData name="Chen Zhan" userId="9bf1158d-5ec6-44ed-8784-22fed4df2891" providerId="ADAL" clId="{6E60FFE0-9373-4CE2-BF30-25B537E01A81}" dt="2023-11-09T14:07:32.278" v="803"/>
          <ac:spMkLst>
            <pc:docMk/>
            <pc:sldMk cId="3625361332" sldId="616"/>
            <ac:spMk id="184" creationId="{8E5526DD-2DEA-33ED-389C-27FAFC7D93B4}"/>
          </ac:spMkLst>
        </pc:spChg>
        <pc:spChg chg="add mod">
          <ac:chgData name="Chen Zhan" userId="9bf1158d-5ec6-44ed-8784-22fed4df2891" providerId="ADAL" clId="{6E60FFE0-9373-4CE2-BF30-25B537E01A81}" dt="2023-11-09T14:07:32.278" v="803"/>
          <ac:spMkLst>
            <pc:docMk/>
            <pc:sldMk cId="3625361332" sldId="616"/>
            <ac:spMk id="185" creationId="{4D038B73-81E9-6552-3FA9-2BF66548FA22}"/>
          </ac:spMkLst>
        </pc:spChg>
        <pc:spChg chg="add mod">
          <ac:chgData name="Chen Zhan" userId="9bf1158d-5ec6-44ed-8784-22fed4df2891" providerId="ADAL" clId="{6E60FFE0-9373-4CE2-BF30-25B537E01A81}" dt="2023-11-09T14:07:32.278" v="803"/>
          <ac:spMkLst>
            <pc:docMk/>
            <pc:sldMk cId="3625361332" sldId="616"/>
            <ac:spMk id="186" creationId="{3CE5AB32-6D5C-35BC-EC83-8DF12035105D}"/>
          </ac:spMkLst>
        </pc:spChg>
        <pc:spChg chg="add mod">
          <ac:chgData name="Chen Zhan" userId="9bf1158d-5ec6-44ed-8784-22fed4df2891" providerId="ADAL" clId="{6E60FFE0-9373-4CE2-BF30-25B537E01A81}" dt="2023-11-09T14:07:32.278" v="803"/>
          <ac:spMkLst>
            <pc:docMk/>
            <pc:sldMk cId="3625361332" sldId="616"/>
            <ac:spMk id="187" creationId="{01013CBC-B77B-A69E-6B3E-5C1084F6C446}"/>
          </ac:spMkLst>
        </pc:spChg>
        <pc:spChg chg="add mod">
          <ac:chgData name="Chen Zhan" userId="9bf1158d-5ec6-44ed-8784-22fed4df2891" providerId="ADAL" clId="{6E60FFE0-9373-4CE2-BF30-25B537E01A81}" dt="2023-11-09T14:07:32.278" v="803"/>
          <ac:spMkLst>
            <pc:docMk/>
            <pc:sldMk cId="3625361332" sldId="616"/>
            <ac:spMk id="188" creationId="{560D6D03-81AC-ACF8-68C5-621B8922C680}"/>
          </ac:spMkLst>
        </pc:spChg>
        <pc:spChg chg="add mod">
          <ac:chgData name="Chen Zhan" userId="9bf1158d-5ec6-44ed-8784-22fed4df2891" providerId="ADAL" clId="{6E60FFE0-9373-4CE2-BF30-25B537E01A81}" dt="2023-11-09T14:07:32.278" v="803"/>
          <ac:spMkLst>
            <pc:docMk/>
            <pc:sldMk cId="3625361332" sldId="616"/>
            <ac:spMk id="189" creationId="{1138EC93-A13E-2A33-5B67-2CAB1DDE2A5C}"/>
          </ac:spMkLst>
        </pc:spChg>
        <pc:spChg chg="add mod">
          <ac:chgData name="Chen Zhan" userId="9bf1158d-5ec6-44ed-8784-22fed4df2891" providerId="ADAL" clId="{6E60FFE0-9373-4CE2-BF30-25B537E01A81}" dt="2023-11-09T14:07:32.278" v="803"/>
          <ac:spMkLst>
            <pc:docMk/>
            <pc:sldMk cId="3625361332" sldId="616"/>
            <ac:spMk id="190" creationId="{BB966412-C88B-60D9-210B-61A512C327DB}"/>
          </ac:spMkLst>
        </pc:spChg>
        <pc:spChg chg="add mod">
          <ac:chgData name="Chen Zhan" userId="9bf1158d-5ec6-44ed-8784-22fed4df2891" providerId="ADAL" clId="{6E60FFE0-9373-4CE2-BF30-25B537E01A81}" dt="2023-11-09T14:07:32.278" v="803"/>
          <ac:spMkLst>
            <pc:docMk/>
            <pc:sldMk cId="3625361332" sldId="616"/>
            <ac:spMk id="191" creationId="{F6A60A96-AB0F-A0C9-FE26-4FB944BD51E6}"/>
          </ac:spMkLst>
        </pc:spChg>
        <pc:spChg chg="add mod">
          <ac:chgData name="Chen Zhan" userId="9bf1158d-5ec6-44ed-8784-22fed4df2891" providerId="ADAL" clId="{6E60FFE0-9373-4CE2-BF30-25B537E01A81}" dt="2023-11-09T14:07:32.278" v="803"/>
          <ac:spMkLst>
            <pc:docMk/>
            <pc:sldMk cId="3625361332" sldId="616"/>
            <ac:spMk id="192" creationId="{5F4D1692-E181-ADA7-3BF5-CDBE4C2AF674}"/>
          </ac:spMkLst>
        </pc:spChg>
        <pc:spChg chg="add mod">
          <ac:chgData name="Chen Zhan" userId="9bf1158d-5ec6-44ed-8784-22fed4df2891" providerId="ADAL" clId="{6E60FFE0-9373-4CE2-BF30-25B537E01A81}" dt="2023-11-09T14:07:32.278" v="803"/>
          <ac:spMkLst>
            <pc:docMk/>
            <pc:sldMk cId="3625361332" sldId="616"/>
            <ac:spMk id="193" creationId="{6FE9AC5B-C8E8-9B4D-FF18-3D82E8A95FCB}"/>
          </ac:spMkLst>
        </pc:spChg>
        <pc:spChg chg="add mod">
          <ac:chgData name="Chen Zhan" userId="9bf1158d-5ec6-44ed-8784-22fed4df2891" providerId="ADAL" clId="{6E60FFE0-9373-4CE2-BF30-25B537E01A81}" dt="2023-11-09T14:07:32.278" v="803"/>
          <ac:spMkLst>
            <pc:docMk/>
            <pc:sldMk cId="3625361332" sldId="616"/>
            <ac:spMk id="194" creationId="{B033B9F1-DD86-22C1-7571-86ACE1D2F359}"/>
          </ac:spMkLst>
        </pc:spChg>
        <pc:spChg chg="add mod">
          <ac:chgData name="Chen Zhan" userId="9bf1158d-5ec6-44ed-8784-22fed4df2891" providerId="ADAL" clId="{6E60FFE0-9373-4CE2-BF30-25B537E01A81}" dt="2023-11-09T14:07:32.278" v="803"/>
          <ac:spMkLst>
            <pc:docMk/>
            <pc:sldMk cId="3625361332" sldId="616"/>
            <ac:spMk id="195" creationId="{1BD91F79-6080-4797-4D88-A6E2444A1CEB}"/>
          </ac:spMkLst>
        </pc:spChg>
        <pc:spChg chg="add mod">
          <ac:chgData name="Chen Zhan" userId="9bf1158d-5ec6-44ed-8784-22fed4df2891" providerId="ADAL" clId="{6E60FFE0-9373-4CE2-BF30-25B537E01A81}" dt="2023-11-09T14:07:32.278" v="803"/>
          <ac:spMkLst>
            <pc:docMk/>
            <pc:sldMk cId="3625361332" sldId="616"/>
            <ac:spMk id="196" creationId="{A59B82FE-BDF8-F946-7161-07D0D626FF78}"/>
          </ac:spMkLst>
        </pc:spChg>
        <pc:spChg chg="add mod">
          <ac:chgData name="Chen Zhan" userId="9bf1158d-5ec6-44ed-8784-22fed4df2891" providerId="ADAL" clId="{6E60FFE0-9373-4CE2-BF30-25B537E01A81}" dt="2023-11-09T14:07:32.278" v="803"/>
          <ac:spMkLst>
            <pc:docMk/>
            <pc:sldMk cId="3625361332" sldId="616"/>
            <ac:spMk id="197" creationId="{DDB615B8-F554-6D03-13A2-1CB4E24BCD1F}"/>
          </ac:spMkLst>
        </pc:spChg>
        <pc:spChg chg="add mod">
          <ac:chgData name="Chen Zhan" userId="9bf1158d-5ec6-44ed-8784-22fed4df2891" providerId="ADAL" clId="{6E60FFE0-9373-4CE2-BF30-25B537E01A81}" dt="2023-11-09T14:07:32.278" v="803"/>
          <ac:spMkLst>
            <pc:docMk/>
            <pc:sldMk cId="3625361332" sldId="616"/>
            <ac:spMk id="198" creationId="{ABF7831E-109F-8E5C-2717-D50619B9A677}"/>
          </ac:spMkLst>
        </pc:spChg>
        <pc:spChg chg="add mod">
          <ac:chgData name="Chen Zhan" userId="9bf1158d-5ec6-44ed-8784-22fed4df2891" providerId="ADAL" clId="{6E60FFE0-9373-4CE2-BF30-25B537E01A81}" dt="2023-11-09T14:07:32.278" v="803"/>
          <ac:spMkLst>
            <pc:docMk/>
            <pc:sldMk cId="3625361332" sldId="616"/>
            <ac:spMk id="199" creationId="{2F08F142-4BC8-9A1A-7260-A49D8735B661}"/>
          </ac:spMkLst>
        </pc:spChg>
        <pc:spChg chg="add mod">
          <ac:chgData name="Chen Zhan" userId="9bf1158d-5ec6-44ed-8784-22fed4df2891" providerId="ADAL" clId="{6E60FFE0-9373-4CE2-BF30-25B537E01A81}" dt="2023-11-09T14:07:32.278" v="803"/>
          <ac:spMkLst>
            <pc:docMk/>
            <pc:sldMk cId="3625361332" sldId="616"/>
            <ac:spMk id="200" creationId="{7FBDDD69-02CE-F2F1-7F7B-B31DFF7D3DFE}"/>
          </ac:spMkLst>
        </pc:spChg>
        <pc:spChg chg="add mod">
          <ac:chgData name="Chen Zhan" userId="9bf1158d-5ec6-44ed-8784-22fed4df2891" providerId="ADAL" clId="{6E60FFE0-9373-4CE2-BF30-25B537E01A81}" dt="2023-11-09T14:07:32.278" v="803"/>
          <ac:spMkLst>
            <pc:docMk/>
            <pc:sldMk cId="3625361332" sldId="616"/>
            <ac:spMk id="201" creationId="{298AD43D-7064-8147-4AF3-05C0DAB5E140}"/>
          </ac:spMkLst>
        </pc:spChg>
        <pc:spChg chg="add mod">
          <ac:chgData name="Chen Zhan" userId="9bf1158d-5ec6-44ed-8784-22fed4df2891" providerId="ADAL" clId="{6E60FFE0-9373-4CE2-BF30-25B537E01A81}" dt="2023-11-09T14:07:32.278" v="803"/>
          <ac:spMkLst>
            <pc:docMk/>
            <pc:sldMk cId="3625361332" sldId="616"/>
            <ac:spMk id="202" creationId="{55596F41-21E4-5056-7F8E-36FF6F9B050E}"/>
          </ac:spMkLst>
        </pc:spChg>
        <pc:spChg chg="add mod">
          <ac:chgData name="Chen Zhan" userId="9bf1158d-5ec6-44ed-8784-22fed4df2891" providerId="ADAL" clId="{6E60FFE0-9373-4CE2-BF30-25B537E01A81}" dt="2023-11-09T14:07:32.278" v="803"/>
          <ac:spMkLst>
            <pc:docMk/>
            <pc:sldMk cId="3625361332" sldId="616"/>
            <ac:spMk id="203" creationId="{E3C0F4E2-D3B1-EAC5-09FE-40B5298EB772}"/>
          </ac:spMkLst>
        </pc:spChg>
        <pc:spChg chg="add mod">
          <ac:chgData name="Chen Zhan" userId="9bf1158d-5ec6-44ed-8784-22fed4df2891" providerId="ADAL" clId="{6E60FFE0-9373-4CE2-BF30-25B537E01A81}" dt="2023-11-09T14:07:32.278" v="803"/>
          <ac:spMkLst>
            <pc:docMk/>
            <pc:sldMk cId="3625361332" sldId="616"/>
            <ac:spMk id="204" creationId="{998870C4-B5EE-A064-ECFB-ED5247C47388}"/>
          </ac:spMkLst>
        </pc:spChg>
        <pc:spChg chg="add mod">
          <ac:chgData name="Chen Zhan" userId="9bf1158d-5ec6-44ed-8784-22fed4df2891" providerId="ADAL" clId="{6E60FFE0-9373-4CE2-BF30-25B537E01A81}" dt="2023-11-09T14:07:32.278" v="803"/>
          <ac:spMkLst>
            <pc:docMk/>
            <pc:sldMk cId="3625361332" sldId="616"/>
            <ac:spMk id="205" creationId="{A401E9F2-F019-D0BB-EB72-39562A5981B7}"/>
          </ac:spMkLst>
        </pc:spChg>
        <pc:spChg chg="add mod">
          <ac:chgData name="Chen Zhan" userId="9bf1158d-5ec6-44ed-8784-22fed4df2891" providerId="ADAL" clId="{6E60FFE0-9373-4CE2-BF30-25B537E01A81}" dt="2023-11-09T14:07:32.278" v="803"/>
          <ac:spMkLst>
            <pc:docMk/>
            <pc:sldMk cId="3625361332" sldId="616"/>
            <ac:spMk id="206" creationId="{81556CCC-032B-9788-B272-BD82475ABF72}"/>
          </ac:spMkLst>
        </pc:spChg>
        <pc:spChg chg="add mod">
          <ac:chgData name="Chen Zhan" userId="9bf1158d-5ec6-44ed-8784-22fed4df2891" providerId="ADAL" clId="{6E60FFE0-9373-4CE2-BF30-25B537E01A81}" dt="2023-11-09T14:07:32.278" v="803"/>
          <ac:spMkLst>
            <pc:docMk/>
            <pc:sldMk cId="3625361332" sldId="616"/>
            <ac:spMk id="207" creationId="{528A1DDB-B8B4-A178-D462-A2A192AE79F5}"/>
          </ac:spMkLst>
        </pc:spChg>
        <pc:spChg chg="add mod">
          <ac:chgData name="Chen Zhan" userId="9bf1158d-5ec6-44ed-8784-22fed4df2891" providerId="ADAL" clId="{6E60FFE0-9373-4CE2-BF30-25B537E01A81}" dt="2023-11-09T14:07:32.278" v="803"/>
          <ac:spMkLst>
            <pc:docMk/>
            <pc:sldMk cId="3625361332" sldId="616"/>
            <ac:spMk id="208" creationId="{E21F46E5-7F8A-408F-747D-D4522F1CB966}"/>
          </ac:spMkLst>
        </pc:spChg>
        <pc:spChg chg="add mod">
          <ac:chgData name="Chen Zhan" userId="9bf1158d-5ec6-44ed-8784-22fed4df2891" providerId="ADAL" clId="{6E60FFE0-9373-4CE2-BF30-25B537E01A81}" dt="2023-11-09T14:07:32.278" v="803"/>
          <ac:spMkLst>
            <pc:docMk/>
            <pc:sldMk cId="3625361332" sldId="616"/>
            <ac:spMk id="209" creationId="{E32851BD-DBE6-BF9D-C1EE-F2A70449F65E}"/>
          </ac:spMkLst>
        </pc:spChg>
        <pc:spChg chg="add mod">
          <ac:chgData name="Chen Zhan" userId="9bf1158d-5ec6-44ed-8784-22fed4df2891" providerId="ADAL" clId="{6E60FFE0-9373-4CE2-BF30-25B537E01A81}" dt="2023-11-09T14:07:32.278" v="803"/>
          <ac:spMkLst>
            <pc:docMk/>
            <pc:sldMk cId="3625361332" sldId="616"/>
            <ac:spMk id="210" creationId="{00302FC2-8993-7019-5A08-582F271C7459}"/>
          </ac:spMkLst>
        </pc:spChg>
        <pc:spChg chg="add mod">
          <ac:chgData name="Chen Zhan" userId="9bf1158d-5ec6-44ed-8784-22fed4df2891" providerId="ADAL" clId="{6E60FFE0-9373-4CE2-BF30-25B537E01A81}" dt="2023-11-09T14:07:32.278" v="803"/>
          <ac:spMkLst>
            <pc:docMk/>
            <pc:sldMk cId="3625361332" sldId="616"/>
            <ac:spMk id="211" creationId="{CBCEB661-0896-328D-A9AA-E8F1BB4A91DE}"/>
          </ac:spMkLst>
        </pc:spChg>
        <pc:spChg chg="add mod">
          <ac:chgData name="Chen Zhan" userId="9bf1158d-5ec6-44ed-8784-22fed4df2891" providerId="ADAL" clId="{6E60FFE0-9373-4CE2-BF30-25B537E01A81}" dt="2023-11-09T14:07:32.278" v="803"/>
          <ac:spMkLst>
            <pc:docMk/>
            <pc:sldMk cId="3625361332" sldId="616"/>
            <ac:spMk id="212" creationId="{4960AE59-8C2A-21EB-8B2F-8A2A8A97C1F0}"/>
          </ac:spMkLst>
        </pc:spChg>
        <pc:spChg chg="add mod">
          <ac:chgData name="Chen Zhan" userId="9bf1158d-5ec6-44ed-8784-22fed4df2891" providerId="ADAL" clId="{6E60FFE0-9373-4CE2-BF30-25B537E01A81}" dt="2023-11-09T14:07:32.278" v="803"/>
          <ac:spMkLst>
            <pc:docMk/>
            <pc:sldMk cId="3625361332" sldId="616"/>
            <ac:spMk id="214" creationId="{2E6C57F0-930C-C3C8-CC78-B1BDBC95B130}"/>
          </ac:spMkLst>
        </pc:spChg>
        <pc:spChg chg="add mod">
          <ac:chgData name="Chen Zhan" userId="9bf1158d-5ec6-44ed-8784-22fed4df2891" providerId="ADAL" clId="{6E60FFE0-9373-4CE2-BF30-25B537E01A81}" dt="2023-11-09T14:07:32.278" v="803"/>
          <ac:spMkLst>
            <pc:docMk/>
            <pc:sldMk cId="3625361332" sldId="616"/>
            <ac:spMk id="215" creationId="{2ACC41D9-937B-F50B-94C1-0167466BD37A}"/>
          </ac:spMkLst>
        </pc:spChg>
        <pc:spChg chg="add mod">
          <ac:chgData name="Chen Zhan" userId="9bf1158d-5ec6-44ed-8784-22fed4df2891" providerId="ADAL" clId="{6E60FFE0-9373-4CE2-BF30-25B537E01A81}" dt="2023-11-09T14:07:32.278" v="803"/>
          <ac:spMkLst>
            <pc:docMk/>
            <pc:sldMk cId="3625361332" sldId="616"/>
            <ac:spMk id="216" creationId="{D8930273-1509-808A-3146-88654882BD79}"/>
          </ac:spMkLst>
        </pc:spChg>
        <pc:spChg chg="add mod">
          <ac:chgData name="Chen Zhan" userId="9bf1158d-5ec6-44ed-8784-22fed4df2891" providerId="ADAL" clId="{6E60FFE0-9373-4CE2-BF30-25B537E01A81}" dt="2023-11-09T14:07:32.278" v="803"/>
          <ac:spMkLst>
            <pc:docMk/>
            <pc:sldMk cId="3625361332" sldId="616"/>
            <ac:spMk id="217" creationId="{E5B1A60A-C33F-F67E-C050-5E4E2AC8E306}"/>
          </ac:spMkLst>
        </pc:spChg>
        <pc:spChg chg="add mod">
          <ac:chgData name="Chen Zhan" userId="9bf1158d-5ec6-44ed-8784-22fed4df2891" providerId="ADAL" clId="{6E60FFE0-9373-4CE2-BF30-25B537E01A81}" dt="2023-11-09T14:07:32.278" v="803"/>
          <ac:spMkLst>
            <pc:docMk/>
            <pc:sldMk cId="3625361332" sldId="616"/>
            <ac:spMk id="218" creationId="{1485925F-F7D4-3F7D-A2C8-3CB5F69260E0}"/>
          </ac:spMkLst>
        </pc:spChg>
        <pc:spChg chg="add mod">
          <ac:chgData name="Chen Zhan" userId="9bf1158d-5ec6-44ed-8784-22fed4df2891" providerId="ADAL" clId="{6E60FFE0-9373-4CE2-BF30-25B537E01A81}" dt="2023-11-09T14:07:32.278" v="803"/>
          <ac:spMkLst>
            <pc:docMk/>
            <pc:sldMk cId="3625361332" sldId="616"/>
            <ac:spMk id="219" creationId="{4B5E87E4-5A53-28E4-2B43-1A285FEBB5C4}"/>
          </ac:spMkLst>
        </pc:spChg>
        <pc:spChg chg="add mod">
          <ac:chgData name="Chen Zhan" userId="9bf1158d-5ec6-44ed-8784-22fed4df2891" providerId="ADAL" clId="{6E60FFE0-9373-4CE2-BF30-25B537E01A81}" dt="2023-11-09T14:07:32.278" v="803"/>
          <ac:spMkLst>
            <pc:docMk/>
            <pc:sldMk cId="3625361332" sldId="616"/>
            <ac:spMk id="220" creationId="{543344C0-8698-449F-56F1-96CBC3FFCEEA}"/>
          </ac:spMkLst>
        </pc:spChg>
        <pc:spChg chg="add mod">
          <ac:chgData name="Chen Zhan" userId="9bf1158d-5ec6-44ed-8784-22fed4df2891" providerId="ADAL" clId="{6E60FFE0-9373-4CE2-BF30-25B537E01A81}" dt="2023-11-09T14:07:32.278" v="803"/>
          <ac:spMkLst>
            <pc:docMk/>
            <pc:sldMk cId="3625361332" sldId="616"/>
            <ac:spMk id="221" creationId="{6A837D2F-F2FC-DDB6-B0A3-9993E7E5DB86}"/>
          </ac:spMkLst>
        </pc:spChg>
        <pc:spChg chg="add mod">
          <ac:chgData name="Chen Zhan" userId="9bf1158d-5ec6-44ed-8784-22fed4df2891" providerId="ADAL" clId="{6E60FFE0-9373-4CE2-BF30-25B537E01A81}" dt="2023-11-09T14:07:32.278" v="803"/>
          <ac:spMkLst>
            <pc:docMk/>
            <pc:sldMk cId="3625361332" sldId="616"/>
            <ac:spMk id="222" creationId="{2DE84E25-57E9-7CD2-E7B1-15E3C57AD581}"/>
          </ac:spMkLst>
        </pc:spChg>
        <pc:spChg chg="add mod">
          <ac:chgData name="Chen Zhan" userId="9bf1158d-5ec6-44ed-8784-22fed4df2891" providerId="ADAL" clId="{6E60FFE0-9373-4CE2-BF30-25B537E01A81}" dt="2023-11-09T14:07:32.278" v="803"/>
          <ac:spMkLst>
            <pc:docMk/>
            <pc:sldMk cId="3625361332" sldId="616"/>
            <ac:spMk id="223" creationId="{044E9889-EBB2-38CE-A890-3374A264EBD1}"/>
          </ac:spMkLst>
        </pc:spChg>
        <pc:spChg chg="add mod">
          <ac:chgData name="Chen Zhan" userId="9bf1158d-5ec6-44ed-8784-22fed4df2891" providerId="ADAL" clId="{6E60FFE0-9373-4CE2-BF30-25B537E01A81}" dt="2023-11-09T14:07:32.278" v="803"/>
          <ac:spMkLst>
            <pc:docMk/>
            <pc:sldMk cId="3625361332" sldId="616"/>
            <ac:spMk id="224" creationId="{119A26F2-ABCD-CD8B-63BB-D75665F51624}"/>
          </ac:spMkLst>
        </pc:spChg>
        <pc:spChg chg="add mod">
          <ac:chgData name="Chen Zhan" userId="9bf1158d-5ec6-44ed-8784-22fed4df2891" providerId="ADAL" clId="{6E60FFE0-9373-4CE2-BF30-25B537E01A81}" dt="2023-11-09T14:07:32.278" v="803"/>
          <ac:spMkLst>
            <pc:docMk/>
            <pc:sldMk cId="3625361332" sldId="616"/>
            <ac:spMk id="225" creationId="{9EC48DDB-31F2-BF7A-D10A-BABB6AA7FDB1}"/>
          </ac:spMkLst>
        </pc:spChg>
        <pc:spChg chg="add mod">
          <ac:chgData name="Chen Zhan" userId="9bf1158d-5ec6-44ed-8784-22fed4df2891" providerId="ADAL" clId="{6E60FFE0-9373-4CE2-BF30-25B537E01A81}" dt="2023-11-09T14:07:32.278" v="803"/>
          <ac:spMkLst>
            <pc:docMk/>
            <pc:sldMk cId="3625361332" sldId="616"/>
            <ac:spMk id="226" creationId="{4DB2FE1C-0E9E-F003-D941-4F0F39EB9E5F}"/>
          </ac:spMkLst>
        </pc:spChg>
        <pc:spChg chg="add mod">
          <ac:chgData name="Chen Zhan" userId="9bf1158d-5ec6-44ed-8784-22fed4df2891" providerId="ADAL" clId="{6E60FFE0-9373-4CE2-BF30-25B537E01A81}" dt="2023-11-09T14:07:32.278" v="803"/>
          <ac:spMkLst>
            <pc:docMk/>
            <pc:sldMk cId="3625361332" sldId="616"/>
            <ac:spMk id="227" creationId="{B3382EBA-F055-1391-AF99-34E75E47E90A}"/>
          </ac:spMkLst>
        </pc:spChg>
        <pc:spChg chg="add mod">
          <ac:chgData name="Chen Zhan" userId="9bf1158d-5ec6-44ed-8784-22fed4df2891" providerId="ADAL" clId="{6E60FFE0-9373-4CE2-BF30-25B537E01A81}" dt="2023-11-09T14:07:32.278" v="803"/>
          <ac:spMkLst>
            <pc:docMk/>
            <pc:sldMk cId="3625361332" sldId="616"/>
            <ac:spMk id="228" creationId="{EB9EF6CB-FF2D-ADED-CF2D-2EDFF1894223}"/>
          </ac:spMkLst>
        </pc:spChg>
        <pc:spChg chg="add mod">
          <ac:chgData name="Chen Zhan" userId="9bf1158d-5ec6-44ed-8784-22fed4df2891" providerId="ADAL" clId="{6E60FFE0-9373-4CE2-BF30-25B537E01A81}" dt="2023-11-09T14:07:32.278" v="803"/>
          <ac:spMkLst>
            <pc:docMk/>
            <pc:sldMk cId="3625361332" sldId="616"/>
            <ac:spMk id="229" creationId="{42082316-4C28-37D6-79CE-BEA258B39763}"/>
          </ac:spMkLst>
        </pc:spChg>
        <pc:spChg chg="add mod">
          <ac:chgData name="Chen Zhan" userId="9bf1158d-5ec6-44ed-8784-22fed4df2891" providerId="ADAL" clId="{6E60FFE0-9373-4CE2-BF30-25B537E01A81}" dt="2023-11-09T14:07:32.278" v="803"/>
          <ac:spMkLst>
            <pc:docMk/>
            <pc:sldMk cId="3625361332" sldId="616"/>
            <ac:spMk id="230" creationId="{07F1E067-4AA5-AC84-0181-A5866B669575}"/>
          </ac:spMkLst>
        </pc:spChg>
        <pc:spChg chg="add mod">
          <ac:chgData name="Chen Zhan" userId="9bf1158d-5ec6-44ed-8784-22fed4df2891" providerId="ADAL" clId="{6E60FFE0-9373-4CE2-BF30-25B537E01A81}" dt="2023-11-09T14:07:32.278" v="803"/>
          <ac:spMkLst>
            <pc:docMk/>
            <pc:sldMk cId="3625361332" sldId="616"/>
            <ac:spMk id="231" creationId="{34B8BA9F-F8DF-529D-53D5-62DD773ABCDF}"/>
          </ac:spMkLst>
        </pc:spChg>
        <pc:spChg chg="add mod">
          <ac:chgData name="Chen Zhan" userId="9bf1158d-5ec6-44ed-8784-22fed4df2891" providerId="ADAL" clId="{6E60FFE0-9373-4CE2-BF30-25B537E01A81}" dt="2023-11-09T14:07:32.278" v="803"/>
          <ac:spMkLst>
            <pc:docMk/>
            <pc:sldMk cId="3625361332" sldId="616"/>
            <ac:spMk id="232" creationId="{25528338-B76E-6E7C-ABB6-F27D82D0DA8E}"/>
          </ac:spMkLst>
        </pc:spChg>
        <pc:spChg chg="add mod">
          <ac:chgData name="Chen Zhan" userId="9bf1158d-5ec6-44ed-8784-22fed4df2891" providerId="ADAL" clId="{6E60FFE0-9373-4CE2-BF30-25B537E01A81}" dt="2023-11-09T14:07:32.278" v="803"/>
          <ac:spMkLst>
            <pc:docMk/>
            <pc:sldMk cId="3625361332" sldId="616"/>
            <ac:spMk id="233" creationId="{2B78B36C-A7A6-2B8C-6E79-CDAE769BF3A0}"/>
          </ac:spMkLst>
        </pc:spChg>
        <pc:spChg chg="add mod">
          <ac:chgData name="Chen Zhan" userId="9bf1158d-5ec6-44ed-8784-22fed4df2891" providerId="ADAL" clId="{6E60FFE0-9373-4CE2-BF30-25B537E01A81}" dt="2023-11-09T14:07:32.278" v="803"/>
          <ac:spMkLst>
            <pc:docMk/>
            <pc:sldMk cId="3625361332" sldId="616"/>
            <ac:spMk id="234" creationId="{7864ECAF-7D1F-EBF4-0DD0-6A561EDAE65A}"/>
          </ac:spMkLst>
        </pc:spChg>
        <pc:spChg chg="add mod">
          <ac:chgData name="Chen Zhan" userId="9bf1158d-5ec6-44ed-8784-22fed4df2891" providerId="ADAL" clId="{6E60FFE0-9373-4CE2-BF30-25B537E01A81}" dt="2023-11-09T14:07:32.278" v="803"/>
          <ac:spMkLst>
            <pc:docMk/>
            <pc:sldMk cId="3625361332" sldId="616"/>
            <ac:spMk id="235" creationId="{A87D0B8C-6EA7-4A6D-87D8-DEE8917BF6A8}"/>
          </ac:spMkLst>
        </pc:spChg>
        <pc:spChg chg="add mod">
          <ac:chgData name="Chen Zhan" userId="9bf1158d-5ec6-44ed-8784-22fed4df2891" providerId="ADAL" clId="{6E60FFE0-9373-4CE2-BF30-25B537E01A81}" dt="2023-11-09T14:07:32.278" v="803"/>
          <ac:spMkLst>
            <pc:docMk/>
            <pc:sldMk cId="3625361332" sldId="616"/>
            <ac:spMk id="236" creationId="{62571E3A-AFC6-DD5A-78C0-4CAA7078D2DA}"/>
          </ac:spMkLst>
        </pc:spChg>
        <pc:spChg chg="add mod">
          <ac:chgData name="Chen Zhan" userId="9bf1158d-5ec6-44ed-8784-22fed4df2891" providerId="ADAL" clId="{6E60FFE0-9373-4CE2-BF30-25B537E01A81}" dt="2023-11-09T14:07:32.278" v="803"/>
          <ac:spMkLst>
            <pc:docMk/>
            <pc:sldMk cId="3625361332" sldId="616"/>
            <ac:spMk id="237" creationId="{55FAAF80-6C24-B7C9-877D-16FACCAEF0AA}"/>
          </ac:spMkLst>
        </pc:spChg>
        <pc:spChg chg="add mod">
          <ac:chgData name="Chen Zhan" userId="9bf1158d-5ec6-44ed-8784-22fed4df2891" providerId="ADAL" clId="{6E60FFE0-9373-4CE2-BF30-25B537E01A81}" dt="2023-11-09T14:07:32.278" v="803"/>
          <ac:spMkLst>
            <pc:docMk/>
            <pc:sldMk cId="3625361332" sldId="616"/>
            <ac:spMk id="238" creationId="{1BA28D45-B268-DF1D-A0AA-BBD098DF31A2}"/>
          </ac:spMkLst>
        </pc:spChg>
        <pc:spChg chg="add mod">
          <ac:chgData name="Chen Zhan" userId="9bf1158d-5ec6-44ed-8784-22fed4df2891" providerId="ADAL" clId="{6E60FFE0-9373-4CE2-BF30-25B537E01A81}" dt="2023-11-09T14:07:32.278" v="803"/>
          <ac:spMkLst>
            <pc:docMk/>
            <pc:sldMk cId="3625361332" sldId="616"/>
            <ac:spMk id="239" creationId="{3B09B3D8-3444-D2AA-5779-778338AFB01D}"/>
          </ac:spMkLst>
        </pc:spChg>
        <pc:spChg chg="add mod">
          <ac:chgData name="Chen Zhan" userId="9bf1158d-5ec6-44ed-8784-22fed4df2891" providerId="ADAL" clId="{6E60FFE0-9373-4CE2-BF30-25B537E01A81}" dt="2023-11-09T14:07:32.278" v="803"/>
          <ac:spMkLst>
            <pc:docMk/>
            <pc:sldMk cId="3625361332" sldId="616"/>
            <ac:spMk id="240" creationId="{DDA14557-4A67-1090-9AF6-48AB6057B260}"/>
          </ac:spMkLst>
        </pc:spChg>
        <pc:spChg chg="add mod">
          <ac:chgData name="Chen Zhan" userId="9bf1158d-5ec6-44ed-8784-22fed4df2891" providerId="ADAL" clId="{6E60FFE0-9373-4CE2-BF30-25B537E01A81}" dt="2023-11-09T14:07:32.278" v="803"/>
          <ac:spMkLst>
            <pc:docMk/>
            <pc:sldMk cId="3625361332" sldId="616"/>
            <ac:spMk id="241" creationId="{C82DA487-3486-054A-1991-754A9EF30C6C}"/>
          </ac:spMkLst>
        </pc:spChg>
        <pc:spChg chg="add mod">
          <ac:chgData name="Chen Zhan" userId="9bf1158d-5ec6-44ed-8784-22fed4df2891" providerId="ADAL" clId="{6E60FFE0-9373-4CE2-BF30-25B537E01A81}" dt="2023-11-09T14:07:32.278" v="803"/>
          <ac:spMkLst>
            <pc:docMk/>
            <pc:sldMk cId="3625361332" sldId="616"/>
            <ac:spMk id="242" creationId="{58872B0D-5AB0-5AF3-B7E9-7CEA17B1FF17}"/>
          </ac:spMkLst>
        </pc:spChg>
        <pc:spChg chg="add mod">
          <ac:chgData name="Chen Zhan" userId="9bf1158d-5ec6-44ed-8784-22fed4df2891" providerId="ADAL" clId="{6E60FFE0-9373-4CE2-BF30-25B537E01A81}" dt="2023-11-09T14:07:32.278" v="803"/>
          <ac:spMkLst>
            <pc:docMk/>
            <pc:sldMk cId="3625361332" sldId="616"/>
            <ac:spMk id="243" creationId="{86C7E206-F56F-18A0-C3BE-36788207A19D}"/>
          </ac:spMkLst>
        </pc:spChg>
        <pc:spChg chg="add mod">
          <ac:chgData name="Chen Zhan" userId="9bf1158d-5ec6-44ed-8784-22fed4df2891" providerId="ADAL" clId="{6E60FFE0-9373-4CE2-BF30-25B537E01A81}" dt="2023-11-09T14:07:32.278" v="803"/>
          <ac:spMkLst>
            <pc:docMk/>
            <pc:sldMk cId="3625361332" sldId="616"/>
            <ac:spMk id="244" creationId="{2A89E2BA-6601-B54D-91E0-14DDB175BE4F}"/>
          </ac:spMkLst>
        </pc:spChg>
        <pc:spChg chg="add mod">
          <ac:chgData name="Chen Zhan" userId="9bf1158d-5ec6-44ed-8784-22fed4df2891" providerId="ADAL" clId="{6E60FFE0-9373-4CE2-BF30-25B537E01A81}" dt="2023-11-09T14:07:32.278" v="803"/>
          <ac:spMkLst>
            <pc:docMk/>
            <pc:sldMk cId="3625361332" sldId="616"/>
            <ac:spMk id="245" creationId="{A6A7CF0A-FD6E-1AE2-FF6E-DB8CE1A8F346}"/>
          </ac:spMkLst>
        </pc:spChg>
        <pc:spChg chg="add mod">
          <ac:chgData name="Chen Zhan" userId="9bf1158d-5ec6-44ed-8784-22fed4df2891" providerId="ADAL" clId="{6E60FFE0-9373-4CE2-BF30-25B537E01A81}" dt="2023-11-09T14:07:32.278" v="803"/>
          <ac:spMkLst>
            <pc:docMk/>
            <pc:sldMk cId="3625361332" sldId="616"/>
            <ac:spMk id="246" creationId="{8625E857-EA57-ED43-818A-A406D5A94CB6}"/>
          </ac:spMkLst>
        </pc:spChg>
        <pc:spChg chg="add mod">
          <ac:chgData name="Chen Zhan" userId="9bf1158d-5ec6-44ed-8784-22fed4df2891" providerId="ADAL" clId="{6E60FFE0-9373-4CE2-BF30-25B537E01A81}" dt="2023-11-09T14:07:32.278" v="803"/>
          <ac:spMkLst>
            <pc:docMk/>
            <pc:sldMk cId="3625361332" sldId="616"/>
            <ac:spMk id="247" creationId="{D28D8C30-F6B7-E939-6065-CD0CAFCADAEF}"/>
          </ac:spMkLst>
        </pc:spChg>
        <pc:spChg chg="add mod">
          <ac:chgData name="Chen Zhan" userId="9bf1158d-5ec6-44ed-8784-22fed4df2891" providerId="ADAL" clId="{6E60FFE0-9373-4CE2-BF30-25B537E01A81}" dt="2023-11-09T14:07:32.278" v="803"/>
          <ac:spMkLst>
            <pc:docMk/>
            <pc:sldMk cId="3625361332" sldId="616"/>
            <ac:spMk id="248" creationId="{633352C0-1B1A-4C30-B132-40E6272B7C9A}"/>
          </ac:spMkLst>
        </pc:spChg>
        <pc:spChg chg="add mod">
          <ac:chgData name="Chen Zhan" userId="9bf1158d-5ec6-44ed-8784-22fed4df2891" providerId="ADAL" clId="{6E60FFE0-9373-4CE2-BF30-25B537E01A81}" dt="2023-11-09T14:07:32.278" v="803"/>
          <ac:spMkLst>
            <pc:docMk/>
            <pc:sldMk cId="3625361332" sldId="616"/>
            <ac:spMk id="249" creationId="{FE6D3E38-581C-41C6-C0A1-24857E7984D2}"/>
          </ac:spMkLst>
        </pc:spChg>
        <pc:spChg chg="add mod">
          <ac:chgData name="Chen Zhan" userId="9bf1158d-5ec6-44ed-8784-22fed4df2891" providerId="ADAL" clId="{6E60FFE0-9373-4CE2-BF30-25B537E01A81}" dt="2023-11-09T14:07:32.278" v="803"/>
          <ac:spMkLst>
            <pc:docMk/>
            <pc:sldMk cId="3625361332" sldId="616"/>
            <ac:spMk id="250" creationId="{82F66696-9CC5-F354-FAF7-E1C79B7CFDCC}"/>
          </ac:spMkLst>
        </pc:spChg>
        <pc:spChg chg="add mod">
          <ac:chgData name="Chen Zhan" userId="9bf1158d-5ec6-44ed-8784-22fed4df2891" providerId="ADAL" clId="{6E60FFE0-9373-4CE2-BF30-25B537E01A81}" dt="2023-11-09T14:07:32.278" v="803"/>
          <ac:spMkLst>
            <pc:docMk/>
            <pc:sldMk cId="3625361332" sldId="616"/>
            <ac:spMk id="251" creationId="{16365CBE-2A46-2F11-5AA9-E9BAD440656C}"/>
          </ac:spMkLst>
        </pc:spChg>
        <pc:spChg chg="add mod">
          <ac:chgData name="Chen Zhan" userId="9bf1158d-5ec6-44ed-8784-22fed4df2891" providerId="ADAL" clId="{6E60FFE0-9373-4CE2-BF30-25B537E01A81}" dt="2023-11-09T14:07:32.278" v="803"/>
          <ac:spMkLst>
            <pc:docMk/>
            <pc:sldMk cId="3625361332" sldId="616"/>
            <ac:spMk id="252" creationId="{93D619E4-A981-4D95-27D9-4945CF5458BD}"/>
          </ac:spMkLst>
        </pc:spChg>
        <pc:spChg chg="add mod">
          <ac:chgData name="Chen Zhan" userId="9bf1158d-5ec6-44ed-8784-22fed4df2891" providerId="ADAL" clId="{6E60FFE0-9373-4CE2-BF30-25B537E01A81}" dt="2023-11-09T14:07:32.278" v="803"/>
          <ac:spMkLst>
            <pc:docMk/>
            <pc:sldMk cId="3625361332" sldId="616"/>
            <ac:spMk id="253" creationId="{42CE455B-A887-8567-23FB-CF2AD6E56125}"/>
          </ac:spMkLst>
        </pc:spChg>
        <pc:spChg chg="add mod">
          <ac:chgData name="Chen Zhan" userId="9bf1158d-5ec6-44ed-8784-22fed4df2891" providerId="ADAL" clId="{6E60FFE0-9373-4CE2-BF30-25B537E01A81}" dt="2023-11-09T14:07:32.278" v="803"/>
          <ac:spMkLst>
            <pc:docMk/>
            <pc:sldMk cId="3625361332" sldId="616"/>
            <ac:spMk id="254" creationId="{760C82F4-1949-3C77-469A-551E3B02886D}"/>
          </ac:spMkLst>
        </pc:spChg>
        <pc:spChg chg="add mod">
          <ac:chgData name="Chen Zhan" userId="9bf1158d-5ec6-44ed-8784-22fed4df2891" providerId="ADAL" clId="{6E60FFE0-9373-4CE2-BF30-25B537E01A81}" dt="2023-11-09T14:07:32.278" v="803"/>
          <ac:spMkLst>
            <pc:docMk/>
            <pc:sldMk cId="3625361332" sldId="616"/>
            <ac:spMk id="255" creationId="{E4DCDA3B-432D-AFC1-C89E-E521E54CA9BD}"/>
          </ac:spMkLst>
        </pc:spChg>
        <pc:spChg chg="add mod">
          <ac:chgData name="Chen Zhan" userId="9bf1158d-5ec6-44ed-8784-22fed4df2891" providerId="ADAL" clId="{6E60FFE0-9373-4CE2-BF30-25B537E01A81}" dt="2023-11-09T14:07:32.278" v="803"/>
          <ac:spMkLst>
            <pc:docMk/>
            <pc:sldMk cId="3625361332" sldId="616"/>
            <ac:spMk id="256" creationId="{9028FC27-510E-BB0E-B7D8-B44570FCF55C}"/>
          </ac:spMkLst>
        </pc:spChg>
        <pc:spChg chg="add mod">
          <ac:chgData name="Chen Zhan" userId="9bf1158d-5ec6-44ed-8784-22fed4df2891" providerId="ADAL" clId="{6E60FFE0-9373-4CE2-BF30-25B537E01A81}" dt="2023-11-09T14:07:32.278" v="803"/>
          <ac:spMkLst>
            <pc:docMk/>
            <pc:sldMk cId="3625361332" sldId="616"/>
            <ac:spMk id="257" creationId="{C279BB97-7005-9544-3869-554AF12D374B}"/>
          </ac:spMkLst>
        </pc:spChg>
        <pc:spChg chg="add mod">
          <ac:chgData name="Chen Zhan" userId="9bf1158d-5ec6-44ed-8784-22fed4df2891" providerId="ADAL" clId="{6E60FFE0-9373-4CE2-BF30-25B537E01A81}" dt="2023-11-09T14:07:32.278" v="803"/>
          <ac:spMkLst>
            <pc:docMk/>
            <pc:sldMk cId="3625361332" sldId="616"/>
            <ac:spMk id="258" creationId="{E9EE87F6-5AF0-ABF3-CD4E-D5C9BD7B674A}"/>
          </ac:spMkLst>
        </pc:spChg>
        <pc:spChg chg="add mod">
          <ac:chgData name="Chen Zhan" userId="9bf1158d-5ec6-44ed-8784-22fed4df2891" providerId="ADAL" clId="{6E60FFE0-9373-4CE2-BF30-25B537E01A81}" dt="2023-11-09T14:07:32.278" v="803"/>
          <ac:spMkLst>
            <pc:docMk/>
            <pc:sldMk cId="3625361332" sldId="616"/>
            <ac:spMk id="259" creationId="{CE8495C1-F134-ED08-D1F2-31DBC18E256C}"/>
          </ac:spMkLst>
        </pc:spChg>
        <pc:spChg chg="add mod">
          <ac:chgData name="Chen Zhan" userId="9bf1158d-5ec6-44ed-8784-22fed4df2891" providerId="ADAL" clId="{6E60FFE0-9373-4CE2-BF30-25B537E01A81}" dt="2023-11-09T14:07:32.278" v="803"/>
          <ac:spMkLst>
            <pc:docMk/>
            <pc:sldMk cId="3625361332" sldId="616"/>
            <ac:spMk id="260" creationId="{7C9EBFF3-B1A9-3921-F73E-ADAE407AEC04}"/>
          </ac:spMkLst>
        </pc:spChg>
        <pc:spChg chg="add mod">
          <ac:chgData name="Chen Zhan" userId="9bf1158d-5ec6-44ed-8784-22fed4df2891" providerId="ADAL" clId="{6E60FFE0-9373-4CE2-BF30-25B537E01A81}" dt="2023-11-09T14:07:32.278" v="803"/>
          <ac:spMkLst>
            <pc:docMk/>
            <pc:sldMk cId="3625361332" sldId="616"/>
            <ac:spMk id="261" creationId="{70221339-B608-B560-0BA9-0BCBBDBB77A5}"/>
          </ac:spMkLst>
        </pc:spChg>
        <pc:spChg chg="add mod">
          <ac:chgData name="Chen Zhan" userId="9bf1158d-5ec6-44ed-8784-22fed4df2891" providerId="ADAL" clId="{6E60FFE0-9373-4CE2-BF30-25B537E01A81}" dt="2023-11-09T14:07:32.278" v="803"/>
          <ac:spMkLst>
            <pc:docMk/>
            <pc:sldMk cId="3625361332" sldId="616"/>
            <ac:spMk id="262" creationId="{570F895A-499D-9C21-814E-1BFEB75C5BC9}"/>
          </ac:spMkLst>
        </pc:spChg>
        <pc:spChg chg="add mod">
          <ac:chgData name="Chen Zhan" userId="9bf1158d-5ec6-44ed-8784-22fed4df2891" providerId="ADAL" clId="{6E60FFE0-9373-4CE2-BF30-25B537E01A81}" dt="2023-11-09T14:07:32.278" v="803"/>
          <ac:spMkLst>
            <pc:docMk/>
            <pc:sldMk cId="3625361332" sldId="616"/>
            <ac:spMk id="263" creationId="{427776D2-8CE3-4D33-0498-055FAF7A88FB}"/>
          </ac:spMkLst>
        </pc:spChg>
        <pc:spChg chg="add mod">
          <ac:chgData name="Chen Zhan" userId="9bf1158d-5ec6-44ed-8784-22fed4df2891" providerId="ADAL" clId="{6E60FFE0-9373-4CE2-BF30-25B537E01A81}" dt="2023-11-09T14:07:32.278" v="803"/>
          <ac:spMkLst>
            <pc:docMk/>
            <pc:sldMk cId="3625361332" sldId="616"/>
            <ac:spMk id="264" creationId="{20080DBE-3913-A186-4B63-91A83DBCA8D6}"/>
          </ac:spMkLst>
        </pc:spChg>
        <pc:spChg chg="add mod">
          <ac:chgData name="Chen Zhan" userId="9bf1158d-5ec6-44ed-8784-22fed4df2891" providerId="ADAL" clId="{6E60FFE0-9373-4CE2-BF30-25B537E01A81}" dt="2023-11-09T14:07:32.278" v="803"/>
          <ac:spMkLst>
            <pc:docMk/>
            <pc:sldMk cId="3625361332" sldId="616"/>
            <ac:spMk id="265" creationId="{83A753C6-13F1-7428-3BD9-20C082B181D9}"/>
          </ac:spMkLst>
        </pc:spChg>
        <pc:spChg chg="add mod">
          <ac:chgData name="Chen Zhan" userId="9bf1158d-5ec6-44ed-8784-22fed4df2891" providerId="ADAL" clId="{6E60FFE0-9373-4CE2-BF30-25B537E01A81}" dt="2023-11-09T14:07:32.278" v="803"/>
          <ac:spMkLst>
            <pc:docMk/>
            <pc:sldMk cId="3625361332" sldId="616"/>
            <ac:spMk id="266" creationId="{D233545F-FBE5-45DC-7396-93D55BD60450}"/>
          </ac:spMkLst>
        </pc:spChg>
        <pc:spChg chg="add mod">
          <ac:chgData name="Chen Zhan" userId="9bf1158d-5ec6-44ed-8784-22fed4df2891" providerId="ADAL" clId="{6E60FFE0-9373-4CE2-BF30-25B537E01A81}" dt="2023-11-09T14:07:32.278" v="803"/>
          <ac:spMkLst>
            <pc:docMk/>
            <pc:sldMk cId="3625361332" sldId="616"/>
            <ac:spMk id="267" creationId="{658E591D-8AAB-D762-44A7-0FBC80D1C922}"/>
          </ac:spMkLst>
        </pc:spChg>
        <pc:spChg chg="add mod">
          <ac:chgData name="Chen Zhan" userId="9bf1158d-5ec6-44ed-8784-22fed4df2891" providerId="ADAL" clId="{6E60FFE0-9373-4CE2-BF30-25B537E01A81}" dt="2023-11-09T14:07:32.278" v="803"/>
          <ac:spMkLst>
            <pc:docMk/>
            <pc:sldMk cId="3625361332" sldId="616"/>
            <ac:spMk id="268" creationId="{934C2F99-DDFF-E4A0-42D5-5632A292F112}"/>
          </ac:spMkLst>
        </pc:spChg>
        <pc:spChg chg="add mod">
          <ac:chgData name="Chen Zhan" userId="9bf1158d-5ec6-44ed-8784-22fed4df2891" providerId="ADAL" clId="{6E60FFE0-9373-4CE2-BF30-25B537E01A81}" dt="2023-11-09T14:07:32.278" v="803"/>
          <ac:spMkLst>
            <pc:docMk/>
            <pc:sldMk cId="3625361332" sldId="616"/>
            <ac:spMk id="269" creationId="{DAFD15A1-FB4B-AC26-0A79-5CFF32631094}"/>
          </ac:spMkLst>
        </pc:spChg>
        <pc:spChg chg="add mod">
          <ac:chgData name="Chen Zhan" userId="9bf1158d-5ec6-44ed-8784-22fed4df2891" providerId="ADAL" clId="{6E60FFE0-9373-4CE2-BF30-25B537E01A81}" dt="2023-11-09T14:07:32.278" v="803"/>
          <ac:spMkLst>
            <pc:docMk/>
            <pc:sldMk cId="3625361332" sldId="616"/>
            <ac:spMk id="270" creationId="{7C4B14B2-962D-0CCC-9B4D-D4CCC0C7C053}"/>
          </ac:spMkLst>
        </pc:spChg>
        <pc:spChg chg="add mod">
          <ac:chgData name="Chen Zhan" userId="9bf1158d-5ec6-44ed-8784-22fed4df2891" providerId="ADAL" clId="{6E60FFE0-9373-4CE2-BF30-25B537E01A81}" dt="2023-11-09T14:07:32.278" v="803"/>
          <ac:spMkLst>
            <pc:docMk/>
            <pc:sldMk cId="3625361332" sldId="616"/>
            <ac:spMk id="271" creationId="{2D8C3C97-2BCE-7DB8-90A5-F7153F44E0A6}"/>
          </ac:spMkLst>
        </pc:spChg>
        <pc:spChg chg="add mod">
          <ac:chgData name="Chen Zhan" userId="9bf1158d-5ec6-44ed-8784-22fed4df2891" providerId="ADAL" clId="{6E60FFE0-9373-4CE2-BF30-25B537E01A81}" dt="2023-11-09T14:07:32.278" v="803"/>
          <ac:spMkLst>
            <pc:docMk/>
            <pc:sldMk cId="3625361332" sldId="616"/>
            <ac:spMk id="272" creationId="{2D1601F3-69FB-B3AB-BA2D-933980B4330F}"/>
          </ac:spMkLst>
        </pc:spChg>
        <pc:spChg chg="add mod">
          <ac:chgData name="Chen Zhan" userId="9bf1158d-5ec6-44ed-8784-22fed4df2891" providerId="ADAL" clId="{6E60FFE0-9373-4CE2-BF30-25B537E01A81}" dt="2023-11-09T14:07:32.278" v="803"/>
          <ac:spMkLst>
            <pc:docMk/>
            <pc:sldMk cId="3625361332" sldId="616"/>
            <ac:spMk id="273" creationId="{E12EE657-97C5-79F9-2440-9A33B028B807}"/>
          </ac:spMkLst>
        </pc:spChg>
        <pc:spChg chg="add mod">
          <ac:chgData name="Chen Zhan" userId="9bf1158d-5ec6-44ed-8784-22fed4df2891" providerId="ADAL" clId="{6E60FFE0-9373-4CE2-BF30-25B537E01A81}" dt="2023-11-09T14:09:11.975" v="809" actId="1076"/>
          <ac:spMkLst>
            <pc:docMk/>
            <pc:sldMk cId="3625361332" sldId="616"/>
            <ac:spMk id="274" creationId="{47439D66-6751-1B1A-20F8-2918A292E2DA}"/>
          </ac:spMkLst>
        </pc:spChg>
        <pc:spChg chg="add del mod">
          <ac:chgData name="Chen Zhan" userId="9bf1158d-5ec6-44ed-8784-22fed4df2891" providerId="ADAL" clId="{6E60FFE0-9373-4CE2-BF30-25B537E01A81}" dt="2023-11-09T14:07:37.387" v="804" actId="478"/>
          <ac:spMkLst>
            <pc:docMk/>
            <pc:sldMk cId="3625361332" sldId="616"/>
            <ac:spMk id="275" creationId="{C936AA24-9F13-B49C-299B-5A01DF80EFFB}"/>
          </ac:spMkLst>
        </pc:spChg>
        <pc:spChg chg="add mod">
          <ac:chgData name="Chen Zhan" userId="9bf1158d-5ec6-44ed-8784-22fed4df2891" providerId="ADAL" clId="{6E60FFE0-9373-4CE2-BF30-25B537E01A81}" dt="2023-11-09T14:11:16.898" v="950" actId="1076"/>
          <ac:spMkLst>
            <pc:docMk/>
            <pc:sldMk cId="3625361332" sldId="616"/>
            <ac:spMk id="277" creationId="{FE874377-80E2-CC66-C068-A260EC8D0097}"/>
          </ac:spMkLst>
        </pc:spChg>
        <pc:grpChg chg="del">
          <ac:chgData name="Chen Zhan" userId="9bf1158d-5ec6-44ed-8784-22fed4df2891" providerId="ADAL" clId="{6E60FFE0-9373-4CE2-BF30-25B537E01A81}" dt="2023-11-09T14:07:10.191" v="800" actId="478"/>
          <ac:grpSpMkLst>
            <pc:docMk/>
            <pc:sldMk cId="3625361332" sldId="616"/>
            <ac:grpSpMk id="49" creationId="{FD1591CB-1E84-DA09-11EA-9075DA6D30F4}"/>
          </ac:grpSpMkLst>
        </pc:grpChg>
        <pc:grpChg chg="del">
          <ac:chgData name="Chen Zhan" userId="9bf1158d-5ec6-44ed-8784-22fed4df2891" providerId="ADAL" clId="{6E60FFE0-9373-4CE2-BF30-25B537E01A81}" dt="2023-11-09T14:07:10.191" v="800" actId="478"/>
          <ac:grpSpMkLst>
            <pc:docMk/>
            <pc:sldMk cId="3625361332" sldId="616"/>
            <ac:grpSpMk id="50" creationId="{8FE7B010-CF4C-036B-F408-EBA6D2E25D61}"/>
          </ac:grpSpMkLst>
        </pc:grpChg>
        <pc:grpChg chg="del">
          <ac:chgData name="Chen Zhan" userId="9bf1158d-5ec6-44ed-8784-22fed4df2891" providerId="ADAL" clId="{6E60FFE0-9373-4CE2-BF30-25B537E01A81}" dt="2023-11-09T14:07:10.191" v="800" actId="478"/>
          <ac:grpSpMkLst>
            <pc:docMk/>
            <pc:sldMk cId="3625361332" sldId="616"/>
            <ac:grpSpMk id="51" creationId="{6F45D441-8AFA-23E3-A527-2E8EA72F81ED}"/>
          </ac:grpSpMkLst>
        </pc:grpChg>
        <pc:picChg chg="del">
          <ac:chgData name="Chen Zhan" userId="9bf1158d-5ec6-44ed-8784-22fed4df2891" providerId="ADAL" clId="{6E60FFE0-9373-4CE2-BF30-25B537E01A81}" dt="2023-11-09T14:07:21.298" v="801" actId="478"/>
          <ac:picMkLst>
            <pc:docMk/>
            <pc:sldMk cId="3625361332" sldId="616"/>
            <ac:picMk id="46" creationId="{FADD2345-5292-FD82-6DCF-5743DB898C60}"/>
          </ac:picMkLst>
        </pc:picChg>
      </pc:sldChg>
      <pc:sldChg chg="addSp delSp modSp add">
        <pc:chgData name="Chen Zhan" userId="9bf1158d-5ec6-44ed-8784-22fed4df2891" providerId="ADAL" clId="{6E60FFE0-9373-4CE2-BF30-25B537E01A81}" dt="2023-11-09T14:12:01.908" v="956" actId="1076"/>
        <pc:sldMkLst>
          <pc:docMk/>
          <pc:sldMk cId="3778195666" sldId="617"/>
        </pc:sldMkLst>
        <pc:spChg chg="del">
          <ac:chgData name="Chen Zhan" userId="9bf1158d-5ec6-44ed-8784-22fed4df2891" providerId="ADAL" clId="{6E60FFE0-9373-4CE2-BF30-25B537E01A81}" dt="2023-11-09T14:11:41.947" v="952" actId="478"/>
          <ac:spMkLst>
            <pc:docMk/>
            <pc:sldMk cId="3778195666" sldId="617"/>
            <ac:spMk id="5" creationId="{D0BF5BE3-6899-91CA-06BB-5E84AD5AEACB}"/>
          </ac:spMkLst>
        </pc:spChg>
        <pc:spChg chg="del">
          <ac:chgData name="Chen Zhan" userId="9bf1158d-5ec6-44ed-8784-22fed4df2891" providerId="ADAL" clId="{6E60FFE0-9373-4CE2-BF30-25B537E01A81}" dt="2023-11-09T14:11:41.947" v="952" actId="478"/>
          <ac:spMkLst>
            <pc:docMk/>
            <pc:sldMk cId="3778195666" sldId="617"/>
            <ac:spMk id="6" creationId="{C5DD4976-8BAE-9AD7-9D6C-B3DEAFFD7108}"/>
          </ac:spMkLst>
        </pc:spChg>
        <pc:spChg chg="del">
          <ac:chgData name="Chen Zhan" userId="9bf1158d-5ec6-44ed-8784-22fed4df2891" providerId="ADAL" clId="{6E60FFE0-9373-4CE2-BF30-25B537E01A81}" dt="2023-11-09T14:11:41.947" v="952" actId="478"/>
          <ac:spMkLst>
            <pc:docMk/>
            <pc:sldMk cId="3778195666" sldId="617"/>
            <ac:spMk id="7" creationId="{0E6D1035-0262-2398-8DE8-3496097FDDC4}"/>
          </ac:spMkLst>
        </pc:spChg>
        <pc:spChg chg="del">
          <ac:chgData name="Chen Zhan" userId="9bf1158d-5ec6-44ed-8784-22fed4df2891" providerId="ADAL" clId="{6E60FFE0-9373-4CE2-BF30-25B537E01A81}" dt="2023-11-09T14:11:41.947" v="952" actId="478"/>
          <ac:spMkLst>
            <pc:docMk/>
            <pc:sldMk cId="3778195666" sldId="617"/>
            <ac:spMk id="8" creationId="{6B36425D-C72A-FCBC-980A-9DABAAD78693}"/>
          </ac:spMkLst>
        </pc:spChg>
        <pc:spChg chg="del">
          <ac:chgData name="Chen Zhan" userId="9bf1158d-5ec6-44ed-8784-22fed4df2891" providerId="ADAL" clId="{6E60FFE0-9373-4CE2-BF30-25B537E01A81}" dt="2023-11-09T14:11:41.947" v="952" actId="478"/>
          <ac:spMkLst>
            <pc:docMk/>
            <pc:sldMk cId="3778195666" sldId="617"/>
            <ac:spMk id="9" creationId="{E66218AC-F157-2087-3C4E-A00411C4DDB6}"/>
          </ac:spMkLst>
        </pc:spChg>
        <pc:spChg chg="del">
          <ac:chgData name="Chen Zhan" userId="9bf1158d-5ec6-44ed-8784-22fed4df2891" providerId="ADAL" clId="{6E60FFE0-9373-4CE2-BF30-25B537E01A81}" dt="2023-11-09T14:11:41.947" v="952" actId="478"/>
          <ac:spMkLst>
            <pc:docMk/>
            <pc:sldMk cId="3778195666" sldId="617"/>
            <ac:spMk id="10" creationId="{3F40384C-8DD3-E766-071A-39ED48F29288}"/>
          </ac:spMkLst>
        </pc:spChg>
        <pc:spChg chg="del">
          <ac:chgData name="Chen Zhan" userId="9bf1158d-5ec6-44ed-8784-22fed4df2891" providerId="ADAL" clId="{6E60FFE0-9373-4CE2-BF30-25B537E01A81}" dt="2023-11-09T14:11:41.947" v="952" actId="478"/>
          <ac:spMkLst>
            <pc:docMk/>
            <pc:sldMk cId="3778195666" sldId="617"/>
            <ac:spMk id="11" creationId="{B934BF4D-3923-31E9-036F-067489CD442D}"/>
          </ac:spMkLst>
        </pc:spChg>
        <pc:spChg chg="del">
          <ac:chgData name="Chen Zhan" userId="9bf1158d-5ec6-44ed-8784-22fed4df2891" providerId="ADAL" clId="{6E60FFE0-9373-4CE2-BF30-25B537E01A81}" dt="2023-11-09T14:11:41.947" v="952" actId="478"/>
          <ac:spMkLst>
            <pc:docMk/>
            <pc:sldMk cId="3778195666" sldId="617"/>
            <ac:spMk id="12" creationId="{2773F5E1-A600-5ED4-145F-EA5B5DDCC7A0}"/>
          </ac:spMkLst>
        </pc:spChg>
        <pc:spChg chg="del">
          <ac:chgData name="Chen Zhan" userId="9bf1158d-5ec6-44ed-8784-22fed4df2891" providerId="ADAL" clId="{6E60FFE0-9373-4CE2-BF30-25B537E01A81}" dt="2023-11-09T14:11:41.947" v="952" actId="478"/>
          <ac:spMkLst>
            <pc:docMk/>
            <pc:sldMk cId="3778195666" sldId="617"/>
            <ac:spMk id="13" creationId="{F76B9E2E-58EA-C921-A337-9CB658433AEE}"/>
          </ac:spMkLst>
        </pc:spChg>
        <pc:spChg chg="del">
          <ac:chgData name="Chen Zhan" userId="9bf1158d-5ec6-44ed-8784-22fed4df2891" providerId="ADAL" clId="{6E60FFE0-9373-4CE2-BF30-25B537E01A81}" dt="2023-11-09T14:11:41.947" v="952" actId="478"/>
          <ac:spMkLst>
            <pc:docMk/>
            <pc:sldMk cId="3778195666" sldId="617"/>
            <ac:spMk id="14" creationId="{98EC4E48-49C6-FDC3-3FFE-B90375A6283E}"/>
          </ac:spMkLst>
        </pc:spChg>
        <pc:spChg chg="del">
          <ac:chgData name="Chen Zhan" userId="9bf1158d-5ec6-44ed-8784-22fed4df2891" providerId="ADAL" clId="{6E60FFE0-9373-4CE2-BF30-25B537E01A81}" dt="2023-11-09T14:11:41.947" v="952" actId="478"/>
          <ac:spMkLst>
            <pc:docMk/>
            <pc:sldMk cId="3778195666" sldId="617"/>
            <ac:spMk id="15" creationId="{7DF73E41-5129-3D63-270E-FD5A37698AA8}"/>
          </ac:spMkLst>
        </pc:spChg>
        <pc:spChg chg="del">
          <ac:chgData name="Chen Zhan" userId="9bf1158d-5ec6-44ed-8784-22fed4df2891" providerId="ADAL" clId="{6E60FFE0-9373-4CE2-BF30-25B537E01A81}" dt="2023-11-09T14:11:41.947" v="952" actId="478"/>
          <ac:spMkLst>
            <pc:docMk/>
            <pc:sldMk cId="3778195666" sldId="617"/>
            <ac:spMk id="16" creationId="{EEF073A7-98C3-C7F5-596F-AF8BF5FA1BD7}"/>
          </ac:spMkLst>
        </pc:spChg>
        <pc:spChg chg="del">
          <ac:chgData name="Chen Zhan" userId="9bf1158d-5ec6-44ed-8784-22fed4df2891" providerId="ADAL" clId="{6E60FFE0-9373-4CE2-BF30-25B537E01A81}" dt="2023-11-09T14:11:41.947" v="952" actId="478"/>
          <ac:spMkLst>
            <pc:docMk/>
            <pc:sldMk cId="3778195666" sldId="617"/>
            <ac:spMk id="17" creationId="{EE053145-AB3A-FA8F-2AFC-1008EF384F44}"/>
          </ac:spMkLst>
        </pc:spChg>
        <pc:spChg chg="del">
          <ac:chgData name="Chen Zhan" userId="9bf1158d-5ec6-44ed-8784-22fed4df2891" providerId="ADAL" clId="{6E60FFE0-9373-4CE2-BF30-25B537E01A81}" dt="2023-11-09T14:11:41.947" v="952" actId="478"/>
          <ac:spMkLst>
            <pc:docMk/>
            <pc:sldMk cId="3778195666" sldId="617"/>
            <ac:spMk id="18" creationId="{F1A9A5E0-0D64-D4E0-67C6-A7663F74821F}"/>
          </ac:spMkLst>
        </pc:spChg>
        <pc:spChg chg="del">
          <ac:chgData name="Chen Zhan" userId="9bf1158d-5ec6-44ed-8784-22fed4df2891" providerId="ADAL" clId="{6E60FFE0-9373-4CE2-BF30-25B537E01A81}" dt="2023-11-09T14:11:41.947" v="952" actId="478"/>
          <ac:spMkLst>
            <pc:docMk/>
            <pc:sldMk cId="3778195666" sldId="617"/>
            <ac:spMk id="19" creationId="{E3090E15-8BB6-F04B-5F60-9FE75E670118}"/>
          </ac:spMkLst>
        </pc:spChg>
        <pc:spChg chg="del">
          <ac:chgData name="Chen Zhan" userId="9bf1158d-5ec6-44ed-8784-22fed4df2891" providerId="ADAL" clId="{6E60FFE0-9373-4CE2-BF30-25B537E01A81}" dt="2023-11-09T14:11:41.947" v="952" actId="478"/>
          <ac:spMkLst>
            <pc:docMk/>
            <pc:sldMk cId="3778195666" sldId="617"/>
            <ac:spMk id="20" creationId="{1EFFDA76-8852-D2BD-1D1F-E5ABD4CBDB64}"/>
          </ac:spMkLst>
        </pc:spChg>
        <pc:spChg chg="del">
          <ac:chgData name="Chen Zhan" userId="9bf1158d-5ec6-44ed-8784-22fed4df2891" providerId="ADAL" clId="{6E60FFE0-9373-4CE2-BF30-25B537E01A81}" dt="2023-11-09T14:11:41.947" v="952" actId="478"/>
          <ac:spMkLst>
            <pc:docMk/>
            <pc:sldMk cId="3778195666" sldId="617"/>
            <ac:spMk id="21" creationId="{43792DC6-72BC-9240-4797-DD69C4C41118}"/>
          </ac:spMkLst>
        </pc:spChg>
        <pc:spChg chg="del">
          <ac:chgData name="Chen Zhan" userId="9bf1158d-5ec6-44ed-8784-22fed4df2891" providerId="ADAL" clId="{6E60FFE0-9373-4CE2-BF30-25B537E01A81}" dt="2023-11-09T14:11:41.947" v="952" actId="478"/>
          <ac:spMkLst>
            <pc:docMk/>
            <pc:sldMk cId="3778195666" sldId="617"/>
            <ac:spMk id="22" creationId="{3F0AF0BF-5381-F6A5-BDEB-6668C883CA52}"/>
          </ac:spMkLst>
        </pc:spChg>
        <pc:spChg chg="del">
          <ac:chgData name="Chen Zhan" userId="9bf1158d-5ec6-44ed-8784-22fed4df2891" providerId="ADAL" clId="{6E60FFE0-9373-4CE2-BF30-25B537E01A81}" dt="2023-11-09T14:11:41.947" v="952" actId="478"/>
          <ac:spMkLst>
            <pc:docMk/>
            <pc:sldMk cId="3778195666" sldId="617"/>
            <ac:spMk id="23" creationId="{7F5B6673-B448-4602-1578-19DF3C2658F1}"/>
          </ac:spMkLst>
        </pc:spChg>
        <pc:spChg chg="del">
          <ac:chgData name="Chen Zhan" userId="9bf1158d-5ec6-44ed-8784-22fed4df2891" providerId="ADAL" clId="{6E60FFE0-9373-4CE2-BF30-25B537E01A81}" dt="2023-11-09T14:11:41.947" v="952" actId="478"/>
          <ac:spMkLst>
            <pc:docMk/>
            <pc:sldMk cId="3778195666" sldId="617"/>
            <ac:spMk id="24" creationId="{5E95F49C-4923-B90A-669D-D993CE7FEC80}"/>
          </ac:spMkLst>
        </pc:spChg>
        <pc:spChg chg="del">
          <ac:chgData name="Chen Zhan" userId="9bf1158d-5ec6-44ed-8784-22fed4df2891" providerId="ADAL" clId="{6E60FFE0-9373-4CE2-BF30-25B537E01A81}" dt="2023-11-09T14:11:41.947" v="952" actId="478"/>
          <ac:spMkLst>
            <pc:docMk/>
            <pc:sldMk cId="3778195666" sldId="617"/>
            <ac:spMk id="25" creationId="{059D3D18-2AC0-37FC-D39C-C764A6E2B214}"/>
          </ac:spMkLst>
        </pc:spChg>
        <pc:spChg chg="del">
          <ac:chgData name="Chen Zhan" userId="9bf1158d-5ec6-44ed-8784-22fed4df2891" providerId="ADAL" clId="{6E60FFE0-9373-4CE2-BF30-25B537E01A81}" dt="2023-11-09T14:11:41.947" v="952" actId="478"/>
          <ac:spMkLst>
            <pc:docMk/>
            <pc:sldMk cId="3778195666" sldId="617"/>
            <ac:spMk id="26" creationId="{751B2FBD-D23E-31EA-5CE1-B81CF7CF7B23}"/>
          </ac:spMkLst>
        </pc:spChg>
        <pc:spChg chg="del">
          <ac:chgData name="Chen Zhan" userId="9bf1158d-5ec6-44ed-8784-22fed4df2891" providerId="ADAL" clId="{6E60FFE0-9373-4CE2-BF30-25B537E01A81}" dt="2023-11-09T14:11:41.947" v="952" actId="478"/>
          <ac:spMkLst>
            <pc:docMk/>
            <pc:sldMk cId="3778195666" sldId="617"/>
            <ac:spMk id="27" creationId="{6C5F0A0E-9C6A-8A1B-F2C9-FF92CA0C2416}"/>
          </ac:spMkLst>
        </pc:spChg>
        <pc:spChg chg="del">
          <ac:chgData name="Chen Zhan" userId="9bf1158d-5ec6-44ed-8784-22fed4df2891" providerId="ADAL" clId="{6E60FFE0-9373-4CE2-BF30-25B537E01A81}" dt="2023-11-09T14:11:41.947" v="952" actId="478"/>
          <ac:spMkLst>
            <pc:docMk/>
            <pc:sldMk cId="3778195666" sldId="617"/>
            <ac:spMk id="28" creationId="{EA6D9D48-51D2-C7B0-CBF3-9CB52BA8FBBC}"/>
          </ac:spMkLst>
        </pc:spChg>
        <pc:spChg chg="del">
          <ac:chgData name="Chen Zhan" userId="9bf1158d-5ec6-44ed-8784-22fed4df2891" providerId="ADAL" clId="{6E60FFE0-9373-4CE2-BF30-25B537E01A81}" dt="2023-11-09T14:11:41.947" v="952" actId="478"/>
          <ac:spMkLst>
            <pc:docMk/>
            <pc:sldMk cId="3778195666" sldId="617"/>
            <ac:spMk id="29" creationId="{2C1A7BCB-A7E7-5152-E672-9FF998FEB301}"/>
          </ac:spMkLst>
        </pc:spChg>
        <pc:spChg chg="del">
          <ac:chgData name="Chen Zhan" userId="9bf1158d-5ec6-44ed-8784-22fed4df2891" providerId="ADAL" clId="{6E60FFE0-9373-4CE2-BF30-25B537E01A81}" dt="2023-11-09T14:11:41.947" v="952" actId="478"/>
          <ac:spMkLst>
            <pc:docMk/>
            <pc:sldMk cId="3778195666" sldId="617"/>
            <ac:spMk id="30" creationId="{50B1CDCA-9DB0-3395-F9D8-24961B625121}"/>
          </ac:spMkLst>
        </pc:spChg>
        <pc:spChg chg="del">
          <ac:chgData name="Chen Zhan" userId="9bf1158d-5ec6-44ed-8784-22fed4df2891" providerId="ADAL" clId="{6E60FFE0-9373-4CE2-BF30-25B537E01A81}" dt="2023-11-09T14:11:41.947" v="952" actId="478"/>
          <ac:spMkLst>
            <pc:docMk/>
            <pc:sldMk cId="3778195666" sldId="617"/>
            <ac:spMk id="31" creationId="{8670F5D0-1251-903B-66DA-27FDEF7A0692}"/>
          </ac:spMkLst>
        </pc:spChg>
        <pc:spChg chg="del">
          <ac:chgData name="Chen Zhan" userId="9bf1158d-5ec6-44ed-8784-22fed4df2891" providerId="ADAL" clId="{6E60FFE0-9373-4CE2-BF30-25B537E01A81}" dt="2023-11-09T14:11:41.947" v="952" actId="478"/>
          <ac:spMkLst>
            <pc:docMk/>
            <pc:sldMk cId="3778195666" sldId="617"/>
            <ac:spMk id="32" creationId="{3B10FF6D-306D-16AD-BC18-487EC080972B}"/>
          </ac:spMkLst>
        </pc:spChg>
        <pc:spChg chg="del">
          <ac:chgData name="Chen Zhan" userId="9bf1158d-5ec6-44ed-8784-22fed4df2891" providerId="ADAL" clId="{6E60FFE0-9373-4CE2-BF30-25B537E01A81}" dt="2023-11-09T14:11:41.947" v="952" actId="478"/>
          <ac:spMkLst>
            <pc:docMk/>
            <pc:sldMk cId="3778195666" sldId="617"/>
            <ac:spMk id="33" creationId="{0E303C42-718F-3384-DDA1-5583307CC5DA}"/>
          </ac:spMkLst>
        </pc:spChg>
        <pc:spChg chg="del">
          <ac:chgData name="Chen Zhan" userId="9bf1158d-5ec6-44ed-8784-22fed4df2891" providerId="ADAL" clId="{6E60FFE0-9373-4CE2-BF30-25B537E01A81}" dt="2023-11-09T14:11:41.947" v="952" actId="478"/>
          <ac:spMkLst>
            <pc:docMk/>
            <pc:sldMk cId="3778195666" sldId="617"/>
            <ac:spMk id="34" creationId="{0F200A4B-06BB-CBC1-28CC-9C9144336340}"/>
          </ac:spMkLst>
        </pc:spChg>
        <pc:spChg chg="del">
          <ac:chgData name="Chen Zhan" userId="9bf1158d-5ec6-44ed-8784-22fed4df2891" providerId="ADAL" clId="{6E60FFE0-9373-4CE2-BF30-25B537E01A81}" dt="2023-11-09T14:11:41.947" v="952" actId="478"/>
          <ac:spMkLst>
            <pc:docMk/>
            <pc:sldMk cId="3778195666" sldId="617"/>
            <ac:spMk id="35" creationId="{84083FFF-0A2B-A1BE-6C4D-5381600DB555}"/>
          </ac:spMkLst>
        </pc:spChg>
        <pc:spChg chg="del">
          <ac:chgData name="Chen Zhan" userId="9bf1158d-5ec6-44ed-8784-22fed4df2891" providerId="ADAL" clId="{6E60FFE0-9373-4CE2-BF30-25B537E01A81}" dt="2023-11-09T14:11:41.947" v="952" actId="478"/>
          <ac:spMkLst>
            <pc:docMk/>
            <pc:sldMk cId="3778195666" sldId="617"/>
            <ac:spMk id="36" creationId="{1CE6D56D-870E-B40E-A331-5847EB84C8CA}"/>
          </ac:spMkLst>
        </pc:spChg>
        <pc:spChg chg="del">
          <ac:chgData name="Chen Zhan" userId="9bf1158d-5ec6-44ed-8784-22fed4df2891" providerId="ADAL" clId="{6E60FFE0-9373-4CE2-BF30-25B537E01A81}" dt="2023-11-09T14:11:41.947" v="952" actId="478"/>
          <ac:spMkLst>
            <pc:docMk/>
            <pc:sldMk cId="3778195666" sldId="617"/>
            <ac:spMk id="37" creationId="{EA2B2C95-1DE6-47E2-31B3-5920A3089EFB}"/>
          </ac:spMkLst>
        </pc:spChg>
        <pc:spChg chg="del">
          <ac:chgData name="Chen Zhan" userId="9bf1158d-5ec6-44ed-8784-22fed4df2891" providerId="ADAL" clId="{6E60FFE0-9373-4CE2-BF30-25B537E01A81}" dt="2023-11-09T14:11:41.947" v="952" actId="478"/>
          <ac:spMkLst>
            <pc:docMk/>
            <pc:sldMk cId="3778195666" sldId="617"/>
            <ac:spMk id="38" creationId="{3141A071-CD5C-7C83-6A36-1ECFDC741DF9}"/>
          </ac:spMkLst>
        </pc:spChg>
        <pc:spChg chg="del">
          <ac:chgData name="Chen Zhan" userId="9bf1158d-5ec6-44ed-8784-22fed4df2891" providerId="ADAL" clId="{6E60FFE0-9373-4CE2-BF30-25B537E01A81}" dt="2023-11-09T14:11:41.947" v="952" actId="478"/>
          <ac:spMkLst>
            <pc:docMk/>
            <pc:sldMk cId="3778195666" sldId="617"/>
            <ac:spMk id="39" creationId="{DC6E92C6-19CF-22A5-D042-7B41A8BD02BE}"/>
          </ac:spMkLst>
        </pc:spChg>
        <pc:spChg chg="del">
          <ac:chgData name="Chen Zhan" userId="9bf1158d-5ec6-44ed-8784-22fed4df2891" providerId="ADAL" clId="{6E60FFE0-9373-4CE2-BF30-25B537E01A81}" dt="2023-11-09T14:11:41.947" v="952" actId="478"/>
          <ac:spMkLst>
            <pc:docMk/>
            <pc:sldMk cId="3778195666" sldId="617"/>
            <ac:spMk id="40" creationId="{B6B97BE0-8C2C-BC33-F696-F79E023CC158}"/>
          </ac:spMkLst>
        </pc:spChg>
        <pc:spChg chg="del">
          <ac:chgData name="Chen Zhan" userId="9bf1158d-5ec6-44ed-8784-22fed4df2891" providerId="ADAL" clId="{6E60FFE0-9373-4CE2-BF30-25B537E01A81}" dt="2023-11-09T14:11:41.947" v="952" actId="478"/>
          <ac:spMkLst>
            <pc:docMk/>
            <pc:sldMk cId="3778195666" sldId="617"/>
            <ac:spMk id="41" creationId="{8DB2CE2B-305D-5CFF-A88C-51A04934886E}"/>
          </ac:spMkLst>
        </pc:spChg>
        <pc:spChg chg="del">
          <ac:chgData name="Chen Zhan" userId="9bf1158d-5ec6-44ed-8784-22fed4df2891" providerId="ADAL" clId="{6E60FFE0-9373-4CE2-BF30-25B537E01A81}" dt="2023-11-09T14:11:41.947" v="952" actId="478"/>
          <ac:spMkLst>
            <pc:docMk/>
            <pc:sldMk cId="3778195666" sldId="617"/>
            <ac:spMk id="42" creationId="{779FE991-FA39-54D2-8DE3-1D521E707705}"/>
          </ac:spMkLst>
        </pc:spChg>
        <pc:spChg chg="del">
          <ac:chgData name="Chen Zhan" userId="9bf1158d-5ec6-44ed-8784-22fed4df2891" providerId="ADAL" clId="{6E60FFE0-9373-4CE2-BF30-25B537E01A81}" dt="2023-11-09T14:11:41.947" v="952" actId="478"/>
          <ac:spMkLst>
            <pc:docMk/>
            <pc:sldMk cId="3778195666" sldId="617"/>
            <ac:spMk id="43" creationId="{26A5FBD7-D575-0FBE-C46F-1A31F68C3C85}"/>
          </ac:spMkLst>
        </pc:spChg>
        <pc:spChg chg="del">
          <ac:chgData name="Chen Zhan" userId="9bf1158d-5ec6-44ed-8784-22fed4df2891" providerId="ADAL" clId="{6E60FFE0-9373-4CE2-BF30-25B537E01A81}" dt="2023-11-09T14:11:41.947" v="952" actId="478"/>
          <ac:spMkLst>
            <pc:docMk/>
            <pc:sldMk cId="3778195666" sldId="617"/>
            <ac:spMk id="44" creationId="{6D513FCD-68CC-B3AB-3A6F-4839F49E7D31}"/>
          </ac:spMkLst>
        </pc:spChg>
        <pc:spChg chg="del">
          <ac:chgData name="Chen Zhan" userId="9bf1158d-5ec6-44ed-8784-22fed4df2891" providerId="ADAL" clId="{6E60FFE0-9373-4CE2-BF30-25B537E01A81}" dt="2023-11-09T14:11:41.947" v="952" actId="478"/>
          <ac:spMkLst>
            <pc:docMk/>
            <pc:sldMk cId="3778195666" sldId="617"/>
            <ac:spMk id="45" creationId="{BB537EFE-D443-1BBC-C395-D2F003BD75FB}"/>
          </ac:spMkLst>
        </pc:spChg>
        <pc:spChg chg="add mod">
          <ac:chgData name="Chen Zhan" userId="9bf1158d-5ec6-44ed-8784-22fed4df2891" providerId="ADAL" clId="{6E60FFE0-9373-4CE2-BF30-25B537E01A81}" dt="2023-11-09T14:11:51.242" v="954"/>
          <ac:spMkLst>
            <pc:docMk/>
            <pc:sldMk cId="3778195666" sldId="617"/>
            <ac:spMk id="46" creationId="{5C27EA0F-3F21-C44E-F85C-B391361C9E96}"/>
          </ac:spMkLst>
        </pc:spChg>
        <pc:spChg chg="add mod">
          <ac:chgData name="Chen Zhan" userId="9bf1158d-5ec6-44ed-8784-22fed4df2891" providerId="ADAL" clId="{6E60FFE0-9373-4CE2-BF30-25B537E01A81}" dt="2023-11-09T14:11:51.242" v="954"/>
          <ac:spMkLst>
            <pc:docMk/>
            <pc:sldMk cId="3778195666" sldId="617"/>
            <ac:spMk id="47" creationId="{5399531F-AEBD-6C6E-129C-556F6CD4B524}"/>
          </ac:spMkLst>
        </pc:spChg>
        <pc:spChg chg="del">
          <ac:chgData name="Chen Zhan" userId="9bf1158d-5ec6-44ed-8784-22fed4df2891" providerId="ADAL" clId="{6E60FFE0-9373-4CE2-BF30-25B537E01A81}" dt="2023-11-09T14:11:41.947" v="952" actId="478"/>
          <ac:spMkLst>
            <pc:docMk/>
            <pc:sldMk cId="3778195666" sldId="617"/>
            <ac:spMk id="48" creationId="{8EE342AA-2467-FA2D-AC8E-863050116C86}"/>
          </ac:spMkLst>
        </pc:spChg>
        <pc:spChg chg="add mod">
          <ac:chgData name="Chen Zhan" userId="9bf1158d-5ec6-44ed-8784-22fed4df2891" providerId="ADAL" clId="{6E60FFE0-9373-4CE2-BF30-25B537E01A81}" dt="2023-11-09T14:11:51.242" v="954"/>
          <ac:spMkLst>
            <pc:docMk/>
            <pc:sldMk cId="3778195666" sldId="617"/>
            <ac:spMk id="49" creationId="{66A26D84-A6EC-7D1A-5C31-420F2DA06D09}"/>
          </ac:spMkLst>
        </pc:spChg>
        <pc:spChg chg="add mod">
          <ac:chgData name="Chen Zhan" userId="9bf1158d-5ec6-44ed-8784-22fed4df2891" providerId="ADAL" clId="{6E60FFE0-9373-4CE2-BF30-25B537E01A81}" dt="2023-11-09T14:11:51.242" v="954"/>
          <ac:spMkLst>
            <pc:docMk/>
            <pc:sldMk cId="3778195666" sldId="617"/>
            <ac:spMk id="50" creationId="{5EA16AC0-DB25-9208-BE71-C1E1CE84F3B2}"/>
          </ac:spMkLst>
        </pc:spChg>
        <pc:spChg chg="add mod">
          <ac:chgData name="Chen Zhan" userId="9bf1158d-5ec6-44ed-8784-22fed4df2891" providerId="ADAL" clId="{6E60FFE0-9373-4CE2-BF30-25B537E01A81}" dt="2023-11-09T14:11:51.242" v="954"/>
          <ac:spMkLst>
            <pc:docMk/>
            <pc:sldMk cId="3778195666" sldId="617"/>
            <ac:spMk id="51" creationId="{67057C2E-BC2E-B15A-863A-52150592FF14}"/>
          </ac:spMkLst>
        </pc:spChg>
        <pc:spChg chg="add mod">
          <ac:chgData name="Chen Zhan" userId="9bf1158d-5ec6-44ed-8784-22fed4df2891" providerId="ADAL" clId="{6E60FFE0-9373-4CE2-BF30-25B537E01A81}" dt="2023-11-09T14:11:51.242" v="954"/>
          <ac:spMkLst>
            <pc:docMk/>
            <pc:sldMk cId="3778195666" sldId="617"/>
            <ac:spMk id="52" creationId="{7758E867-42DB-3B12-28DB-C7167C8E55BA}"/>
          </ac:spMkLst>
        </pc:spChg>
        <pc:spChg chg="add mod">
          <ac:chgData name="Chen Zhan" userId="9bf1158d-5ec6-44ed-8784-22fed4df2891" providerId="ADAL" clId="{6E60FFE0-9373-4CE2-BF30-25B537E01A81}" dt="2023-11-09T14:11:51.242" v="954"/>
          <ac:spMkLst>
            <pc:docMk/>
            <pc:sldMk cId="3778195666" sldId="617"/>
            <ac:spMk id="53" creationId="{7178330E-2944-97CA-0807-92FBED8C4087}"/>
          </ac:spMkLst>
        </pc:spChg>
        <pc:spChg chg="add mod">
          <ac:chgData name="Chen Zhan" userId="9bf1158d-5ec6-44ed-8784-22fed4df2891" providerId="ADAL" clId="{6E60FFE0-9373-4CE2-BF30-25B537E01A81}" dt="2023-11-09T14:11:51.242" v="954"/>
          <ac:spMkLst>
            <pc:docMk/>
            <pc:sldMk cId="3778195666" sldId="617"/>
            <ac:spMk id="54" creationId="{726BF0CF-F2DB-5C64-921B-58092F9F1020}"/>
          </ac:spMkLst>
        </pc:spChg>
        <pc:spChg chg="add mod">
          <ac:chgData name="Chen Zhan" userId="9bf1158d-5ec6-44ed-8784-22fed4df2891" providerId="ADAL" clId="{6E60FFE0-9373-4CE2-BF30-25B537E01A81}" dt="2023-11-09T14:11:51.242" v="954"/>
          <ac:spMkLst>
            <pc:docMk/>
            <pc:sldMk cId="3778195666" sldId="617"/>
            <ac:spMk id="55" creationId="{8F72113E-CE12-7C9E-5AEF-19B66C4CED97}"/>
          </ac:spMkLst>
        </pc:spChg>
        <pc:spChg chg="add mod">
          <ac:chgData name="Chen Zhan" userId="9bf1158d-5ec6-44ed-8784-22fed4df2891" providerId="ADAL" clId="{6E60FFE0-9373-4CE2-BF30-25B537E01A81}" dt="2023-11-09T14:11:51.242" v="954"/>
          <ac:spMkLst>
            <pc:docMk/>
            <pc:sldMk cId="3778195666" sldId="617"/>
            <ac:spMk id="56" creationId="{CC90188A-94AA-F92A-26A5-4C61CEE12941}"/>
          </ac:spMkLst>
        </pc:spChg>
        <pc:spChg chg="add mod">
          <ac:chgData name="Chen Zhan" userId="9bf1158d-5ec6-44ed-8784-22fed4df2891" providerId="ADAL" clId="{6E60FFE0-9373-4CE2-BF30-25B537E01A81}" dt="2023-11-09T14:11:51.242" v="954"/>
          <ac:spMkLst>
            <pc:docMk/>
            <pc:sldMk cId="3778195666" sldId="617"/>
            <ac:spMk id="57" creationId="{3289E6EF-54CE-4D5E-E038-BF1FAFC36EF4}"/>
          </ac:spMkLst>
        </pc:spChg>
        <pc:spChg chg="add mod">
          <ac:chgData name="Chen Zhan" userId="9bf1158d-5ec6-44ed-8784-22fed4df2891" providerId="ADAL" clId="{6E60FFE0-9373-4CE2-BF30-25B537E01A81}" dt="2023-11-09T14:11:51.242" v="954"/>
          <ac:spMkLst>
            <pc:docMk/>
            <pc:sldMk cId="3778195666" sldId="617"/>
            <ac:spMk id="58" creationId="{85DE1B20-79D9-20D1-C408-A9F68C7D77A9}"/>
          </ac:spMkLst>
        </pc:spChg>
        <pc:spChg chg="add mod">
          <ac:chgData name="Chen Zhan" userId="9bf1158d-5ec6-44ed-8784-22fed4df2891" providerId="ADAL" clId="{6E60FFE0-9373-4CE2-BF30-25B537E01A81}" dt="2023-11-09T14:11:51.242" v="954"/>
          <ac:spMkLst>
            <pc:docMk/>
            <pc:sldMk cId="3778195666" sldId="617"/>
            <ac:spMk id="59" creationId="{3631CED7-4E62-4FA9-5847-5D9DF07822A1}"/>
          </ac:spMkLst>
        </pc:spChg>
        <pc:spChg chg="add mod">
          <ac:chgData name="Chen Zhan" userId="9bf1158d-5ec6-44ed-8784-22fed4df2891" providerId="ADAL" clId="{6E60FFE0-9373-4CE2-BF30-25B537E01A81}" dt="2023-11-09T14:11:51.242" v="954"/>
          <ac:spMkLst>
            <pc:docMk/>
            <pc:sldMk cId="3778195666" sldId="617"/>
            <ac:spMk id="60" creationId="{32AE7A11-B889-EACD-C690-E13F97EDCA77}"/>
          </ac:spMkLst>
        </pc:spChg>
        <pc:spChg chg="add mod">
          <ac:chgData name="Chen Zhan" userId="9bf1158d-5ec6-44ed-8784-22fed4df2891" providerId="ADAL" clId="{6E60FFE0-9373-4CE2-BF30-25B537E01A81}" dt="2023-11-09T14:11:51.242" v="954"/>
          <ac:spMkLst>
            <pc:docMk/>
            <pc:sldMk cId="3778195666" sldId="617"/>
            <ac:spMk id="61" creationId="{B3400E6E-E8AF-E087-0B4C-BFF4978AFFF0}"/>
          </ac:spMkLst>
        </pc:spChg>
        <pc:spChg chg="add mod">
          <ac:chgData name="Chen Zhan" userId="9bf1158d-5ec6-44ed-8784-22fed4df2891" providerId="ADAL" clId="{6E60FFE0-9373-4CE2-BF30-25B537E01A81}" dt="2023-11-09T14:11:51.242" v="954"/>
          <ac:spMkLst>
            <pc:docMk/>
            <pc:sldMk cId="3778195666" sldId="617"/>
            <ac:spMk id="62" creationId="{C97AF58F-3DD5-CE15-2699-BED415C8A2F0}"/>
          </ac:spMkLst>
        </pc:spChg>
        <pc:spChg chg="add mod">
          <ac:chgData name="Chen Zhan" userId="9bf1158d-5ec6-44ed-8784-22fed4df2891" providerId="ADAL" clId="{6E60FFE0-9373-4CE2-BF30-25B537E01A81}" dt="2023-11-09T14:11:51.242" v="954"/>
          <ac:spMkLst>
            <pc:docMk/>
            <pc:sldMk cId="3778195666" sldId="617"/>
            <ac:spMk id="63" creationId="{12EB84A4-6585-8C08-CE61-4BAFEEB0FFDA}"/>
          </ac:spMkLst>
        </pc:spChg>
        <pc:spChg chg="add mod">
          <ac:chgData name="Chen Zhan" userId="9bf1158d-5ec6-44ed-8784-22fed4df2891" providerId="ADAL" clId="{6E60FFE0-9373-4CE2-BF30-25B537E01A81}" dt="2023-11-09T14:11:51.242" v="954"/>
          <ac:spMkLst>
            <pc:docMk/>
            <pc:sldMk cId="3778195666" sldId="617"/>
            <ac:spMk id="128" creationId="{66BB4730-4661-EE11-E4C3-69883CEB5C9E}"/>
          </ac:spMkLst>
        </pc:spChg>
        <pc:spChg chg="add mod">
          <ac:chgData name="Chen Zhan" userId="9bf1158d-5ec6-44ed-8784-22fed4df2891" providerId="ADAL" clId="{6E60FFE0-9373-4CE2-BF30-25B537E01A81}" dt="2023-11-09T14:11:51.242" v="954"/>
          <ac:spMkLst>
            <pc:docMk/>
            <pc:sldMk cId="3778195666" sldId="617"/>
            <ac:spMk id="129" creationId="{3D3FF462-B50D-436B-04C8-1B230827B5C7}"/>
          </ac:spMkLst>
        </pc:spChg>
        <pc:spChg chg="add mod">
          <ac:chgData name="Chen Zhan" userId="9bf1158d-5ec6-44ed-8784-22fed4df2891" providerId="ADAL" clId="{6E60FFE0-9373-4CE2-BF30-25B537E01A81}" dt="2023-11-09T14:11:51.242" v="954"/>
          <ac:spMkLst>
            <pc:docMk/>
            <pc:sldMk cId="3778195666" sldId="617"/>
            <ac:spMk id="130" creationId="{4597A9C5-8B70-CD86-7828-0F00708C5E82}"/>
          </ac:spMkLst>
        </pc:spChg>
        <pc:spChg chg="add mod">
          <ac:chgData name="Chen Zhan" userId="9bf1158d-5ec6-44ed-8784-22fed4df2891" providerId="ADAL" clId="{6E60FFE0-9373-4CE2-BF30-25B537E01A81}" dt="2023-11-09T14:11:51.242" v="954"/>
          <ac:spMkLst>
            <pc:docMk/>
            <pc:sldMk cId="3778195666" sldId="617"/>
            <ac:spMk id="131" creationId="{C48EF549-A2FF-CDDB-5D00-A7BA4D9A0C05}"/>
          </ac:spMkLst>
        </pc:spChg>
        <pc:spChg chg="add mod">
          <ac:chgData name="Chen Zhan" userId="9bf1158d-5ec6-44ed-8784-22fed4df2891" providerId="ADAL" clId="{6E60FFE0-9373-4CE2-BF30-25B537E01A81}" dt="2023-11-09T14:11:51.242" v="954"/>
          <ac:spMkLst>
            <pc:docMk/>
            <pc:sldMk cId="3778195666" sldId="617"/>
            <ac:spMk id="132" creationId="{1600235E-CD87-9B08-6658-FEABAFE9D851}"/>
          </ac:spMkLst>
        </pc:spChg>
        <pc:spChg chg="add mod">
          <ac:chgData name="Chen Zhan" userId="9bf1158d-5ec6-44ed-8784-22fed4df2891" providerId="ADAL" clId="{6E60FFE0-9373-4CE2-BF30-25B537E01A81}" dt="2023-11-09T14:11:51.242" v="954"/>
          <ac:spMkLst>
            <pc:docMk/>
            <pc:sldMk cId="3778195666" sldId="617"/>
            <ac:spMk id="133" creationId="{855587AE-6C5B-802C-6380-AB8ACEC89D93}"/>
          </ac:spMkLst>
        </pc:spChg>
        <pc:spChg chg="add mod">
          <ac:chgData name="Chen Zhan" userId="9bf1158d-5ec6-44ed-8784-22fed4df2891" providerId="ADAL" clId="{6E60FFE0-9373-4CE2-BF30-25B537E01A81}" dt="2023-11-09T14:11:51.242" v="954"/>
          <ac:spMkLst>
            <pc:docMk/>
            <pc:sldMk cId="3778195666" sldId="617"/>
            <ac:spMk id="134" creationId="{E14C3D7A-2471-1C79-FDC5-32A41317353F}"/>
          </ac:spMkLst>
        </pc:spChg>
        <pc:spChg chg="add mod">
          <ac:chgData name="Chen Zhan" userId="9bf1158d-5ec6-44ed-8784-22fed4df2891" providerId="ADAL" clId="{6E60FFE0-9373-4CE2-BF30-25B537E01A81}" dt="2023-11-09T14:11:51.242" v="954"/>
          <ac:spMkLst>
            <pc:docMk/>
            <pc:sldMk cId="3778195666" sldId="617"/>
            <ac:spMk id="135" creationId="{F4342411-19CA-117C-6723-FF286708DC05}"/>
          </ac:spMkLst>
        </pc:spChg>
        <pc:spChg chg="add mod">
          <ac:chgData name="Chen Zhan" userId="9bf1158d-5ec6-44ed-8784-22fed4df2891" providerId="ADAL" clId="{6E60FFE0-9373-4CE2-BF30-25B537E01A81}" dt="2023-11-09T14:11:51.242" v="954"/>
          <ac:spMkLst>
            <pc:docMk/>
            <pc:sldMk cId="3778195666" sldId="617"/>
            <ac:spMk id="136" creationId="{DD9AB10B-E3B2-490E-7EF5-8FC108E53EEF}"/>
          </ac:spMkLst>
        </pc:spChg>
        <pc:spChg chg="add mod">
          <ac:chgData name="Chen Zhan" userId="9bf1158d-5ec6-44ed-8784-22fed4df2891" providerId="ADAL" clId="{6E60FFE0-9373-4CE2-BF30-25B537E01A81}" dt="2023-11-09T14:11:51.242" v="954"/>
          <ac:spMkLst>
            <pc:docMk/>
            <pc:sldMk cId="3778195666" sldId="617"/>
            <ac:spMk id="137" creationId="{5509A33D-7012-33E5-9B0B-5D1682822FE8}"/>
          </ac:spMkLst>
        </pc:spChg>
        <pc:spChg chg="add mod">
          <ac:chgData name="Chen Zhan" userId="9bf1158d-5ec6-44ed-8784-22fed4df2891" providerId="ADAL" clId="{6E60FFE0-9373-4CE2-BF30-25B537E01A81}" dt="2023-11-09T14:11:51.242" v="954"/>
          <ac:spMkLst>
            <pc:docMk/>
            <pc:sldMk cId="3778195666" sldId="617"/>
            <ac:spMk id="138" creationId="{D9D2B12C-D4FE-FDD3-03B5-E2CAFA1DE5AA}"/>
          </ac:spMkLst>
        </pc:spChg>
        <pc:spChg chg="add mod">
          <ac:chgData name="Chen Zhan" userId="9bf1158d-5ec6-44ed-8784-22fed4df2891" providerId="ADAL" clId="{6E60FFE0-9373-4CE2-BF30-25B537E01A81}" dt="2023-11-09T14:11:51.242" v="954"/>
          <ac:spMkLst>
            <pc:docMk/>
            <pc:sldMk cId="3778195666" sldId="617"/>
            <ac:spMk id="139" creationId="{E08B2878-B249-94D2-7C9B-875C3AE87668}"/>
          </ac:spMkLst>
        </pc:spChg>
        <pc:spChg chg="add mod">
          <ac:chgData name="Chen Zhan" userId="9bf1158d-5ec6-44ed-8784-22fed4df2891" providerId="ADAL" clId="{6E60FFE0-9373-4CE2-BF30-25B537E01A81}" dt="2023-11-09T14:11:51.242" v="954"/>
          <ac:spMkLst>
            <pc:docMk/>
            <pc:sldMk cId="3778195666" sldId="617"/>
            <ac:spMk id="140" creationId="{812A39AB-594F-961C-D9DC-8864A6EF374D}"/>
          </ac:spMkLst>
        </pc:spChg>
        <pc:spChg chg="add mod">
          <ac:chgData name="Chen Zhan" userId="9bf1158d-5ec6-44ed-8784-22fed4df2891" providerId="ADAL" clId="{6E60FFE0-9373-4CE2-BF30-25B537E01A81}" dt="2023-11-09T14:11:51.242" v="954"/>
          <ac:spMkLst>
            <pc:docMk/>
            <pc:sldMk cId="3778195666" sldId="617"/>
            <ac:spMk id="141" creationId="{681ED324-2D48-813D-FB5A-764818A2AD92}"/>
          </ac:spMkLst>
        </pc:spChg>
        <pc:spChg chg="add mod">
          <ac:chgData name="Chen Zhan" userId="9bf1158d-5ec6-44ed-8784-22fed4df2891" providerId="ADAL" clId="{6E60FFE0-9373-4CE2-BF30-25B537E01A81}" dt="2023-11-09T14:11:51.242" v="954"/>
          <ac:spMkLst>
            <pc:docMk/>
            <pc:sldMk cId="3778195666" sldId="617"/>
            <ac:spMk id="142" creationId="{82B819AF-471D-B705-2373-7D45648515ED}"/>
          </ac:spMkLst>
        </pc:spChg>
        <pc:spChg chg="del">
          <ac:chgData name="Chen Zhan" userId="9bf1158d-5ec6-44ed-8784-22fed4df2891" providerId="ADAL" clId="{6E60FFE0-9373-4CE2-BF30-25B537E01A81}" dt="2023-11-09T14:11:41.947" v="952" actId="478"/>
          <ac:spMkLst>
            <pc:docMk/>
            <pc:sldMk cId="3778195666" sldId="617"/>
            <ac:spMk id="143" creationId="{C95FF26E-702A-27DF-7CA5-8DDBDD500C41}"/>
          </ac:spMkLst>
        </pc:spChg>
        <pc:spChg chg="add mod">
          <ac:chgData name="Chen Zhan" userId="9bf1158d-5ec6-44ed-8784-22fed4df2891" providerId="ADAL" clId="{6E60FFE0-9373-4CE2-BF30-25B537E01A81}" dt="2023-11-09T14:11:51.242" v="954"/>
          <ac:spMkLst>
            <pc:docMk/>
            <pc:sldMk cId="3778195666" sldId="617"/>
            <ac:spMk id="144" creationId="{9E360D2D-4F62-A38D-10C7-343DD2EC1B28}"/>
          </ac:spMkLst>
        </pc:spChg>
        <pc:spChg chg="add mod">
          <ac:chgData name="Chen Zhan" userId="9bf1158d-5ec6-44ed-8784-22fed4df2891" providerId="ADAL" clId="{6E60FFE0-9373-4CE2-BF30-25B537E01A81}" dt="2023-11-09T14:11:51.242" v="954"/>
          <ac:spMkLst>
            <pc:docMk/>
            <pc:sldMk cId="3778195666" sldId="617"/>
            <ac:spMk id="145" creationId="{7FC9C801-D284-E35C-A39F-8320AFB7DC4B}"/>
          </ac:spMkLst>
        </pc:spChg>
        <pc:spChg chg="add mod">
          <ac:chgData name="Chen Zhan" userId="9bf1158d-5ec6-44ed-8784-22fed4df2891" providerId="ADAL" clId="{6E60FFE0-9373-4CE2-BF30-25B537E01A81}" dt="2023-11-09T14:11:51.242" v="954"/>
          <ac:spMkLst>
            <pc:docMk/>
            <pc:sldMk cId="3778195666" sldId="617"/>
            <ac:spMk id="146" creationId="{87D9926F-22D9-B265-9243-84BBBFCEFEF8}"/>
          </ac:spMkLst>
        </pc:spChg>
        <pc:spChg chg="add mod">
          <ac:chgData name="Chen Zhan" userId="9bf1158d-5ec6-44ed-8784-22fed4df2891" providerId="ADAL" clId="{6E60FFE0-9373-4CE2-BF30-25B537E01A81}" dt="2023-11-09T14:11:51.242" v="954"/>
          <ac:spMkLst>
            <pc:docMk/>
            <pc:sldMk cId="3778195666" sldId="617"/>
            <ac:spMk id="147" creationId="{7B602923-D742-CBAD-24A5-5FE98571E6D7}"/>
          </ac:spMkLst>
        </pc:spChg>
        <pc:spChg chg="add mod">
          <ac:chgData name="Chen Zhan" userId="9bf1158d-5ec6-44ed-8784-22fed4df2891" providerId="ADAL" clId="{6E60FFE0-9373-4CE2-BF30-25B537E01A81}" dt="2023-11-09T14:11:51.242" v="954"/>
          <ac:spMkLst>
            <pc:docMk/>
            <pc:sldMk cId="3778195666" sldId="617"/>
            <ac:spMk id="148" creationId="{F51B2C42-9BFC-46BD-ADB2-7078278C1343}"/>
          </ac:spMkLst>
        </pc:spChg>
        <pc:spChg chg="del">
          <ac:chgData name="Chen Zhan" userId="9bf1158d-5ec6-44ed-8784-22fed4df2891" providerId="ADAL" clId="{6E60FFE0-9373-4CE2-BF30-25B537E01A81}" dt="2023-11-09T14:11:41.947" v="952" actId="478"/>
          <ac:spMkLst>
            <pc:docMk/>
            <pc:sldMk cId="3778195666" sldId="617"/>
            <ac:spMk id="149" creationId="{1695BD08-36B3-77FB-5E4C-BC92ACC9BE83}"/>
          </ac:spMkLst>
        </pc:spChg>
        <pc:spChg chg="del">
          <ac:chgData name="Chen Zhan" userId="9bf1158d-5ec6-44ed-8784-22fed4df2891" providerId="ADAL" clId="{6E60FFE0-9373-4CE2-BF30-25B537E01A81}" dt="2023-11-09T14:11:41.947" v="952" actId="478"/>
          <ac:spMkLst>
            <pc:docMk/>
            <pc:sldMk cId="3778195666" sldId="617"/>
            <ac:spMk id="150" creationId="{A756D134-E78B-1FB0-D66D-64FF2AD54644}"/>
          </ac:spMkLst>
        </pc:spChg>
        <pc:spChg chg="del">
          <ac:chgData name="Chen Zhan" userId="9bf1158d-5ec6-44ed-8784-22fed4df2891" providerId="ADAL" clId="{6E60FFE0-9373-4CE2-BF30-25B537E01A81}" dt="2023-11-09T14:11:41.947" v="952" actId="478"/>
          <ac:spMkLst>
            <pc:docMk/>
            <pc:sldMk cId="3778195666" sldId="617"/>
            <ac:spMk id="151" creationId="{D84EE9DA-01B0-983F-2436-FD420934FDBC}"/>
          </ac:spMkLst>
        </pc:spChg>
        <pc:spChg chg="del">
          <ac:chgData name="Chen Zhan" userId="9bf1158d-5ec6-44ed-8784-22fed4df2891" providerId="ADAL" clId="{6E60FFE0-9373-4CE2-BF30-25B537E01A81}" dt="2023-11-09T14:11:41.947" v="952" actId="478"/>
          <ac:spMkLst>
            <pc:docMk/>
            <pc:sldMk cId="3778195666" sldId="617"/>
            <ac:spMk id="152" creationId="{0A4AC7D7-55E7-31FF-AF73-B67F791975AD}"/>
          </ac:spMkLst>
        </pc:spChg>
        <pc:spChg chg="del">
          <ac:chgData name="Chen Zhan" userId="9bf1158d-5ec6-44ed-8784-22fed4df2891" providerId="ADAL" clId="{6E60FFE0-9373-4CE2-BF30-25B537E01A81}" dt="2023-11-09T14:11:41.947" v="952" actId="478"/>
          <ac:spMkLst>
            <pc:docMk/>
            <pc:sldMk cId="3778195666" sldId="617"/>
            <ac:spMk id="153" creationId="{DA340F94-29EC-807D-A566-8E567F33F6ED}"/>
          </ac:spMkLst>
        </pc:spChg>
        <pc:spChg chg="del">
          <ac:chgData name="Chen Zhan" userId="9bf1158d-5ec6-44ed-8784-22fed4df2891" providerId="ADAL" clId="{6E60FFE0-9373-4CE2-BF30-25B537E01A81}" dt="2023-11-09T14:11:41.947" v="952" actId="478"/>
          <ac:spMkLst>
            <pc:docMk/>
            <pc:sldMk cId="3778195666" sldId="617"/>
            <ac:spMk id="154" creationId="{90C29422-FDF7-4B9F-49D4-08786C579A3D}"/>
          </ac:spMkLst>
        </pc:spChg>
        <pc:spChg chg="del">
          <ac:chgData name="Chen Zhan" userId="9bf1158d-5ec6-44ed-8784-22fed4df2891" providerId="ADAL" clId="{6E60FFE0-9373-4CE2-BF30-25B537E01A81}" dt="2023-11-09T14:11:41.947" v="952" actId="478"/>
          <ac:spMkLst>
            <pc:docMk/>
            <pc:sldMk cId="3778195666" sldId="617"/>
            <ac:spMk id="155" creationId="{38DCD4C8-63E6-C5E8-7295-4860E969A57D}"/>
          </ac:spMkLst>
        </pc:spChg>
        <pc:spChg chg="del">
          <ac:chgData name="Chen Zhan" userId="9bf1158d-5ec6-44ed-8784-22fed4df2891" providerId="ADAL" clId="{6E60FFE0-9373-4CE2-BF30-25B537E01A81}" dt="2023-11-09T14:11:41.947" v="952" actId="478"/>
          <ac:spMkLst>
            <pc:docMk/>
            <pc:sldMk cId="3778195666" sldId="617"/>
            <ac:spMk id="156" creationId="{5CA821A6-DBF4-58C5-4822-F93AFA4A737E}"/>
          </ac:spMkLst>
        </pc:spChg>
        <pc:spChg chg="del">
          <ac:chgData name="Chen Zhan" userId="9bf1158d-5ec6-44ed-8784-22fed4df2891" providerId="ADAL" clId="{6E60FFE0-9373-4CE2-BF30-25B537E01A81}" dt="2023-11-09T14:11:41.947" v="952" actId="478"/>
          <ac:spMkLst>
            <pc:docMk/>
            <pc:sldMk cId="3778195666" sldId="617"/>
            <ac:spMk id="157" creationId="{09DC57E8-B87F-FB11-2724-6DEA067F4C6A}"/>
          </ac:spMkLst>
        </pc:spChg>
        <pc:spChg chg="del">
          <ac:chgData name="Chen Zhan" userId="9bf1158d-5ec6-44ed-8784-22fed4df2891" providerId="ADAL" clId="{6E60FFE0-9373-4CE2-BF30-25B537E01A81}" dt="2023-11-09T14:11:41.947" v="952" actId="478"/>
          <ac:spMkLst>
            <pc:docMk/>
            <pc:sldMk cId="3778195666" sldId="617"/>
            <ac:spMk id="158" creationId="{EE232DFC-D814-51EA-5ED2-88C8B02AD243}"/>
          </ac:spMkLst>
        </pc:spChg>
        <pc:spChg chg="del">
          <ac:chgData name="Chen Zhan" userId="9bf1158d-5ec6-44ed-8784-22fed4df2891" providerId="ADAL" clId="{6E60FFE0-9373-4CE2-BF30-25B537E01A81}" dt="2023-11-09T14:11:41.947" v="952" actId="478"/>
          <ac:spMkLst>
            <pc:docMk/>
            <pc:sldMk cId="3778195666" sldId="617"/>
            <ac:spMk id="159" creationId="{8963D4E8-29AD-F8F3-A0B5-AB5B92651391}"/>
          </ac:spMkLst>
        </pc:spChg>
        <pc:spChg chg="del">
          <ac:chgData name="Chen Zhan" userId="9bf1158d-5ec6-44ed-8784-22fed4df2891" providerId="ADAL" clId="{6E60FFE0-9373-4CE2-BF30-25B537E01A81}" dt="2023-11-09T14:11:41.947" v="952" actId="478"/>
          <ac:spMkLst>
            <pc:docMk/>
            <pc:sldMk cId="3778195666" sldId="617"/>
            <ac:spMk id="160" creationId="{432F2CD8-DF39-3EE9-3BCE-F1F299B34210}"/>
          </ac:spMkLst>
        </pc:spChg>
        <pc:spChg chg="del">
          <ac:chgData name="Chen Zhan" userId="9bf1158d-5ec6-44ed-8784-22fed4df2891" providerId="ADAL" clId="{6E60FFE0-9373-4CE2-BF30-25B537E01A81}" dt="2023-11-09T14:11:41.947" v="952" actId="478"/>
          <ac:spMkLst>
            <pc:docMk/>
            <pc:sldMk cId="3778195666" sldId="617"/>
            <ac:spMk id="161" creationId="{0B54FF55-7F67-DE33-0EE4-156F61F07E1C}"/>
          </ac:spMkLst>
        </pc:spChg>
        <pc:spChg chg="del">
          <ac:chgData name="Chen Zhan" userId="9bf1158d-5ec6-44ed-8784-22fed4df2891" providerId="ADAL" clId="{6E60FFE0-9373-4CE2-BF30-25B537E01A81}" dt="2023-11-09T14:11:41.947" v="952" actId="478"/>
          <ac:spMkLst>
            <pc:docMk/>
            <pc:sldMk cId="3778195666" sldId="617"/>
            <ac:spMk id="162" creationId="{DD2DBFF2-F46D-3784-8EA6-13070C7717A4}"/>
          </ac:spMkLst>
        </pc:spChg>
        <pc:spChg chg="del">
          <ac:chgData name="Chen Zhan" userId="9bf1158d-5ec6-44ed-8784-22fed4df2891" providerId="ADAL" clId="{6E60FFE0-9373-4CE2-BF30-25B537E01A81}" dt="2023-11-09T14:11:41.947" v="952" actId="478"/>
          <ac:spMkLst>
            <pc:docMk/>
            <pc:sldMk cId="3778195666" sldId="617"/>
            <ac:spMk id="163" creationId="{D0CE2124-8ED9-BEF3-B107-295E3DB02CBA}"/>
          </ac:spMkLst>
        </pc:spChg>
        <pc:spChg chg="del">
          <ac:chgData name="Chen Zhan" userId="9bf1158d-5ec6-44ed-8784-22fed4df2891" providerId="ADAL" clId="{6E60FFE0-9373-4CE2-BF30-25B537E01A81}" dt="2023-11-09T14:11:41.947" v="952" actId="478"/>
          <ac:spMkLst>
            <pc:docMk/>
            <pc:sldMk cId="3778195666" sldId="617"/>
            <ac:spMk id="164" creationId="{6CB84AE0-7003-6672-9C1A-56CB60ADB3B8}"/>
          </ac:spMkLst>
        </pc:spChg>
        <pc:spChg chg="del">
          <ac:chgData name="Chen Zhan" userId="9bf1158d-5ec6-44ed-8784-22fed4df2891" providerId="ADAL" clId="{6E60FFE0-9373-4CE2-BF30-25B537E01A81}" dt="2023-11-09T14:11:41.947" v="952" actId="478"/>
          <ac:spMkLst>
            <pc:docMk/>
            <pc:sldMk cId="3778195666" sldId="617"/>
            <ac:spMk id="165" creationId="{5E9DB9D5-1000-AD07-7D36-848A436E9AF2}"/>
          </ac:spMkLst>
        </pc:spChg>
        <pc:spChg chg="del">
          <ac:chgData name="Chen Zhan" userId="9bf1158d-5ec6-44ed-8784-22fed4df2891" providerId="ADAL" clId="{6E60FFE0-9373-4CE2-BF30-25B537E01A81}" dt="2023-11-09T14:11:41.947" v="952" actId="478"/>
          <ac:spMkLst>
            <pc:docMk/>
            <pc:sldMk cId="3778195666" sldId="617"/>
            <ac:spMk id="166" creationId="{E818C905-C5D5-547E-1A3A-DE70C06F454D}"/>
          </ac:spMkLst>
        </pc:spChg>
        <pc:spChg chg="del">
          <ac:chgData name="Chen Zhan" userId="9bf1158d-5ec6-44ed-8784-22fed4df2891" providerId="ADAL" clId="{6E60FFE0-9373-4CE2-BF30-25B537E01A81}" dt="2023-11-09T14:11:41.947" v="952" actId="478"/>
          <ac:spMkLst>
            <pc:docMk/>
            <pc:sldMk cId="3778195666" sldId="617"/>
            <ac:spMk id="167" creationId="{BF5A4FDC-B335-807C-AD03-1FC257E95960}"/>
          </ac:spMkLst>
        </pc:spChg>
        <pc:spChg chg="del">
          <ac:chgData name="Chen Zhan" userId="9bf1158d-5ec6-44ed-8784-22fed4df2891" providerId="ADAL" clId="{6E60FFE0-9373-4CE2-BF30-25B537E01A81}" dt="2023-11-09T14:11:41.947" v="952" actId="478"/>
          <ac:spMkLst>
            <pc:docMk/>
            <pc:sldMk cId="3778195666" sldId="617"/>
            <ac:spMk id="168" creationId="{73D62458-6581-9894-6D93-C562C2C8DDC4}"/>
          </ac:spMkLst>
        </pc:spChg>
        <pc:spChg chg="del">
          <ac:chgData name="Chen Zhan" userId="9bf1158d-5ec6-44ed-8784-22fed4df2891" providerId="ADAL" clId="{6E60FFE0-9373-4CE2-BF30-25B537E01A81}" dt="2023-11-09T14:11:41.947" v="952" actId="478"/>
          <ac:spMkLst>
            <pc:docMk/>
            <pc:sldMk cId="3778195666" sldId="617"/>
            <ac:spMk id="169" creationId="{0D125DAB-D8C2-D4D1-B5E9-C47D581EAEAD}"/>
          </ac:spMkLst>
        </pc:spChg>
        <pc:spChg chg="del">
          <ac:chgData name="Chen Zhan" userId="9bf1158d-5ec6-44ed-8784-22fed4df2891" providerId="ADAL" clId="{6E60FFE0-9373-4CE2-BF30-25B537E01A81}" dt="2023-11-09T14:11:41.947" v="952" actId="478"/>
          <ac:spMkLst>
            <pc:docMk/>
            <pc:sldMk cId="3778195666" sldId="617"/>
            <ac:spMk id="170" creationId="{AF120F84-8EBE-040E-DCF4-A85EF9B05B09}"/>
          </ac:spMkLst>
        </pc:spChg>
        <pc:spChg chg="del">
          <ac:chgData name="Chen Zhan" userId="9bf1158d-5ec6-44ed-8784-22fed4df2891" providerId="ADAL" clId="{6E60FFE0-9373-4CE2-BF30-25B537E01A81}" dt="2023-11-09T14:11:41.947" v="952" actId="478"/>
          <ac:spMkLst>
            <pc:docMk/>
            <pc:sldMk cId="3778195666" sldId="617"/>
            <ac:spMk id="171" creationId="{1B5C0EAA-4091-C792-0839-0A4484A4F7D9}"/>
          </ac:spMkLst>
        </pc:spChg>
        <pc:spChg chg="del">
          <ac:chgData name="Chen Zhan" userId="9bf1158d-5ec6-44ed-8784-22fed4df2891" providerId="ADAL" clId="{6E60FFE0-9373-4CE2-BF30-25B537E01A81}" dt="2023-11-09T14:11:41.947" v="952" actId="478"/>
          <ac:spMkLst>
            <pc:docMk/>
            <pc:sldMk cId="3778195666" sldId="617"/>
            <ac:spMk id="172" creationId="{3E2B8898-8BD0-CCAC-7A7B-7F641662DA48}"/>
          </ac:spMkLst>
        </pc:spChg>
        <pc:spChg chg="del">
          <ac:chgData name="Chen Zhan" userId="9bf1158d-5ec6-44ed-8784-22fed4df2891" providerId="ADAL" clId="{6E60FFE0-9373-4CE2-BF30-25B537E01A81}" dt="2023-11-09T14:11:41.947" v="952" actId="478"/>
          <ac:spMkLst>
            <pc:docMk/>
            <pc:sldMk cId="3778195666" sldId="617"/>
            <ac:spMk id="173" creationId="{A4B4CEE6-008E-39D2-1C2F-600C7DAB37CB}"/>
          </ac:spMkLst>
        </pc:spChg>
        <pc:spChg chg="del">
          <ac:chgData name="Chen Zhan" userId="9bf1158d-5ec6-44ed-8784-22fed4df2891" providerId="ADAL" clId="{6E60FFE0-9373-4CE2-BF30-25B537E01A81}" dt="2023-11-09T14:11:41.947" v="952" actId="478"/>
          <ac:spMkLst>
            <pc:docMk/>
            <pc:sldMk cId="3778195666" sldId="617"/>
            <ac:spMk id="174" creationId="{68D8DB9E-D878-81FF-CA47-AA1B2E2B8E2F}"/>
          </ac:spMkLst>
        </pc:spChg>
        <pc:spChg chg="del">
          <ac:chgData name="Chen Zhan" userId="9bf1158d-5ec6-44ed-8784-22fed4df2891" providerId="ADAL" clId="{6E60FFE0-9373-4CE2-BF30-25B537E01A81}" dt="2023-11-09T14:11:41.947" v="952" actId="478"/>
          <ac:spMkLst>
            <pc:docMk/>
            <pc:sldMk cId="3778195666" sldId="617"/>
            <ac:spMk id="175" creationId="{000B8BE1-EA45-4DA5-7368-A41BBEF37B11}"/>
          </ac:spMkLst>
        </pc:spChg>
        <pc:spChg chg="del">
          <ac:chgData name="Chen Zhan" userId="9bf1158d-5ec6-44ed-8784-22fed4df2891" providerId="ADAL" clId="{6E60FFE0-9373-4CE2-BF30-25B537E01A81}" dt="2023-11-09T14:11:41.947" v="952" actId="478"/>
          <ac:spMkLst>
            <pc:docMk/>
            <pc:sldMk cId="3778195666" sldId="617"/>
            <ac:spMk id="176" creationId="{B9D07FE3-88FF-BFDE-134F-86C70191C272}"/>
          </ac:spMkLst>
        </pc:spChg>
        <pc:spChg chg="del">
          <ac:chgData name="Chen Zhan" userId="9bf1158d-5ec6-44ed-8784-22fed4df2891" providerId="ADAL" clId="{6E60FFE0-9373-4CE2-BF30-25B537E01A81}" dt="2023-11-09T14:11:41.947" v="952" actId="478"/>
          <ac:spMkLst>
            <pc:docMk/>
            <pc:sldMk cId="3778195666" sldId="617"/>
            <ac:spMk id="177" creationId="{5C519854-8F03-5504-42A5-CE9F1F9095DE}"/>
          </ac:spMkLst>
        </pc:spChg>
        <pc:spChg chg="del">
          <ac:chgData name="Chen Zhan" userId="9bf1158d-5ec6-44ed-8784-22fed4df2891" providerId="ADAL" clId="{6E60FFE0-9373-4CE2-BF30-25B537E01A81}" dt="2023-11-09T14:11:41.947" v="952" actId="478"/>
          <ac:spMkLst>
            <pc:docMk/>
            <pc:sldMk cId="3778195666" sldId="617"/>
            <ac:spMk id="178" creationId="{49D796A5-0CB0-5A25-CD90-B2CC37673AB6}"/>
          </ac:spMkLst>
        </pc:spChg>
        <pc:spChg chg="del">
          <ac:chgData name="Chen Zhan" userId="9bf1158d-5ec6-44ed-8784-22fed4df2891" providerId="ADAL" clId="{6E60FFE0-9373-4CE2-BF30-25B537E01A81}" dt="2023-11-09T14:11:41.947" v="952" actId="478"/>
          <ac:spMkLst>
            <pc:docMk/>
            <pc:sldMk cId="3778195666" sldId="617"/>
            <ac:spMk id="179" creationId="{58A927B8-A1EF-981C-B0F3-7B07655ACE38}"/>
          </ac:spMkLst>
        </pc:spChg>
        <pc:spChg chg="del">
          <ac:chgData name="Chen Zhan" userId="9bf1158d-5ec6-44ed-8784-22fed4df2891" providerId="ADAL" clId="{6E60FFE0-9373-4CE2-BF30-25B537E01A81}" dt="2023-11-09T14:11:41.947" v="952" actId="478"/>
          <ac:spMkLst>
            <pc:docMk/>
            <pc:sldMk cId="3778195666" sldId="617"/>
            <ac:spMk id="180" creationId="{7384C7DB-73C4-F0C9-2325-14F7768548E9}"/>
          </ac:spMkLst>
        </pc:spChg>
        <pc:spChg chg="del">
          <ac:chgData name="Chen Zhan" userId="9bf1158d-5ec6-44ed-8784-22fed4df2891" providerId="ADAL" clId="{6E60FFE0-9373-4CE2-BF30-25B537E01A81}" dt="2023-11-09T14:11:41.947" v="952" actId="478"/>
          <ac:spMkLst>
            <pc:docMk/>
            <pc:sldMk cId="3778195666" sldId="617"/>
            <ac:spMk id="181" creationId="{CB6A4AC5-E833-0746-A38D-75FBDDA8346B}"/>
          </ac:spMkLst>
        </pc:spChg>
        <pc:spChg chg="del">
          <ac:chgData name="Chen Zhan" userId="9bf1158d-5ec6-44ed-8784-22fed4df2891" providerId="ADAL" clId="{6E60FFE0-9373-4CE2-BF30-25B537E01A81}" dt="2023-11-09T14:11:41.947" v="952" actId="478"/>
          <ac:spMkLst>
            <pc:docMk/>
            <pc:sldMk cId="3778195666" sldId="617"/>
            <ac:spMk id="182" creationId="{52AF8A2E-269E-A4EC-30FE-7F2DCF53E36C}"/>
          </ac:spMkLst>
        </pc:spChg>
        <pc:spChg chg="del">
          <ac:chgData name="Chen Zhan" userId="9bf1158d-5ec6-44ed-8784-22fed4df2891" providerId="ADAL" clId="{6E60FFE0-9373-4CE2-BF30-25B537E01A81}" dt="2023-11-09T14:11:41.947" v="952" actId="478"/>
          <ac:spMkLst>
            <pc:docMk/>
            <pc:sldMk cId="3778195666" sldId="617"/>
            <ac:spMk id="183" creationId="{DF31249F-4D3C-57C9-68B2-4901297E799A}"/>
          </ac:spMkLst>
        </pc:spChg>
        <pc:spChg chg="del">
          <ac:chgData name="Chen Zhan" userId="9bf1158d-5ec6-44ed-8784-22fed4df2891" providerId="ADAL" clId="{6E60FFE0-9373-4CE2-BF30-25B537E01A81}" dt="2023-11-09T14:11:41.947" v="952" actId="478"/>
          <ac:spMkLst>
            <pc:docMk/>
            <pc:sldMk cId="3778195666" sldId="617"/>
            <ac:spMk id="184" creationId="{8E5526DD-2DEA-33ED-389C-27FAFC7D93B4}"/>
          </ac:spMkLst>
        </pc:spChg>
        <pc:spChg chg="del">
          <ac:chgData name="Chen Zhan" userId="9bf1158d-5ec6-44ed-8784-22fed4df2891" providerId="ADAL" clId="{6E60FFE0-9373-4CE2-BF30-25B537E01A81}" dt="2023-11-09T14:11:41.947" v="952" actId="478"/>
          <ac:spMkLst>
            <pc:docMk/>
            <pc:sldMk cId="3778195666" sldId="617"/>
            <ac:spMk id="185" creationId="{4D038B73-81E9-6552-3FA9-2BF66548FA22}"/>
          </ac:spMkLst>
        </pc:spChg>
        <pc:spChg chg="del">
          <ac:chgData name="Chen Zhan" userId="9bf1158d-5ec6-44ed-8784-22fed4df2891" providerId="ADAL" clId="{6E60FFE0-9373-4CE2-BF30-25B537E01A81}" dt="2023-11-09T14:11:41.947" v="952" actId="478"/>
          <ac:spMkLst>
            <pc:docMk/>
            <pc:sldMk cId="3778195666" sldId="617"/>
            <ac:spMk id="186" creationId="{3CE5AB32-6D5C-35BC-EC83-8DF12035105D}"/>
          </ac:spMkLst>
        </pc:spChg>
        <pc:spChg chg="del">
          <ac:chgData name="Chen Zhan" userId="9bf1158d-5ec6-44ed-8784-22fed4df2891" providerId="ADAL" clId="{6E60FFE0-9373-4CE2-BF30-25B537E01A81}" dt="2023-11-09T14:11:41.947" v="952" actId="478"/>
          <ac:spMkLst>
            <pc:docMk/>
            <pc:sldMk cId="3778195666" sldId="617"/>
            <ac:spMk id="187" creationId="{01013CBC-B77B-A69E-6B3E-5C1084F6C446}"/>
          </ac:spMkLst>
        </pc:spChg>
        <pc:spChg chg="del">
          <ac:chgData name="Chen Zhan" userId="9bf1158d-5ec6-44ed-8784-22fed4df2891" providerId="ADAL" clId="{6E60FFE0-9373-4CE2-BF30-25B537E01A81}" dt="2023-11-09T14:11:41.947" v="952" actId="478"/>
          <ac:spMkLst>
            <pc:docMk/>
            <pc:sldMk cId="3778195666" sldId="617"/>
            <ac:spMk id="188" creationId="{560D6D03-81AC-ACF8-68C5-621B8922C680}"/>
          </ac:spMkLst>
        </pc:spChg>
        <pc:spChg chg="del">
          <ac:chgData name="Chen Zhan" userId="9bf1158d-5ec6-44ed-8784-22fed4df2891" providerId="ADAL" clId="{6E60FFE0-9373-4CE2-BF30-25B537E01A81}" dt="2023-11-09T14:11:41.947" v="952" actId="478"/>
          <ac:spMkLst>
            <pc:docMk/>
            <pc:sldMk cId="3778195666" sldId="617"/>
            <ac:spMk id="189" creationId="{1138EC93-A13E-2A33-5B67-2CAB1DDE2A5C}"/>
          </ac:spMkLst>
        </pc:spChg>
        <pc:spChg chg="del">
          <ac:chgData name="Chen Zhan" userId="9bf1158d-5ec6-44ed-8784-22fed4df2891" providerId="ADAL" clId="{6E60FFE0-9373-4CE2-BF30-25B537E01A81}" dt="2023-11-09T14:11:41.947" v="952" actId="478"/>
          <ac:spMkLst>
            <pc:docMk/>
            <pc:sldMk cId="3778195666" sldId="617"/>
            <ac:spMk id="190" creationId="{BB966412-C88B-60D9-210B-61A512C327DB}"/>
          </ac:spMkLst>
        </pc:spChg>
        <pc:spChg chg="del">
          <ac:chgData name="Chen Zhan" userId="9bf1158d-5ec6-44ed-8784-22fed4df2891" providerId="ADAL" clId="{6E60FFE0-9373-4CE2-BF30-25B537E01A81}" dt="2023-11-09T14:11:41.947" v="952" actId="478"/>
          <ac:spMkLst>
            <pc:docMk/>
            <pc:sldMk cId="3778195666" sldId="617"/>
            <ac:spMk id="191" creationId="{F6A60A96-AB0F-A0C9-FE26-4FB944BD51E6}"/>
          </ac:spMkLst>
        </pc:spChg>
        <pc:spChg chg="del">
          <ac:chgData name="Chen Zhan" userId="9bf1158d-5ec6-44ed-8784-22fed4df2891" providerId="ADAL" clId="{6E60FFE0-9373-4CE2-BF30-25B537E01A81}" dt="2023-11-09T14:11:41.947" v="952" actId="478"/>
          <ac:spMkLst>
            <pc:docMk/>
            <pc:sldMk cId="3778195666" sldId="617"/>
            <ac:spMk id="192" creationId="{5F4D1692-E181-ADA7-3BF5-CDBE4C2AF674}"/>
          </ac:spMkLst>
        </pc:spChg>
        <pc:spChg chg="del">
          <ac:chgData name="Chen Zhan" userId="9bf1158d-5ec6-44ed-8784-22fed4df2891" providerId="ADAL" clId="{6E60FFE0-9373-4CE2-BF30-25B537E01A81}" dt="2023-11-09T14:11:41.947" v="952" actId="478"/>
          <ac:spMkLst>
            <pc:docMk/>
            <pc:sldMk cId="3778195666" sldId="617"/>
            <ac:spMk id="193" creationId="{6FE9AC5B-C8E8-9B4D-FF18-3D82E8A95FCB}"/>
          </ac:spMkLst>
        </pc:spChg>
        <pc:spChg chg="del">
          <ac:chgData name="Chen Zhan" userId="9bf1158d-5ec6-44ed-8784-22fed4df2891" providerId="ADAL" clId="{6E60FFE0-9373-4CE2-BF30-25B537E01A81}" dt="2023-11-09T14:11:41.947" v="952" actId="478"/>
          <ac:spMkLst>
            <pc:docMk/>
            <pc:sldMk cId="3778195666" sldId="617"/>
            <ac:spMk id="194" creationId="{B033B9F1-DD86-22C1-7571-86ACE1D2F359}"/>
          </ac:spMkLst>
        </pc:spChg>
        <pc:spChg chg="del">
          <ac:chgData name="Chen Zhan" userId="9bf1158d-5ec6-44ed-8784-22fed4df2891" providerId="ADAL" clId="{6E60FFE0-9373-4CE2-BF30-25B537E01A81}" dt="2023-11-09T14:11:41.947" v="952" actId="478"/>
          <ac:spMkLst>
            <pc:docMk/>
            <pc:sldMk cId="3778195666" sldId="617"/>
            <ac:spMk id="195" creationId="{1BD91F79-6080-4797-4D88-A6E2444A1CEB}"/>
          </ac:spMkLst>
        </pc:spChg>
        <pc:spChg chg="del">
          <ac:chgData name="Chen Zhan" userId="9bf1158d-5ec6-44ed-8784-22fed4df2891" providerId="ADAL" clId="{6E60FFE0-9373-4CE2-BF30-25B537E01A81}" dt="2023-11-09T14:11:41.947" v="952" actId="478"/>
          <ac:spMkLst>
            <pc:docMk/>
            <pc:sldMk cId="3778195666" sldId="617"/>
            <ac:spMk id="196" creationId="{A59B82FE-BDF8-F946-7161-07D0D626FF78}"/>
          </ac:spMkLst>
        </pc:spChg>
        <pc:spChg chg="del">
          <ac:chgData name="Chen Zhan" userId="9bf1158d-5ec6-44ed-8784-22fed4df2891" providerId="ADAL" clId="{6E60FFE0-9373-4CE2-BF30-25B537E01A81}" dt="2023-11-09T14:11:41.947" v="952" actId="478"/>
          <ac:spMkLst>
            <pc:docMk/>
            <pc:sldMk cId="3778195666" sldId="617"/>
            <ac:spMk id="197" creationId="{DDB615B8-F554-6D03-13A2-1CB4E24BCD1F}"/>
          </ac:spMkLst>
        </pc:spChg>
        <pc:spChg chg="del">
          <ac:chgData name="Chen Zhan" userId="9bf1158d-5ec6-44ed-8784-22fed4df2891" providerId="ADAL" clId="{6E60FFE0-9373-4CE2-BF30-25B537E01A81}" dt="2023-11-09T14:11:41.947" v="952" actId="478"/>
          <ac:spMkLst>
            <pc:docMk/>
            <pc:sldMk cId="3778195666" sldId="617"/>
            <ac:spMk id="198" creationId="{ABF7831E-109F-8E5C-2717-D50619B9A677}"/>
          </ac:spMkLst>
        </pc:spChg>
        <pc:spChg chg="del">
          <ac:chgData name="Chen Zhan" userId="9bf1158d-5ec6-44ed-8784-22fed4df2891" providerId="ADAL" clId="{6E60FFE0-9373-4CE2-BF30-25B537E01A81}" dt="2023-11-09T14:11:41.947" v="952" actId="478"/>
          <ac:spMkLst>
            <pc:docMk/>
            <pc:sldMk cId="3778195666" sldId="617"/>
            <ac:spMk id="199" creationId="{2F08F142-4BC8-9A1A-7260-A49D8735B661}"/>
          </ac:spMkLst>
        </pc:spChg>
        <pc:spChg chg="del">
          <ac:chgData name="Chen Zhan" userId="9bf1158d-5ec6-44ed-8784-22fed4df2891" providerId="ADAL" clId="{6E60FFE0-9373-4CE2-BF30-25B537E01A81}" dt="2023-11-09T14:11:41.947" v="952" actId="478"/>
          <ac:spMkLst>
            <pc:docMk/>
            <pc:sldMk cId="3778195666" sldId="617"/>
            <ac:spMk id="200" creationId="{7FBDDD69-02CE-F2F1-7F7B-B31DFF7D3DFE}"/>
          </ac:spMkLst>
        </pc:spChg>
        <pc:spChg chg="del">
          <ac:chgData name="Chen Zhan" userId="9bf1158d-5ec6-44ed-8784-22fed4df2891" providerId="ADAL" clId="{6E60FFE0-9373-4CE2-BF30-25B537E01A81}" dt="2023-11-09T14:11:41.947" v="952" actId="478"/>
          <ac:spMkLst>
            <pc:docMk/>
            <pc:sldMk cId="3778195666" sldId="617"/>
            <ac:spMk id="201" creationId="{298AD43D-7064-8147-4AF3-05C0DAB5E140}"/>
          </ac:spMkLst>
        </pc:spChg>
        <pc:spChg chg="del">
          <ac:chgData name="Chen Zhan" userId="9bf1158d-5ec6-44ed-8784-22fed4df2891" providerId="ADAL" clId="{6E60FFE0-9373-4CE2-BF30-25B537E01A81}" dt="2023-11-09T14:11:41.947" v="952" actId="478"/>
          <ac:spMkLst>
            <pc:docMk/>
            <pc:sldMk cId="3778195666" sldId="617"/>
            <ac:spMk id="202" creationId="{55596F41-21E4-5056-7F8E-36FF6F9B050E}"/>
          </ac:spMkLst>
        </pc:spChg>
        <pc:spChg chg="del">
          <ac:chgData name="Chen Zhan" userId="9bf1158d-5ec6-44ed-8784-22fed4df2891" providerId="ADAL" clId="{6E60FFE0-9373-4CE2-BF30-25B537E01A81}" dt="2023-11-09T14:11:41.947" v="952" actId="478"/>
          <ac:spMkLst>
            <pc:docMk/>
            <pc:sldMk cId="3778195666" sldId="617"/>
            <ac:spMk id="203" creationId="{E3C0F4E2-D3B1-EAC5-09FE-40B5298EB772}"/>
          </ac:spMkLst>
        </pc:spChg>
        <pc:spChg chg="del">
          <ac:chgData name="Chen Zhan" userId="9bf1158d-5ec6-44ed-8784-22fed4df2891" providerId="ADAL" clId="{6E60FFE0-9373-4CE2-BF30-25B537E01A81}" dt="2023-11-09T14:11:41.947" v="952" actId="478"/>
          <ac:spMkLst>
            <pc:docMk/>
            <pc:sldMk cId="3778195666" sldId="617"/>
            <ac:spMk id="204" creationId="{998870C4-B5EE-A064-ECFB-ED5247C47388}"/>
          </ac:spMkLst>
        </pc:spChg>
        <pc:spChg chg="del">
          <ac:chgData name="Chen Zhan" userId="9bf1158d-5ec6-44ed-8784-22fed4df2891" providerId="ADAL" clId="{6E60FFE0-9373-4CE2-BF30-25B537E01A81}" dt="2023-11-09T14:11:41.947" v="952" actId="478"/>
          <ac:spMkLst>
            <pc:docMk/>
            <pc:sldMk cId="3778195666" sldId="617"/>
            <ac:spMk id="205" creationId="{A401E9F2-F019-D0BB-EB72-39562A5981B7}"/>
          </ac:spMkLst>
        </pc:spChg>
        <pc:spChg chg="del">
          <ac:chgData name="Chen Zhan" userId="9bf1158d-5ec6-44ed-8784-22fed4df2891" providerId="ADAL" clId="{6E60FFE0-9373-4CE2-BF30-25B537E01A81}" dt="2023-11-09T14:11:41.947" v="952" actId="478"/>
          <ac:spMkLst>
            <pc:docMk/>
            <pc:sldMk cId="3778195666" sldId="617"/>
            <ac:spMk id="206" creationId="{81556CCC-032B-9788-B272-BD82475ABF72}"/>
          </ac:spMkLst>
        </pc:spChg>
        <pc:spChg chg="del">
          <ac:chgData name="Chen Zhan" userId="9bf1158d-5ec6-44ed-8784-22fed4df2891" providerId="ADAL" clId="{6E60FFE0-9373-4CE2-BF30-25B537E01A81}" dt="2023-11-09T14:11:41.947" v="952" actId="478"/>
          <ac:spMkLst>
            <pc:docMk/>
            <pc:sldMk cId="3778195666" sldId="617"/>
            <ac:spMk id="207" creationId="{528A1DDB-B8B4-A178-D462-A2A192AE79F5}"/>
          </ac:spMkLst>
        </pc:spChg>
        <pc:spChg chg="del">
          <ac:chgData name="Chen Zhan" userId="9bf1158d-5ec6-44ed-8784-22fed4df2891" providerId="ADAL" clId="{6E60FFE0-9373-4CE2-BF30-25B537E01A81}" dt="2023-11-09T14:11:41.947" v="952" actId="478"/>
          <ac:spMkLst>
            <pc:docMk/>
            <pc:sldMk cId="3778195666" sldId="617"/>
            <ac:spMk id="208" creationId="{E21F46E5-7F8A-408F-747D-D4522F1CB966}"/>
          </ac:spMkLst>
        </pc:spChg>
        <pc:spChg chg="del">
          <ac:chgData name="Chen Zhan" userId="9bf1158d-5ec6-44ed-8784-22fed4df2891" providerId="ADAL" clId="{6E60FFE0-9373-4CE2-BF30-25B537E01A81}" dt="2023-11-09T14:11:41.947" v="952" actId="478"/>
          <ac:spMkLst>
            <pc:docMk/>
            <pc:sldMk cId="3778195666" sldId="617"/>
            <ac:spMk id="209" creationId="{E32851BD-DBE6-BF9D-C1EE-F2A70449F65E}"/>
          </ac:spMkLst>
        </pc:spChg>
        <pc:spChg chg="del">
          <ac:chgData name="Chen Zhan" userId="9bf1158d-5ec6-44ed-8784-22fed4df2891" providerId="ADAL" clId="{6E60FFE0-9373-4CE2-BF30-25B537E01A81}" dt="2023-11-09T14:11:41.947" v="952" actId="478"/>
          <ac:spMkLst>
            <pc:docMk/>
            <pc:sldMk cId="3778195666" sldId="617"/>
            <ac:spMk id="210" creationId="{00302FC2-8993-7019-5A08-582F271C7459}"/>
          </ac:spMkLst>
        </pc:spChg>
        <pc:spChg chg="del">
          <ac:chgData name="Chen Zhan" userId="9bf1158d-5ec6-44ed-8784-22fed4df2891" providerId="ADAL" clId="{6E60FFE0-9373-4CE2-BF30-25B537E01A81}" dt="2023-11-09T14:11:41.947" v="952" actId="478"/>
          <ac:spMkLst>
            <pc:docMk/>
            <pc:sldMk cId="3778195666" sldId="617"/>
            <ac:spMk id="211" creationId="{CBCEB661-0896-328D-A9AA-E8F1BB4A91DE}"/>
          </ac:spMkLst>
        </pc:spChg>
        <pc:spChg chg="del">
          <ac:chgData name="Chen Zhan" userId="9bf1158d-5ec6-44ed-8784-22fed4df2891" providerId="ADAL" clId="{6E60FFE0-9373-4CE2-BF30-25B537E01A81}" dt="2023-11-09T14:11:41.947" v="952" actId="478"/>
          <ac:spMkLst>
            <pc:docMk/>
            <pc:sldMk cId="3778195666" sldId="617"/>
            <ac:spMk id="212" creationId="{4960AE59-8C2A-21EB-8B2F-8A2A8A97C1F0}"/>
          </ac:spMkLst>
        </pc:spChg>
        <pc:spChg chg="add mod">
          <ac:chgData name="Chen Zhan" userId="9bf1158d-5ec6-44ed-8784-22fed4df2891" providerId="ADAL" clId="{6E60FFE0-9373-4CE2-BF30-25B537E01A81}" dt="2023-11-09T14:11:51.242" v="954"/>
          <ac:spMkLst>
            <pc:docMk/>
            <pc:sldMk cId="3778195666" sldId="617"/>
            <ac:spMk id="213" creationId="{95BDE399-DEFE-16C4-2B8D-1495A575EF21}"/>
          </ac:spMkLst>
        </pc:spChg>
        <pc:spChg chg="del">
          <ac:chgData name="Chen Zhan" userId="9bf1158d-5ec6-44ed-8784-22fed4df2891" providerId="ADAL" clId="{6E60FFE0-9373-4CE2-BF30-25B537E01A81}" dt="2023-11-09T14:11:41.947" v="952" actId="478"/>
          <ac:spMkLst>
            <pc:docMk/>
            <pc:sldMk cId="3778195666" sldId="617"/>
            <ac:spMk id="214" creationId="{2E6C57F0-930C-C3C8-CC78-B1BDBC95B130}"/>
          </ac:spMkLst>
        </pc:spChg>
        <pc:spChg chg="del">
          <ac:chgData name="Chen Zhan" userId="9bf1158d-5ec6-44ed-8784-22fed4df2891" providerId="ADAL" clId="{6E60FFE0-9373-4CE2-BF30-25B537E01A81}" dt="2023-11-09T14:11:41.947" v="952" actId="478"/>
          <ac:spMkLst>
            <pc:docMk/>
            <pc:sldMk cId="3778195666" sldId="617"/>
            <ac:spMk id="215" creationId="{2ACC41D9-937B-F50B-94C1-0167466BD37A}"/>
          </ac:spMkLst>
        </pc:spChg>
        <pc:spChg chg="del">
          <ac:chgData name="Chen Zhan" userId="9bf1158d-5ec6-44ed-8784-22fed4df2891" providerId="ADAL" clId="{6E60FFE0-9373-4CE2-BF30-25B537E01A81}" dt="2023-11-09T14:11:41.947" v="952" actId="478"/>
          <ac:spMkLst>
            <pc:docMk/>
            <pc:sldMk cId="3778195666" sldId="617"/>
            <ac:spMk id="216" creationId="{D8930273-1509-808A-3146-88654882BD79}"/>
          </ac:spMkLst>
        </pc:spChg>
        <pc:spChg chg="del">
          <ac:chgData name="Chen Zhan" userId="9bf1158d-5ec6-44ed-8784-22fed4df2891" providerId="ADAL" clId="{6E60FFE0-9373-4CE2-BF30-25B537E01A81}" dt="2023-11-09T14:11:41.947" v="952" actId="478"/>
          <ac:spMkLst>
            <pc:docMk/>
            <pc:sldMk cId="3778195666" sldId="617"/>
            <ac:spMk id="217" creationId="{E5B1A60A-C33F-F67E-C050-5E4E2AC8E306}"/>
          </ac:spMkLst>
        </pc:spChg>
        <pc:spChg chg="del">
          <ac:chgData name="Chen Zhan" userId="9bf1158d-5ec6-44ed-8784-22fed4df2891" providerId="ADAL" clId="{6E60FFE0-9373-4CE2-BF30-25B537E01A81}" dt="2023-11-09T14:11:41.947" v="952" actId="478"/>
          <ac:spMkLst>
            <pc:docMk/>
            <pc:sldMk cId="3778195666" sldId="617"/>
            <ac:spMk id="218" creationId="{1485925F-F7D4-3F7D-A2C8-3CB5F69260E0}"/>
          </ac:spMkLst>
        </pc:spChg>
        <pc:spChg chg="del">
          <ac:chgData name="Chen Zhan" userId="9bf1158d-5ec6-44ed-8784-22fed4df2891" providerId="ADAL" clId="{6E60FFE0-9373-4CE2-BF30-25B537E01A81}" dt="2023-11-09T14:11:41.947" v="952" actId="478"/>
          <ac:spMkLst>
            <pc:docMk/>
            <pc:sldMk cId="3778195666" sldId="617"/>
            <ac:spMk id="219" creationId="{4B5E87E4-5A53-28E4-2B43-1A285FEBB5C4}"/>
          </ac:spMkLst>
        </pc:spChg>
        <pc:spChg chg="del">
          <ac:chgData name="Chen Zhan" userId="9bf1158d-5ec6-44ed-8784-22fed4df2891" providerId="ADAL" clId="{6E60FFE0-9373-4CE2-BF30-25B537E01A81}" dt="2023-11-09T14:11:41.947" v="952" actId="478"/>
          <ac:spMkLst>
            <pc:docMk/>
            <pc:sldMk cId="3778195666" sldId="617"/>
            <ac:spMk id="220" creationId="{543344C0-8698-449F-56F1-96CBC3FFCEEA}"/>
          </ac:spMkLst>
        </pc:spChg>
        <pc:spChg chg="del">
          <ac:chgData name="Chen Zhan" userId="9bf1158d-5ec6-44ed-8784-22fed4df2891" providerId="ADAL" clId="{6E60FFE0-9373-4CE2-BF30-25B537E01A81}" dt="2023-11-09T14:11:41.947" v="952" actId="478"/>
          <ac:spMkLst>
            <pc:docMk/>
            <pc:sldMk cId="3778195666" sldId="617"/>
            <ac:spMk id="221" creationId="{6A837D2F-F2FC-DDB6-B0A3-9993E7E5DB86}"/>
          </ac:spMkLst>
        </pc:spChg>
        <pc:spChg chg="del">
          <ac:chgData name="Chen Zhan" userId="9bf1158d-5ec6-44ed-8784-22fed4df2891" providerId="ADAL" clId="{6E60FFE0-9373-4CE2-BF30-25B537E01A81}" dt="2023-11-09T14:11:41.947" v="952" actId="478"/>
          <ac:spMkLst>
            <pc:docMk/>
            <pc:sldMk cId="3778195666" sldId="617"/>
            <ac:spMk id="222" creationId="{2DE84E25-57E9-7CD2-E7B1-15E3C57AD581}"/>
          </ac:spMkLst>
        </pc:spChg>
        <pc:spChg chg="del">
          <ac:chgData name="Chen Zhan" userId="9bf1158d-5ec6-44ed-8784-22fed4df2891" providerId="ADAL" clId="{6E60FFE0-9373-4CE2-BF30-25B537E01A81}" dt="2023-11-09T14:11:41.947" v="952" actId="478"/>
          <ac:spMkLst>
            <pc:docMk/>
            <pc:sldMk cId="3778195666" sldId="617"/>
            <ac:spMk id="223" creationId="{044E9889-EBB2-38CE-A890-3374A264EBD1}"/>
          </ac:spMkLst>
        </pc:spChg>
        <pc:spChg chg="del">
          <ac:chgData name="Chen Zhan" userId="9bf1158d-5ec6-44ed-8784-22fed4df2891" providerId="ADAL" clId="{6E60FFE0-9373-4CE2-BF30-25B537E01A81}" dt="2023-11-09T14:11:41.947" v="952" actId="478"/>
          <ac:spMkLst>
            <pc:docMk/>
            <pc:sldMk cId="3778195666" sldId="617"/>
            <ac:spMk id="224" creationId="{119A26F2-ABCD-CD8B-63BB-D75665F51624}"/>
          </ac:spMkLst>
        </pc:spChg>
        <pc:spChg chg="del">
          <ac:chgData name="Chen Zhan" userId="9bf1158d-5ec6-44ed-8784-22fed4df2891" providerId="ADAL" clId="{6E60FFE0-9373-4CE2-BF30-25B537E01A81}" dt="2023-11-09T14:11:41.947" v="952" actId="478"/>
          <ac:spMkLst>
            <pc:docMk/>
            <pc:sldMk cId="3778195666" sldId="617"/>
            <ac:spMk id="225" creationId="{9EC48DDB-31F2-BF7A-D10A-BABB6AA7FDB1}"/>
          </ac:spMkLst>
        </pc:spChg>
        <pc:spChg chg="del">
          <ac:chgData name="Chen Zhan" userId="9bf1158d-5ec6-44ed-8784-22fed4df2891" providerId="ADAL" clId="{6E60FFE0-9373-4CE2-BF30-25B537E01A81}" dt="2023-11-09T14:11:41.947" v="952" actId="478"/>
          <ac:spMkLst>
            <pc:docMk/>
            <pc:sldMk cId="3778195666" sldId="617"/>
            <ac:spMk id="226" creationId="{4DB2FE1C-0E9E-F003-D941-4F0F39EB9E5F}"/>
          </ac:spMkLst>
        </pc:spChg>
        <pc:spChg chg="del">
          <ac:chgData name="Chen Zhan" userId="9bf1158d-5ec6-44ed-8784-22fed4df2891" providerId="ADAL" clId="{6E60FFE0-9373-4CE2-BF30-25B537E01A81}" dt="2023-11-09T14:11:41.947" v="952" actId="478"/>
          <ac:spMkLst>
            <pc:docMk/>
            <pc:sldMk cId="3778195666" sldId="617"/>
            <ac:spMk id="227" creationId="{B3382EBA-F055-1391-AF99-34E75E47E90A}"/>
          </ac:spMkLst>
        </pc:spChg>
        <pc:spChg chg="del">
          <ac:chgData name="Chen Zhan" userId="9bf1158d-5ec6-44ed-8784-22fed4df2891" providerId="ADAL" clId="{6E60FFE0-9373-4CE2-BF30-25B537E01A81}" dt="2023-11-09T14:11:41.947" v="952" actId="478"/>
          <ac:spMkLst>
            <pc:docMk/>
            <pc:sldMk cId="3778195666" sldId="617"/>
            <ac:spMk id="228" creationId="{EB9EF6CB-FF2D-ADED-CF2D-2EDFF1894223}"/>
          </ac:spMkLst>
        </pc:spChg>
        <pc:spChg chg="del">
          <ac:chgData name="Chen Zhan" userId="9bf1158d-5ec6-44ed-8784-22fed4df2891" providerId="ADAL" clId="{6E60FFE0-9373-4CE2-BF30-25B537E01A81}" dt="2023-11-09T14:11:41.947" v="952" actId="478"/>
          <ac:spMkLst>
            <pc:docMk/>
            <pc:sldMk cId="3778195666" sldId="617"/>
            <ac:spMk id="229" creationId="{42082316-4C28-37D6-79CE-BEA258B39763}"/>
          </ac:spMkLst>
        </pc:spChg>
        <pc:spChg chg="del">
          <ac:chgData name="Chen Zhan" userId="9bf1158d-5ec6-44ed-8784-22fed4df2891" providerId="ADAL" clId="{6E60FFE0-9373-4CE2-BF30-25B537E01A81}" dt="2023-11-09T14:11:41.947" v="952" actId="478"/>
          <ac:spMkLst>
            <pc:docMk/>
            <pc:sldMk cId="3778195666" sldId="617"/>
            <ac:spMk id="230" creationId="{07F1E067-4AA5-AC84-0181-A5866B669575}"/>
          </ac:spMkLst>
        </pc:spChg>
        <pc:spChg chg="del">
          <ac:chgData name="Chen Zhan" userId="9bf1158d-5ec6-44ed-8784-22fed4df2891" providerId="ADAL" clId="{6E60FFE0-9373-4CE2-BF30-25B537E01A81}" dt="2023-11-09T14:11:41.947" v="952" actId="478"/>
          <ac:spMkLst>
            <pc:docMk/>
            <pc:sldMk cId="3778195666" sldId="617"/>
            <ac:spMk id="231" creationId="{34B8BA9F-F8DF-529D-53D5-62DD773ABCDF}"/>
          </ac:spMkLst>
        </pc:spChg>
        <pc:spChg chg="del">
          <ac:chgData name="Chen Zhan" userId="9bf1158d-5ec6-44ed-8784-22fed4df2891" providerId="ADAL" clId="{6E60FFE0-9373-4CE2-BF30-25B537E01A81}" dt="2023-11-09T14:11:41.947" v="952" actId="478"/>
          <ac:spMkLst>
            <pc:docMk/>
            <pc:sldMk cId="3778195666" sldId="617"/>
            <ac:spMk id="232" creationId="{25528338-B76E-6E7C-ABB6-F27D82D0DA8E}"/>
          </ac:spMkLst>
        </pc:spChg>
        <pc:spChg chg="del">
          <ac:chgData name="Chen Zhan" userId="9bf1158d-5ec6-44ed-8784-22fed4df2891" providerId="ADAL" clId="{6E60FFE0-9373-4CE2-BF30-25B537E01A81}" dt="2023-11-09T14:11:41.947" v="952" actId="478"/>
          <ac:spMkLst>
            <pc:docMk/>
            <pc:sldMk cId="3778195666" sldId="617"/>
            <ac:spMk id="233" creationId="{2B78B36C-A7A6-2B8C-6E79-CDAE769BF3A0}"/>
          </ac:spMkLst>
        </pc:spChg>
        <pc:spChg chg="del">
          <ac:chgData name="Chen Zhan" userId="9bf1158d-5ec6-44ed-8784-22fed4df2891" providerId="ADAL" clId="{6E60FFE0-9373-4CE2-BF30-25B537E01A81}" dt="2023-11-09T14:11:41.947" v="952" actId="478"/>
          <ac:spMkLst>
            <pc:docMk/>
            <pc:sldMk cId="3778195666" sldId="617"/>
            <ac:spMk id="234" creationId="{7864ECAF-7D1F-EBF4-0DD0-6A561EDAE65A}"/>
          </ac:spMkLst>
        </pc:spChg>
        <pc:spChg chg="del">
          <ac:chgData name="Chen Zhan" userId="9bf1158d-5ec6-44ed-8784-22fed4df2891" providerId="ADAL" clId="{6E60FFE0-9373-4CE2-BF30-25B537E01A81}" dt="2023-11-09T14:11:41.947" v="952" actId="478"/>
          <ac:spMkLst>
            <pc:docMk/>
            <pc:sldMk cId="3778195666" sldId="617"/>
            <ac:spMk id="235" creationId="{A87D0B8C-6EA7-4A6D-87D8-DEE8917BF6A8}"/>
          </ac:spMkLst>
        </pc:spChg>
        <pc:spChg chg="del">
          <ac:chgData name="Chen Zhan" userId="9bf1158d-5ec6-44ed-8784-22fed4df2891" providerId="ADAL" clId="{6E60FFE0-9373-4CE2-BF30-25B537E01A81}" dt="2023-11-09T14:11:41.947" v="952" actId="478"/>
          <ac:spMkLst>
            <pc:docMk/>
            <pc:sldMk cId="3778195666" sldId="617"/>
            <ac:spMk id="236" creationId="{62571E3A-AFC6-DD5A-78C0-4CAA7078D2DA}"/>
          </ac:spMkLst>
        </pc:spChg>
        <pc:spChg chg="del">
          <ac:chgData name="Chen Zhan" userId="9bf1158d-5ec6-44ed-8784-22fed4df2891" providerId="ADAL" clId="{6E60FFE0-9373-4CE2-BF30-25B537E01A81}" dt="2023-11-09T14:11:41.947" v="952" actId="478"/>
          <ac:spMkLst>
            <pc:docMk/>
            <pc:sldMk cId="3778195666" sldId="617"/>
            <ac:spMk id="237" creationId="{55FAAF80-6C24-B7C9-877D-16FACCAEF0AA}"/>
          </ac:spMkLst>
        </pc:spChg>
        <pc:spChg chg="del">
          <ac:chgData name="Chen Zhan" userId="9bf1158d-5ec6-44ed-8784-22fed4df2891" providerId="ADAL" clId="{6E60FFE0-9373-4CE2-BF30-25B537E01A81}" dt="2023-11-09T14:11:41.947" v="952" actId="478"/>
          <ac:spMkLst>
            <pc:docMk/>
            <pc:sldMk cId="3778195666" sldId="617"/>
            <ac:spMk id="238" creationId="{1BA28D45-B268-DF1D-A0AA-BBD098DF31A2}"/>
          </ac:spMkLst>
        </pc:spChg>
        <pc:spChg chg="del">
          <ac:chgData name="Chen Zhan" userId="9bf1158d-5ec6-44ed-8784-22fed4df2891" providerId="ADAL" clId="{6E60FFE0-9373-4CE2-BF30-25B537E01A81}" dt="2023-11-09T14:11:41.947" v="952" actId="478"/>
          <ac:spMkLst>
            <pc:docMk/>
            <pc:sldMk cId="3778195666" sldId="617"/>
            <ac:spMk id="239" creationId="{3B09B3D8-3444-D2AA-5779-778338AFB01D}"/>
          </ac:spMkLst>
        </pc:spChg>
        <pc:spChg chg="del">
          <ac:chgData name="Chen Zhan" userId="9bf1158d-5ec6-44ed-8784-22fed4df2891" providerId="ADAL" clId="{6E60FFE0-9373-4CE2-BF30-25B537E01A81}" dt="2023-11-09T14:11:41.947" v="952" actId="478"/>
          <ac:spMkLst>
            <pc:docMk/>
            <pc:sldMk cId="3778195666" sldId="617"/>
            <ac:spMk id="240" creationId="{DDA14557-4A67-1090-9AF6-48AB6057B260}"/>
          </ac:spMkLst>
        </pc:spChg>
        <pc:spChg chg="del">
          <ac:chgData name="Chen Zhan" userId="9bf1158d-5ec6-44ed-8784-22fed4df2891" providerId="ADAL" clId="{6E60FFE0-9373-4CE2-BF30-25B537E01A81}" dt="2023-11-09T14:11:41.947" v="952" actId="478"/>
          <ac:spMkLst>
            <pc:docMk/>
            <pc:sldMk cId="3778195666" sldId="617"/>
            <ac:spMk id="241" creationId="{C82DA487-3486-054A-1991-754A9EF30C6C}"/>
          </ac:spMkLst>
        </pc:spChg>
        <pc:spChg chg="del">
          <ac:chgData name="Chen Zhan" userId="9bf1158d-5ec6-44ed-8784-22fed4df2891" providerId="ADAL" clId="{6E60FFE0-9373-4CE2-BF30-25B537E01A81}" dt="2023-11-09T14:11:41.947" v="952" actId="478"/>
          <ac:spMkLst>
            <pc:docMk/>
            <pc:sldMk cId="3778195666" sldId="617"/>
            <ac:spMk id="242" creationId="{58872B0D-5AB0-5AF3-B7E9-7CEA17B1FF17}"/>
          </ac:spMkLst>
        </pc:spChg>
        <pc:spChg chg="del">
          <ac:chgData name="Chen Zhan" userId="9bf1158d-5ec6-44ed-8784-22fed4df2891" providerId="ADAL" clId="{6E60FFE0-9373-4CE2-BF30-25B537E01A81}" dt="2023-11-09T14:11:41.947" v="952" actId="478"/>
          <ac:spMkLst>
            <pc:docMk/>
            <pc:sldMk cId="3778195666" sldId="617"/>
            <ac:spMk id="243" creationId="{86C7E206-F56F-18A0-C3BE-36788207A19D}"/>
          </ac:spMkLst>
        </pc:spChg>
        <pc:spChg chg="del">
          <ac:chgData name="Chen Zhan" userId="9bf1158d-5ec6-44ed-8784-22fed4df2891" providerId="ADAL" clId="{6E60FFE0-9373-4CE2-BF30-25B537E01A81}" dt="2023-11-09T14:11:41.947" v="952" actId="478"/>
          <ac:spMkLst>
            <pc:docMk/>
            <pc:sldMk cId="3778195666" sldId="617"/>
            <ac:spMk id="244" creationId="{2A89E2BA-6601-B54D-91E0-14DDB175BE4F}"/>
          </ac:spMkLst>
        </pc:spChg>
        <pc:spChg chg="del">
          <ac:chgData name="Chen Zhan" userId="9bf1158d-5ec6-44ed-8784-22fed4df2891" providerId="ADAL" clId="{6E60FFE0-9373-4CE2-BF30-25B537E01A81}" dt="2023-11-09T14:11:41.947" v="952" actId="478"/>
          <ac:spMkLst>
            <pc:docMk/>
            <pc:sldMk cId="3778195666" sldId="617"/>
            <ac:spMk id="245" creationId="{A6A7CF0A-FD6E-1AE2-FF6E-DB8CE1A8F346}"/>
          </ac:spMkLst>
        </pc:spChg>
        <pc:spChg chg="del">
          <ac:chgData name="Chen Zhan" userId="9bf1158d-5ec6-44ed-8784-22fed4df2891" providerId="ADAL" clId="{6E60FFE0-9373-4CE2-BF30-25B537E01A81}" dt="2023-11-09T14:11:41.947" v="952" actId="478"/>
          <ac:spMkLst>
            <pc:docMk/>
            <pc:sldMk cId="3778195666" sldId="617"/>
            <ac:spMk id="246" creationId="{8625E857-EA57-ED43-818A-A406D5A94CB6}"/>
          </ac:spMkLst>
        </pc:spChg>
        <pc:spChg chg="del">
          <ac:chgData name="Chen Zhan" userId="9bf1158d-5ec6-44ed-8784-22fed4df2891" providerId="ADAL" clId="{6E60FFE0-9373-4CE2-BF30-25B537E01A81}" dt="2023-11-09T14:11:41.947" v="952" actId="478"/>
          <ac:spMkLst>
            <pc:docMk/>
            <pc:sldMk cId="3778195666" sldId="617"/>
            <ac:spMk id="247" creationId="{D28D8C30-F6B7-E939-6065-CD0CAFCADAEF}"/>
          </ac:spMkLst>
        </pc:spChg>
        <pc:spChg chg="del">
          <ac:chgData name="Chen Zhan" userId="9bf1158d-5ec6-44ed-8784-22fed4df2891" providerId="ADAL" clId="{6E60FFE0-9373-4CE2-BF30-25B537E01A81}" dt="2023-11-09T14:11:41.947" v="952" actId="478"/>
          <ac:spMkLst>
            <pc:docMk/>
            <pc:sldMk cId="3778195666" sldId="617"/>
            <ac:spMk id="248" creationId="{633352C0-1B1A-4C30-B132-40E6272B7C9A}"/>
          </ac:spMkLst>
        </pc:spChg>
        <pc:spChg chg="del">
          <ac:chgData name="Chen Zhan" userId="9bf1158d-5ec6-44ed-8784-22fed4df2891" providerId="ADAL" clId="{6E60FFE0-9373-4CE2-BF30-25B537E01A81}" dt="2023-11-09T14:11:41.947" v="952" actId="478"/>
          <ac:spMkLst>
            <pc:docMk/>
            <pc:sldMk cId="3778195666" sldId="617"/>
            <ac:spMk id="249" creationId="{FE6D3E38-581C-41C6-C0A1-24857E7984D2}"/>
          </ac:spMkLst>
        </pc:spChg>
        <pc:spChg chg="del">
          <ac:chgData name="Chen Zhan" userId="9bf1158d-5ec6-44ed-8784-22fed4df2891" providerId="ADAL" clId="{6E60FFE0-9373-4CE2-BF30-25B537E01A81}" dt="2023-11-09T14:11:41.947" v="952" actId="478"/>
          <ac:spMkLst>
            <pc:docMk/>
            <pc:sldMk cId="3778195666" sldId="617"/>
            <ac:spMk id="250" creationId="{82F66696-9CC5-F354-FAF7-E1C79B7CFDCC}"/>
          </ac:spMkLst>
        </pc:spChg>
        <pc:spChg chg="del">
          <ac:chgData name="Chen Zhan" userId="9bf1158d-5ec6-44ed-8784-22fed4df2891" providerId="ADAL" clId="{6E60FFE0-9373-4CE2-BF30-25B537E01A81}" dt="2023-11-09T14:11:41.947" v="952" actId="478"/>
          <ac:spMkLst>
            <pc:docMk/>
            <pc:sldMk cId="3778195666" sldId="617"/>
            <ac:spMk id="251" creationId="{16365CBE-2A46-2F11-5AA9-E9BAD440656C}"/>
          </ac:spMkLst>
        </pc:spChg>
        <pc:spChg chg="del">
          <ac:chgData name="Chen Zhan" userId="9bf1158d-5ec6-44ed-8784-22fed4df2891" providerId="ADAL" clId="{6E60FFE0-9373-4CE2-BF30-25B537E01A81}" dt="2023-11-09T14:11:41.947" v="952" actId="478"/>
          <ac:spMkLst>
            <pc:docMk/>
            <pc:sldMk cId="3778195666" sldId="617"/>
            <ac:spMk id="252" creationId="{93D619E4-A981-4D95-27D9-4945CF5458BD}"/>
          </ac:spMkLst>
        </pc:spChg>
        <pc:spChg chg="del">
          <ac:chgData name="Chen Zhan" userId="9bf1158d-5ec6-44ed-8784-22fed4df2891" providerId="ADAL" clId="{6E60FFE0-9373-4CE2-BF30-25B537E01A81}" dt="2023-11-09T14:11:41.947" v="952" actId="478"/>
          <ac:spMkLst>
            <pc:docMk/>
            <pc:sldMk cId="3778195666" sldId="617"/>
            <ac:spMk id="253" creationId="{42CE455B-A887-8567-23FB-CF2AD6E56125}"/>
          </ac:spMkLst>
        </pc:spChg>
        <pc:spChg chg="del">
          <ac:chgData name="Chen Zhan" userId="9bf1158d-5ec6-44ed-8784-22fed4df2891" providerId="ADAL" clId="{6E60FFE0-9373-4CE2-BF30-25B537E01A81}" dt="2023-11-09T14:11:41.947" v="952" actId="478"/>
          <ac:spMkLst>
            <pc:docMk/>
            <pc:sldMk cId="3778195666" sldId="617"/>
            <ac:spMk id="254" creationId="{760C82F4-1949-3C77-469A-551E3B02886D}"/>
          </ac:spMkLst>
        </pc:spChg>
        <pc:spChg chg="del">
          <ac:chgData name="Chen Zhan" userId="9bf1158d-5ec6-44ed-8784-22fed4df2891" providerId="ADAL" clId="{6E60FFE0-9373-4CE2-BF30-25B537E01A81}" dt="2023-11-09T14:11:41.947" v="952" actId="478"/>
          <ac:spMkLst>
            <pc:docMk/>
            <pc:sldMk cId="3778195666" sldId="617"/>
            <ac:spMk id="255" creationId="{E4DCDA3B-432D-AFC1-C89E-E521E54CA9BD}"/>
          </ac:spMkLst>
        </pc:spChg>
        <pc:spChg chg="del">
          <ac:chgData name="Chen Zhan" userId="9bf1158d-5ec6-44ed-8784-22fed4df2891" providerId="ADAL" clId="{6E60FFE0-9373-4CE2-BF30-25B537E01A81}" dt="2023-11-09T14:11:41.947" v="952" actId="478"/>
          <ac:spMkLst>
            <pc:docMk/>
            <pc:sldMk cId="3778195666" sldId="617"/>
            <ac:spMk id="256" creationId="{9028FC27-510E-BB0E-B7D8-B44570FCF55C}"/>
          </ac:spMkLst>
        </pc:spChg>
        <pc:spChg chg="del">
          <ac:chgData name="Chen Zhan" userId="9bf1158d-5ec6-44ed-8784-22fed4df2891" providerId="ADAL" clId="{6E60FFE0-9373-4CE2-BF30-25B537E01A81}" dt="2023-11-09T14:11:41.947" v="952" actId="478"/>
          <ac:spMkLst>
            <pc:docMk/>
            <pc:sldMk cId="3778195666" sldId="617"/>
            <ac:spMk id="257" creationId="{C279BB97-7005-9544-3869-554AF12D374B}"/>
          </ac:spMkLst>
        </pc:spChg>
        <pc:spChg chg="del">
          <ac:chgData name="Chen Zhan" userId="9bf1158d-5ec6-44ed-8784-22fed4df2891" providerId="ADAL" clId="{6E60FFE0-9373-4CE2-BF30-25B537E01A81}" dt="2023-11-09T14:11:41.947" v="952" actId="478"/>
          <ac:spMkLst>
            <pc:docMk/>
            <pc:sldMk cId="3778195666" sldId="617"/>
            <ac:spMk id="258" creationId="{E9EE87F6-5AF0-ABF3-CD4E-D5C9BD7B674A}"/>
          </ac:spMkLst>
        </pc:spChg>
        <pc:spChg chg="del">
          <ac:chgData name="Chen Zhan" userId="9bf1158d-5ec6-44ed-8784-22fed4df2891" providerId="ADAL" clId="{6E60FFE0-9373-4CE2-BF30-25B537E01A81}" dt="2023-11-09T14:11:41.947" v="952" actId="478"/>
          <ac:spMkLst>
            <pc:docMk/>
            <pc:sldMk cId="3778195666" sldId="617"/>
            <ac:spMk id="259" creationId="{CE8495C1-F134-ED08-D1F2-31DBC18E256C}"/>
          </ac:spMkLst>
        </pc:spChg>
        <pc:spChg chg="del">
          <ac:chgData name="Chen Zhan" userId="9bf1158d-5ec6-44ed-8784-22fed4df2891" providerId="ADAL" clId="{6E60FFE0-9373-4CE2-BF30-25B537E01A81}" dt="2023-11-09T14:11:41.947" v="952" actId="478"/>
          <ac:spMkLst>
            <pc:docMk/>
            <pc:sldMk cId="3778195666" sldId="617"/>
            <ac:spMk id="260" creationId="{7C9EBFF3-B1A9-3921-F73E-ADAE407AEC04}"/>
          </ac:spMkLst>
        </pc:spChg>
        <pc:spChg chg="del">
          <ac:chgData name="Chen Zhan" userId="9bf1158d-5ec6-44ed-8784-22fed4df2891" providerId="ADAL" clId="{6E60FFE0-9373-4CE2-BF30-25B537E01A81}" dt="2023-11-09T14:11:41.947" v="952" actId="478"/>
          <ac:spMkLst>
            <pc:docMk/>
            <pc:sldMk cId="3778195666" sldId="617"/>
            <ac:spMk id="261" creationId="{70221339-B608-B560-0BA9-0BCBBDBB77A5}"/>
          </ac:spMkLst>
        </pc:spChg>
        <pc:spChg chg="del">
          <ac:chgData name="Chen Zhan" userId="9bf1158d-5ec6-44ed-8784-22fed4df2891" providerId="ADAL" clId="{6E60FFE0-9373-4CE2-BF30-25B537E01A81}" dt="2023-11-09T14:11:41.947" v="952" actId="478"/>
          <ac:spMkLst>
            <pc:docMk/>
            <pc:sldMk cId="3778195666" sldId="617"/>
            <ac:spMk id="262" creationId="{570F895A-499D-9C21-814E-1BFEB75C5BC9}"/>
          </ac:spMkLst>
        </pc:spChg>
        <pc:spChg chg="del">
          <ac:chgData name="Chen Zhan" userId="9bf1158d-5ec6-44ed-8784-22fed4df2891" providerId="ADAL" clId="{6E60FFE0-9373-4CE2-BF30-25B537E01A81}" dt="2023-11-09T14:11:41.947" v="952" actId="478"/>
          <ac:spMkLst>
            <pc:docMk/>
            <pc:sldMk cId="3778195666" sldId="617"/>
            <ac:spMk id="263" creationId="{427776D2-8CE3-4D33-0498-055FAF7A88FB}"/>
          </ac:spMkLst>
        </pc:spChg>
        <pc:spChg chg="del">
          <ac:chgData name="Chen Zhan" userId="9bf1158d-5ec6-44ed-8784-22fed4df2891" providerId="ADAL" clId="{6E60FFE0-9373-4CE2-BF30-25B537E01A81}" dt="2023-11-09T14:11:41.947" v="952" actId="478"/>
          <ac:spMkLst>
            <pc:docMk/>
            <pc:sldMk cId="3778195666" sldId="617"/>
            <ac:spMk id="264" creationId="{20080DBE-3913-A186-4B63-91A83DBCA8D6}"/>
          </ac:spMkLst>
        </pc:spChg>
        <pc:spChg chg="del">
          <ac:chgData name="Chen Zhan" userId="9bf1158d-5ec6-44ed-8784-22fed4df2891" providerId="ADAL" clId="{6E60FFE0-9373-4CE2-BF30-25B537E01A81}" dt="2023-11-09T14:11:41.947" v="952" actId="478"/>
          <ac:spMkLst>
            <pc:docMk/>
            <pc:sldMk cId="3778195666" sldId="617"/>
            <ac:spMk id="265" creationId="{83A753C6-13F1-7428-3BD9-20C082B181D9}"/>
          </ac:spMkLst>
        </pc:spChg>
        <pc:spChg chg="del">
          <ac:chgData name="Chen Zhan" userId="9bf1158d-5ec6-44ed-8784-22fed4df2891" providerId="ADAL" clId="{6E60FFE0-9373-4CE2-BF30-25B537E01A81}" dt="2023-11-09T14:11:41.947" v="952" actId="478"/>
          <ac:spMkLst>
            <pc:docMk/>
            <pc:sldMk cId="3778195666" sldId="617"/>
            <ac:spMk id="266" creationId="{D233545F-FBE5-45DC-7396-93D55BD60450}"/>
          </ac:spMkLst>
        </pc:spChg>
        <pc:spChg chg="del">
          <ac:chgData name="Chen Zhan" userId="9bf1158d-5ec6-44ed-8784-22fed4df2891" providerId="ADAL" clId="{6E60FFE0-9373-4CE2-BF30-25B537E01A81}" dt="2023-11-09T14:11:41.947" v="952" actId="478"/>
          <ac:spMkLst>
            <pc:docMk/>
            <pc:sldMk cId="3778195666" sldId="617"/>
            <ac:spMk id="267" creationId="{658E591D-8AAB-D762-44A7-0FBC80D1C922}"/>
          </ac:spMkLst>
        </pc:spChg>
        <pc:spChg chg="del">
          <ac:chgData name="Chen Zhan" userId="9bf1158d-5ec6-44ed-8784-22fed4df2891" providerId="ADAL" clId="{6E60FFE0-9373-4CE2-BF30-25B537E01A81}" dt="2023-11-09T14:11:41.947" v="952" actId="478"/>
          <ac:spMkLst>
            <pc:docMk/>
            <pc:sldMk cId="3778195666" sldId="617"/>
            <ac:spMk id="268" creationId="{934C2F99-DDFF-E4A0-42D5-5632A292F112}"/>
          </ac:spMkLst>
        </pc:spChg>
        <pc:spChg chg="del">
          <ac:chgData name="Chen Zhan" userId="9bf1158d-5ec6-44ed-8784-22fed4df2891" providerId="ADAL" clId="{6E60FFE0-9373-4CE2-BF30-25B537E01A81}" dt="2023-11-09T14:11:41.947" v="952" actId="478"/>
          <ac:spMkLst>
            <pc:docMk/>
            <pc:sldMk cId="3778195666" sldId="617"/>
            <ac:spMk id="269" creationId="{DAFD15A1-FB4B-AC26-0A79-5CFF32631094}"/>
          </ac:spMkLst>
        </pc:spChg>
        <pc:spChg chg="del">
          <ac:chgData name="Chen Zhan" userId="9bf1158d-5ec6-44ed-8784-22fed4df2891" providerId="ADAL" clId="{6E60FFE0-9373-4CE2-BF30-25B537E01A81}" dt="2023-11-09T14:11:41.947" v="952" actId="478"/>
          <ac:spMkLst>
            <pc:docMk/>
            <pc:sldMk cId="3778195666" sldId="617"/>
            <ac:spMk id="270" creationId="{7C4B14B2-962D-0CCC-9B4D-D4CCC0C7C053}"/>
          </ac:spMkLst>
        </pc:spChg>
        <pc:spChg chg="del">
          <ac:chgData name="Chen Zhan" userId="9bf1158d-5ec6-44ed-8784-22fed4df2891" providerId="ADAL" clId="{6E60FFE0-9373-4CE2-BF30-25B537E01A81}" dt="2023-11-09T14:11:41.947" v="952" actId="478"/>
          <ac:spMkLst>
            <pc:docMk/>
            <pc:sldMk cId="3778195666" sldId="617"/>
            <ac:spMk id="271" creationId="{2D8C3C97-2BCE-7DB8-90A5-F7153F44E0A6}"/>
          </ac:spMkLst>
        </pc:spChg>
        <pc:spChg chg="del">
          <ac:chgData name="Chen Zhan" userId="9bf1158d-5ec6-44ed-8784-22fed4df2891" providerId="ADAL" clId="{6E60FFE0-9373-4CE2-BF30-25B537E01A81}" dt="2023-11-09T14:11:41.947" v="952" actId="478"/>
          <ac:spMkLst>
            <pc:docMk/>
            <pc:sldMk cId="3778195666" sldId="617"/>
            <ac:spMk id="272" creationId="{2D1601F3-69FB-B3AB-BA2D-933980B4330F}"/>
          </ac:spMkLst>
        </pc:spChg>
        <pc:spChg chg="del">
          <ac:chgData name="Chen Zhan" userId="9bf1158d-5ec6-44ed-8784-22fed4df2891" providerId="ADAL" clId="{6E60FFE0-9373-4CE2-BF30-25B537E01A81}" dt="2023-11-09T14:11:41.947" v="952" actId="478"/>
          <ac:spMkLst>
            <pc:docMk/>
            <pc:sldMk cId="3778195666" sldId="617"/>
            <ac:spMk id="273" creationId="{E12EE657-97C5-79F9-2440-9A33B028B807}"/>
          </ac:spMkLst>
        </pc:spChg>
        <pc:spChg chg="del">
          <ac:chgData name="Chen Zhan" userId="9bf1158d-5ec6-44ed-8784-22fed4df2891" providerId="ADAL" clId="{6E60FFE0-9373-4CE2-BF30-25B537E01A81}" dt="2023-11-09T14:11:46.476" v="953" actId="478"/>
          <ac:spMkLst>
            <pc:docMk/>
            <pc:sldMk cId="3778195666" sldId="617"/>
            <ac:spMk id="274" creationId="{47439D66-6751-1B1A-20F8-2918A292E2DA}"/>
          </ac:spMkLst>
        </pc:spChg>
        <pc:spChg chg="add mod">
          <ac:chgData name="Chen Zhan" userId="9bf1158d-5ec6-44ed-8784-22fed4df2891" providerId="ADAL" clId="{6E60FFE0-9373-4CE2-BF30-25B537E01A81}" dt="2023-11-09T14:11:51.242" v="954"/>
          <ac:spMkLst>
            <pc:docMk/>
            <pc:sldMk cId="3778195666" sldId="617"/>
            <ac:spMk id="275" creationId="{53BE173B-93A1-6789-D414-C0DE7134814C}"/>
          </ac:spMkLst>
        </pc:spChg>
        <pc:spChg chg="add mod">
          <ac:chgData name="Chen Zhan" userId="9bf1158d-5ec6-44ed-8784-22fed4df2891" providerId="ADAL" clId="{6E60FFE0-9373-4CE2-BF30-25B537E01A81}" dt="2023-11-09T14:11:51.242" v="954"/>
          <ac:spMkLst>
            <pc:docMk/>
            <pc:sldMk cId="3778195666" sldId="617"/>
            <ac:spMk id="276" creationId="{7DEBDB18-CA11-140A-177F-3077A62A8E01}"/>
          </ac:spMkLst>
        </pc:spChg>
        <pc:spChg chg="add mod">
          <ac:chgData name="Chen Zhan" userId="9bf1158d-5ec6-44ed-8784-22fed4df2891" providerId="ADAL" clId="{6E60FFE0-9373-4CE2-BF30-25B537E01A81}" dt="2023-11-09T14:11:51.242" v="954"/>
          <ac:spMkLst>
            <pc:docMk/>
            <pc:sldMk cId="3778195666" sldId="617"/>
            <ac:spMk id="278" creationId="{9E7C4874-0063-8582-326B-32DFC4CB6E8C}"/>
          </ac:spMkLst>
        </pc:spChg>
        <pc:spChg chg="add mod">
          <ac:chgData name="Chen Zhan" userId="9bf1158d-5ec6-44ed-8784-22fed4df2891" providerId="ADAL" clId="{6E60FFE0-9373-4CE2-BF30-25B537E01A81}" dt="2023-11-09T14:11:51.242" v="954"/>
          <ac:spMkLst>
            <pc:docMk/>
            <pc:sldMk cId="3778195666" sldId="617"/>
            <ac:spMk id="279" creationId="{4200ADC9-C278-FD98-695F-528D983F082C}"/>
          </ac:spMkLst>
        </pc:spChg>
        <pc:spChg chg="add mod">
          <ac:chgData name="Chen Zhan" userId="9bf1158d-5ec6-44ed-8784-22fed4df2891" providerId="ADAL" clId="{6E60FFE0-9373-4CE2-BF30-25B537E01A81}" dt="2023-11-09T14:11:51.242" v="954"/>
          <ac:spMkLst>
            <pc:docMk/>
            <pc:sldMk cId="3778195666" sldId="617"/>
            <ac:spMk id="280" creationId="{41E39A68-E485-FC02-4649-C61D497C268B}"/>
          </ac:spMkLst>
        </pc:spChg>
        <pc:spChg chg="add mod">
          <ac:chgData name="Chen Zhan" userId="9bf1158d-5ec6-44ed-8784-22fed4df2891" providerId="ADAL" clId="{6E60FFE0-9373-4CE2-BF30-25B537E01A81}" dt="2023-11-09T14:11:51.242" v="954"/>
          <ac:spMkLst>
            <pc:docMk/>
            <pc:sldMk cId="3778195666" sldId="617"/>
            <ac:spMk id="281" creationId="{498889E7-01AE-6D2A-28AD-3A6255585B3E}"/>
          </ac:spMkLst>
        </pc:spChg>
        <pc:spChg chg="add mod">
          <ac:chgData name="Chen Zhan" userId="9bf1158d-5ec6-44ed-8784-22fed4df2891" providerId="ADAL" clId="{6E60FFE0-9373-4CE2-BF30-25B537E01A81}" dt="2023-11-09T14:11:51.242" v="954"/>
          <ac:spMkLst>
            <pc:docMk/>
            <pc:sldMk cId="3778195666" sldId="617"/>
            <ac:spMk id="282" creationId="{52CFCD55-69E6-BB42-8D92-D7942CE36B59}"/>
          </ac:spMkLst>
        </pc:spChg>
        <pc:spChg chg="add mod">
          <ac:chgData name="Chen Zhan" userId="9bf1158d-5ec6-44ed-8784-22fed4df2891" providerId="ADAL" clId="{6E60FFE0-9373-4CE2-BF30-25B537E01A81}" dt="2023-11-09T14:11:51.242" v="954"/>
          <ac:spMkLst>
            <pc:docMk/>
            <pc:sldMk cId="3778195666" sldId="617"/>
            <ac:spMk id="283" creationId="{2CE7AD6B-AD0A-7D11-5DA9-2920D457463C}"/>
          </ac:spMkLst>
        </pc:spChg>
        <pc:spChg chg="add mod">
          <ac:chgData name="Chen Zhan" userId="9bf1158d-5ec6-44ed-8784-22fed4df2891" providerId="ADAL" clId="{6E60FFE0-9373-4CE2-BF30-25B537E01A81}" dt="2023-11-09T14:11:51.242" v="954"/>
          <ac:spMkLst>
            <pc:docMk/>
            <pc:sldMk cId="3778195666" sldId="617"/>
            <ac:spMk id="284" creationId="{76B443ED-7C27-E56A-BE3B-41462DFC2BB2}"/>
          </ac:spMkLst>
        </pc:spChg>
        <pc:spChg chg="add mod">
          <ac:chgData name="Chen Zhan" userId="9bf1158d-5ec6-44ed-8784-22fed4df2891" providerId="ADAL" clId="{6E60FFE0-9373-4CE2-BF30-25B537E01A81}" dt="2023-11-09T14:11:51.242" v="954"/>
          <ac:spMkLst>
            <pc:docMk/>
            <pc:sldMk cId="3778195666" sldId="617"/>
            <ac:spMk id="285" creationId="{BCFF7926-D25F-FB2E-ABB6-8FC0883ECB79}"/>
          </ac:spMkLst>
        </pc:spChg>
        <pc:spChg chg="add mod">
          <ac:chgData name="Chen Zhan" userId="9bf1158d-5ec6-44ed-8784-22fed4df2891" providerId="ADAL" clId="{6E60FFE0-9373-4CE2-BF30-25B537E01A81}" dt="2023-11-09T14:11:51.242" v="954"/>
          <ac:spMkLst>
            <pc:docMk/>
            <pc:sldMk cId="3778195666" sldId="617"/>
            <ac:spMk id="286" creationId="{EA1424B2-41BC-B188-B92A-39F71DA04713}"/>
          </ac:spMkLst>
        </pc:spChg>
        <pc:spChg chg="add mod">
          <ac:chgData name="Chen Zhan" userId="9bf1158d-5ec6-44ed-8784-22fed4df2891" providerId="ADAL" clId="{6E60FFE0-9373-4CE2-BF30-25B537E01A81}" dt="2023-11-09T14:11:51.242" v="954"/>
          <ac:spMkLst>
            <pc:docMk/>
            <pc:sldMk cId="3778195666" sldId="617"/>
            <ac:spMk id="287" creationId="{679FC175-8A05-FD02-9217-9EE56DBA1B96}"/>
          </ac:spMkLst>
        </pc:spChg>
        <pc:spChg chg="add mod">
          <ac:chgData name="Chen Zhan" userId="9bf1158d-5ec6-44ed-8784-22fed4df2891" providerId="ADAL" clId="{6E60FFE0-9373-4CE2-BF30-25B537E01A81}" dt="2023-11-09T14:11:51.242" v="954"/>
          <ac:spMkLst>
            <pc:docMk/>
            <pc:sldMk cId="3778195666" sldId="617"/>
            <ac:spMk id="288" creationId="{25B81FFF-DF2C-385F-691B-9408D9CFF5EF}"/>
          </ac:spMkLst>
        </pc:spChg>
        <pc:spChg chg="add mod">
          <ac:chgData name="Chen Zhan" userId="9bf1158d-5ec6-44ed-8784-22fed4df2891" providerId="ADAL" clId="{6E60FFE0-9373-4CE2-BF30-25B537E01A81}" dt="2023-11-09T14:11:51.242" v="954"/>
          <ac:spMkLst>
            <pc:docMk/>
            <pc:sldMk cId="3778195666" sldId="617"/>
            <ac:spMk id="289" creationId="{EAA6083C-2035-3FB7-3643-6D92C966C439}"/>
          </ac:spMkLst>
        </pc:spChg>
        <pc:spChg chg="add mod">
          <ac:chgData name="Chen Zhan" userId="9bf1158d-5ec6-44ed-8784-22fed4df2891" providerId="ADAL" clId="{6E60FFE0-9373-4CE2-BF30-25B537E01A81}" dt="2023-11-09T14:11:51.242" v="954"/>
          <ac:spMkLst>
            <pc:docMk/>
            <pc:sldMk cId="3778195666" sldId="617"/>
            <ac:spMk id="290" creationId="{07919220-1A1D-5EE1-CE7A-2D9C9403D053}"/>
          </ac:spMkLst>
        </pc:spChg>
        <pc:spChg chg="add mod">
          <ac:chgData name="Chen Zhan" userId="9bf1158d-5ec6-44ed-8784-22fed4df2891" providerId="ADAL" clId="{6E60FFE0-9373-4CE2-BF30-25B537E01A81}" dt="2023-11-09T14:11:51.242" v="954"/>
          <ac:spMkLst>
            <pc:docMk/>
            <pc:sldMk cId="3778195666" sldId="617"/>
            <ac:spMk id="291" creationId="{C3B779E3-8A65-7674-6D82-303A4C9FA134}"/>
          </ac:spMkLst>
        </pc:spChg>
        <pc:spChg chg="add mod">
          <ac:chgData name="Chen Zhan" userId="9bf1158d-5ec6-44ed-8784-22fed4df2891" providerId="ADAL" clId="{6E60FFE0-9373-4CE2-BF30-25B537E01A81}" dt="2023-11-09T14:11:51.242" v="954"/>
          <ac:spMkLst>
            <pc:docMk/>
            <pc:sldMk cId="3778195666" sldId="617"/>
            <ac:spMk id="292" creationId="{4F7DB354-77FA-DDE6-BB90-E5B228AA8B24}"/>
          </ac:spMkLst>
        </pc:spChg>
        <pc:spChg chg="add mod">
          <ac:chgData name="Chen Zhan" userId="9bf1158d-5ec6-44ed-8784-22fed4df2891" providerId="ADAL" clId="{6E60FFE0-9373-4CE2-BF30-25B537E01A81}" dt="2023-11-09T14:11:51.242" v="954"/>
          <ac:spMkLst>
            <pc:docMk/>
            <pc:sldMk cId="3778195666" sldId="617"/>
            <ac:spMk id="293" creationId="{32C6B901-F1D8-A8B7-5C69-40C7847B649B}"/>
          </ac:spMkLst>
        </pc:spChg>
        <pc:spChg chg="add mod">
          <ac:chgData name="Chen Zhan" userId="9bf1158d-5ec6-44ed-8784-22fed4df2891" providerId="ADAL" clId="{6E60FFE0-9373-4CE2-BF30-25B537E01A81}" dt="2023-11-09T14:11:51.242" v="954"/>
          <ac:spMkLst>
            <pc:docMk/>
            <pc:sldMk cId="3778195666" sldId="617"/>
            <ac:spMk id="294" creationId="{39582181-3453-C944-6C0D-8B5F9A81AFFE}"/>
          </ac:spMkLst>
        </pc:spChg>
        <pc:spChg chg="add mod">
          <ac:chgData name="Chen Zhan" userId="9bf1158d-5ec6-44ed-8784-22fed4df2891" providerId="ADAL" clId="{6E60FFE0-9373-4CE2-BF30-25B537E01A81}" dt="2023-11-09T14:11:51.242" v="954"/>
          <ac:spMkLst>
            <pc:docMk/>
            <pc:sldMk cId="3778195666" sldId="617"/>
            <ac:spMk id="295" creationId="{838753B2-4415-072E-8E5F-ACA247338B37}"/>
          </ac:spMkLst>
        </pc:spChg>
        <pc:spChg chg="add mod">
          <ac:chgData name="Chen Zhan" userId="9bf1158d-5ec6-44ed-8784-22fed4df2891" providerId="ADAL" clId="{6E60FFE0-9373-4CE2-BF30-25B537E01A81}" dt="2023-11-09T14:11:51.242" v="954"/>
          <ac:spMkLst>
            <pc:docMk/>
            <pc:sldMk cId="3778195666" sldId="617"/>
            <ac:spMk id="296" creationId="{BF775F2D-9FDD-ABC9-6795-43249406D8AF}"/>
          </ac:spMkLst>
        </pc:spChg>
        <pc:spChg chg="add mod">
          <ac:chgData name="Chen Zhan" userId="9bf1158d-5ec6-44ed-8784-22fed4df2891" providerId="ADAL" clId="{6E60FFE0-9373-4CE2-BF30-25B537E01A81}" dt="2023-11-09T14:11:51.242" v="954"/>
          <ac:spMkLst>
            <pc:docMk/>
            <pc:sldMk cId="3778195666" sldId="617"/>
            <ac:spMk id="297" creationId="{CE4732A9-7670-A45A-649D-24DFA38158DF}"/>
          </ac:spMkLst>
        </pc:spChg>
        <pc:spChg chg="add mod">
          <ac:chgData name="Chen Zhan" userId="9bf1158d-5ec6-44ed-8784-22fed4df2891" providerId="ADAL" clId="{6E60FFE0-9373-4CE2-BF30-25B537E01A81}" dt="2023-11-09T14:11:51.242" v="954"/>
          <ac:spMkLst>
            <pc:docMk/>
            <pc:sldMk cId="3778195666" sldId="617"/>
            <ac:spMk id="298" creationId="{C225A414-C349-2019-C8B5-0F1A0A3296D1}"/>
          </ac:spMkLst>
        </pc:spChg>
        <pc:spChg chg="add mod">
          <ac:chgData name="Chen Zhan" userId="9bf1158d-5ec6-44ed-8784-22fed4df2891" providerId="ADAL" clId="{6E60FFE0-9373-4CE2-BF30-25B537E01A81}" dt="2023-11-09T14:11:51.242" v="954"/>
          <ac:spMkLst>
            <pc:docMk/>
            <pc:sldMk cId="3778195666" sldId="617"/>
            <ac:spMk id="299" creationId="{E6466ECF-42DD-8123-C2BF-4AA20258349B}"/>
          </ac:spMkLst>
        </pc:spChg>
        <pc:spChg chg="add mod">
          <ac:chgData name="Chen Zhan" userId="9bf1158d-5ec6-44ed-8784-22fed4df2891" providerId="ADAL" clId="{6E60FFE0-9373-4CE2-BF30-25B537E01A81}" dt="2023-11-09T14:11:51.242" v="954"/>
          <ac:spMkLst>
            <pc:docMk/>
            <pc:sldMk cId="3778195666" sldId="617"/>
            <ac:spMk id="300" creationId="{6FF0A0B2-74AD-0A15-5FCB-01811887F9ED}"/>
          </ac:spMkLst>
        </pc:spChg>
        <pc:spChg chg="add mod">
          <ac:chgData name="Chen Zhan" userId="9bf1158d-5ec6-44ed-8784-22fed4df2891" providerId="ADAL" clId="{6E60FFE0-9373-4CE2-BF30-25B537E01A81}" dt="2023-11-09T14:11:51.242" v="954"/>
          <ac:spMkLst>
            <pc:docMk/>
            <pc:sldMk cId="3778195666" sldId="617"/>
            <ac:spMk id="301" creationId="{E3255E2F-FA5C-EEAD-EA3A-B4E1FD00C3C8}"/>
          </ac:spMkLst>
        </pc:spChg>
        <pc:spChg chg="add mod">
          <ac:chgData name="Chen Zhan" userId="9bf1158d-5ec6-44ed-8784-22fed4df2891" providerId="ADAL" clId="{6E60FFE0-9373-4CE2-BF30-25B537E01A81}" dt="2023-11-09T14:11:51.242" v="954"/>
          <ac:spMkLst>
            <pc:docMk/>
            <pc:sldMk cId="3778195666" sldId="617"/>
            <ac:spMk id="302" creationId="{A0B64234-540F-C34F-E06A-DEE7A849DCDE}"/>
          </ac:spMkLst>
        </pc:spChg>
        <pc:spChg chg="add mod">
          <ac:chgData name="Chen Zhan" userId="9bf1158d-5ec6-44ed-8784-22fed4df2891" providerId="ADAL" clId="{6E60FFE0-9373-4CE2-BF30-25B537E01A81}" dt="2023-11-09T14:11:51.242" v="954"/>
          <ac:spMkLst>
            <pc:docMk/>
            <pc:sldMk cId="3778195666" sldId="617"/>
            <ac:spMk id="303" creationId="{C3204341-2A52-FEE4-33C6-6FD20252D0F0}"/>
          </ac:spMkLst>
        </pc:spChg>
        <pc:spChg chg="add mod">
          <ac:chgData name="Chen Zhan" userId="9bf1158d-5ec6-44ed-8784-22fed4df2891" providerId="ADAL" clId="{6E60FFE0-9373-4CE2-BF30-25B537E01A81}" dt="2023-11-09T14:11:51.242" v="954"/>
          <ac:spMkLst>
            <pc:docMk/>
            <pc:sldMk cId="3778195666" sldId="617"/>
            <ac:spMk id="304" creationId="{E5EBA57D-6F1F-614D-7872-E9F4C05E0209}"/>
          </ac:spMkLst>
        </pc:spChg>
        <pc:spChg chg="add mod">
          <ac:chgData name="Chen Zhan" userId="9bf1158d-5ec6-44ed-8784-22fed4df2891" providerId="ADAL" clId="{6E60FFE0-9373-4CE2-BF30-25B537E01A81}" dt="2023-11-09T14:11:51.242" v="954"/>
          <ac:spMkLst>
            <pc:docMk/>
            <pc:sldMk cId="3778195666" sldId="617"/>
            <ac:spMk id="305" creationId="{10337F0E-582E-25AD-FA14-2A5DC2B2CE28}"/>
          </ac:spMkLst>
        </pc:spChg>
        <pc:spChg chg="add mod">
          <ac:chgData name="Chen Zhan" userId="9bf1158d-5ec6-44ed-8784-22fed4df2891" providerId="ADAL" clId="{6E60FFE0-9373-4CE2-BF30-25B537E01A81}" dt="2023-11-09T14:11:51.242" v="954"/>
          <ac:spMkLst>
            <pc:docMk/>
            <pc:sldMk cId="3778195666" sldId="617"/>
            <ac:spMk id="306" creationId="{FA1B2107-BCC7-F957-C144-5011CB2F16AC}"/>
          </ac:spMkLst>
        </pc:spChg>
        <pc:spChg chg="add mod">
          <ac:chgData name="Chen Zhan" userId="9bf1158d-5ec6-44ed-8784-22fed4df2891" providerId="ADAL" clId="{6E60FFE0-9373-4CE2-BF30-25B537E01A81}" dt="2023-11-09T14:11:51.242" v="954"/>
          <ac:spMkLst>
            <pc:docMk/>
            <pc:sldMk cId="3778195666" sldId="617"/>
            <ac:spMk id="307" creationId="{FE92BA7E-C1FF-F0FC-53C5-D16C8A74E42C}"/>
          </ac:spMkLst>
        </pc:spChg>
        <pc:spChg chg="add mod">
          <ac:chgData name="Chen Zhan" userId="9bf1158d-5ec6-44ed-8784-22fed4df2891" providerId="ADAL" clId="{6E60FFE0-9373-4CE2-BF30-25B537E01A81}" dt="2023-11-09T14:11:51.242" v="954"/>
          <ac:spMkLst>
            <pc:docMk/>
            <pc:sldMk cId="3778195666" sldId="617"/>
            <ac:spMk id="308" creationId="{7783A4FC-E28D-8AAD-B28E-C7390D869751}"/>
          </ac:spMkLst>
        </pc:spChg>
        <pc:spChg chg="add mod">
          <ac:chgData name="Chen Zhan" userId="9bf1158d-5ec6-44ed-8784-22fed4df2891" providerId="ADAL" clId="{6E60FFE0-9373-4CE2-BF30-25B537E01A81}" dt="2023-11-09T14:11:51.242" v="954"/>
          <ac:spMkLst>
            <pc:docMk/>
            <pc:sldMk cId="3778195666" sldId="617"/>
            <ac:spMk id="309" creationId="{2D62709A-DC4C-6FD8-0791-4DF271AAC84C}"/>
          </ac:spMkLst>
        </pc:spChg>
        <pc:spChg chg="add mod">
          <ac:chgData name="Chen Zhan" userId="9bf1158d-5ec6-44ed-8784-22fed4df2891" providerId="ADAL" clId="{6E60FFE0-9373-4CE2-BF30-25B537E01A81}" dt="2023-11-09T14:11:51.242" v="954"/>
          <ac:spMkLst>
            <pc:docMk/>
            <pc:sldMk cId="3778195666" sldId="617"/>
            <ac:spMk id="310" creationId="{3C4F4F24-5D9E-7752-3807-DF0A20E2B51D}"/>
          </ac:spMkLst>
        </pc:spChg>
        <pc:spChg chg="add mod">
          <ac:chgData name="Chen Zhan" userId="9bf1158d-5ec6-44ed-8784-22fed4df2891" providerId="ADAL" clId="{6E60FFE0-9373-4CE2-BF30-25B537E01A81}" dt="2023-11-09T14:11:51.242" v="954"/>
          <ac:spMkLst>
            <pc:docMk/>
            <pc:sldMk cId="3778195666" sldId="617"/>
            <ac:spMk id="311" creationId="{E35F0814-00D7-5CA7-D0CD-6CF7DD9B2D46}"/>
          </ac:spMkLst>
        </pc:spChg>
        <pc:spChg chg="add mod">
          <ac:chgData name="Chen Zhan" userId="9bf1158d-5ec6-44ed-8784-22fed4df2891" providerId="ADAL" clId="{6E60FFE0-9373-4CE2-BF30-25B537E01A81}" dt="2023-11-09T14:11:51.242" v="954"/>
          <ac:spMkLst>
            <pc:docMk/>
            <pc:sldMk cId="3778195666" sldId="617"/>
            <ac:spMk id="312" creationId="{76AF8477-ABB4-6DE7-1E76-95A3FFAC6CEB}"/>
          </ac:spMkLst>
        </pc:spChg>
        <pc:spChg chg="add mod">
          <ac:chgData name="Chen Zhan" userId="9bf1158d-5ec6-44ed-8784-22fed4df2891" providerId="ADAL" clId="{6E60FFE0-9373-4CE2-BF30-25B537E01A81}" dt="2023-11-09T14:11:51.242" v="954"/>
          <ac:spMkLst>
            <pc:docMk/>
            <pc:sldMk cId="3778195666" sldId="617"/>
            <ac:spMk id="313" creationId="{EC2F245C-90AD-A7BD-F61C-2143509F182C}"/>
          </ac:spMkLst>
        </pc:spChg>
        <pc:spChg chg="add mod">
          <ac:chgData name="Chen Zhan" userId="9bf1158d-5ec6-44ed-8784-22fed4df2891" providerId="ADAL" clId="{6E60FFE0-9373-4CE2-BF30-25B537E01A81}" dt="2023-11-09T14:11:51.242" v="954"/>
          <ac:spMkLst>
            <pc:docMk/>
            <pc:sldMk cId="3778195666" sldId="617"/>
            <ac:spMk id="314" creationId="{25719CD6-2409-B4C7-FCD2-B52AD2D5108C}"/>
          </ac:spMkLst>
        </pc:spChg>
        <pc:spChg chg="add mod">
          <ac:chgData name="Chen Zhan" userId="9bf1158d-5ec6-44ed-8784-22fed4df2891" providerId="ADAL" clId="{6E60FFE0-9373-4CE2-BF30-25B537E01A81}" dt="2023-11-09T14:11:51.242" v="954"/>
          <ac:spMkLst>
            <pc:docMk/>
            <pc:sldMk cId="3778195666" sldId="617"/>
            <ac:spMk id="315" creationId="{227FF158-AD03-11AC-6B63-AC3E9360C7C5}"/>
          </ac:spMkLst>
        </pc:spChg>
        <pc:spChg chg="add mod">
          <ac:chgData name="Chen Zhan" userId="9bf1158d-5ec6-44ed-8784-22fed4df2891" providerId="ADAL" clId="{6E60FFE0-9373-4CE2-BF30-25B537E01A81}" dt="2023-11-09T14:11:51.242" v="954"/>
          <ac:spMkLst>
            <pc:docMk/>
            <pc:sldMk cId="3778195666" sldId="617"/>
            <ac:spMk id="316" creationId="{AC9AD8CA-9104-0F94-C498-195A77189553}"/>
          </ac:spMkLst>
        </pc:spChg>
        <pc:spChg chg="add mod">
          <ac:chgData name="Chen Zhan" userId="9bf1158d-5ec6-44ed-8784-22fed4df2891" providerId="ADAL" clId="{6E60FFE0-9373-4CE2-BF30-25B537E01A81}" dt="2023-11-09T14:11:51.242" v="954"/>
          <ac:spMkLst>
            <pc:docMk/>
            <pc:sldMk cId="3778195666" sldId="617"/>
            <ac:spMk id="317" creationId="{1F8448CA-7212-CAA1-2296-B2008C739973}"/>
          </ac:spMkLst>
        </pc:spChg>
        <pc:spChg chg="add mod">
          <ac:chgData name="Chen Zhan" userId="9bf1158d-5ec6-44ed-8784-22fed4df2891" providerId="ADAL" clId="{6E60FFE0-9373-4CE2-BF30-25B537E01A81}" dt="2023-11-09T14:11:51.242" v="954"/>
          <ac:spMkLst>
            <pc:docMk/>
            <pc:sldMk cId="3778195666" sldId="617"/>
            <ac:spMk id="318" creationId="{61D8DAE1-EA44-9D86-DD0F-3BC239EB984A}"/>
          </ac:spMkLst>
        </pc:spChg>
        <pc:spChg chg="add mod">
          <ac:chgData name="Chen Zhan" userId="9bf1158d-5ec6-44ed-8784-22fed4df2891" providerId="ADAL" clId="{6E60FFE0-9373-4CE2-BF30-25B537E01A81}" dt="2023-11-09T14:11:51.242" v="954"/>
          <ac:spMkLst>
            <pc:docMk/>
            <pc:sldMk cId="3778195666" sldId="617"/>
            <ac:spMk id="319" creationId="{4B130E41-6FBC-A6B8-43D6-86746F1F3984}"/>
          </ac:spMkLst>
        </pc:spChg>
        <pc:spChg chg="add mod">
          <ac:chgData name="Chen Zhan" userId="9bf1158d-5ec6-44ed-8784-22fed4df2891" providerId="ADAL" clId="{6E60FFE0-9373-4CE2-BF30-25B537E01A81}" dt="2023-11-09T14:11:51.242" v="954"/>
          <ac:spMkLst>
            <pc:docMk/>
            <pc:sldMk cId="3778195666" sldId="617"/>
            <ac:spMk id="320" creationId="{3E888383-01D4-FEC8-A743-EFE63C2F85EF}"/>
          </ac:spMkLst>
        </pc:spChg>
        <pc:spChg chg="add mod">
          <ac:chgData name="Chen Zhan" userId="9bf1158d-5ec6-44ed-8784-22fed4df2891" providerId="ADAL" clId="{6E60FFE0-9373-4CE2-BF30-25B537E01A81}" dt="2023-11-09T14:11:51.242" v="954"/>
          <ac:spMkLst>
            <pc:docMk/>
            <pc:sldMk cId="3778195666" sldId="617"/>
            <ac:spMk id="321" creationId="{D209AB9C-5064-242F-2E82-96E8DDDD42C3}"/>
          </ac:spMkLst>
        </pc:spChg>
        <pc:spChg chg="add mod">
          <ac:chgData name="Chen Zhan" userId="9bf1158d-5ec6-44ed-8784-22fed4df2891" providerId="ADAL" clId="{6E60FFE0-9373-4CE2-BF30-25B537E01A81}" dt="2023-11-09T14:11:51.242" v="954"/>
          <ac:spMkLst>
            <pc:docMk/>
            <pc:sldMk cId="3778195666" sldId="617"/>
            <ac:spMk id="322" creationId="{056428BB-35EB-E558-9489-C14AC3125097}"/>
          </ac:spMkLst>
        </pc:spChg>
        <pc:spChg chg="add mod">
          <ac:chgData name="Chen Zhan" userId="9bf1158d-5ec6-44ed-8784-22fed4df2891" providerId="ADAL" clId="{6E60FFE0-9373-4CE2-BF30-25B537E01A81}" dt="2023-11-09T14:11:51.242" v="954"/>
          <ac:spMkLst>
            <pc:docMk/>
            <pc:sldMk cId="3778195666" sldId="617"/>
            <ac:spMk id="323" creationId="{9F0EE53E-B8FE-F5F0-F585-B03D5E7E031E}"/>
          </ac:spMkLst>
        </pc:spChg>
        <pc:spChg chg="add mod">
          <ac:chgData name="Chen Zhan" userId="9bf1158d-5ec6-44ed-8784-22fed4df2891" providerId="ADAL" clId="{6E60FFE0-9373-4CE2-BF30-25B537E01A81}" dt="2023-11-09T14:11:51.242" v="954"/>
          <ac:spMkLst>
            <pc:docMk/>
            <pc:sldMk cId="3778195666" sldId="617"/>
            <ac:spMk id="324" creationId="{1BCCA8FA-A219-38DA-BF5D-20D74CCB7E8F}"/>
          </ac:spMkLst>
        </pc:spChg>
        <pc:spChg chg="add mod">
          <ac:chgData name="Chen Zhan" userId="9bf1158d-5ec6-44ed-8784-22fed4df2891" providerId="ADAL" clId="{6E60FFE0-9373-4CE2-BF30-25B537E01A81}" dt="2023-11-09T14:11:51.242" v="954"/>
          <ac:spMkLst>
            <pc:docMk/>
            <pc:sldMk cId="3778195666" sldId="617"/>
            <ac:spMk id="325" creationId="{D8EC8625-1D36-81EE-6F21-3443408BC0CE}"/>
          </ac:spMkLst>
        </pc:spChg>
        <pc:spChg chg="add mod">
          <ac:chgData name="Chen Zhan" userId="9bf1158d-5ec6-44ed-8784-22fed4df2891" providerId="ADAL" clId="{6E60FFE0-9373-4CE2-BF30-25B537E01A81}" dt="2023-11-09T14:11:51.242" v="954"/>
          <ac:spMkLst>
            <pc:docMk/>
            <pc:sldMk cId="3778195666" sldId="617"/>
            <ac:spMk id="326" creationId="{08473E11-DA18-5A65-82E1-56FA6C5EA268}"/>
          </ac:spMkLst>
        </pc:spChg>
        <pc:spChg chg="add mod">
          <ac:chgData name="Chen Zhan" userId="9bf1158d-5ec6-44ed-8784-22fed4df2891" providerId="ADAL" clId="{6E60FFE0-9373-4CE2-BF30-25B537E01A81}" dt="2023-11-09T14:11:51.242" v="954"/>
          <ac:spMkLst>
            <pc:docMk/>
            <pc:sldMk cId="3778195666" sldId="617"/>
            <ac:spMk id="327" creationId="{FBBC16D9-3072-DFCB-DF89-86DD4F72D3B0}"/>
          </ac:spMkLst>
        </pc:spChg>
        <pc:spChg chg="add mod">
          <ac:chgData name="Chen Zhan" userId="9bf1158d-5ec6-44ed-8784-22fed4df2891" providerId="ADAL" clId="{6E60FFE0-9373-4CE2-BF30-25B537E01A81}" dt="2023-11-09T14:11:51.242" v="954"/>
          <ac:spMkLst>
            <pc:docMk/>
            <pc:sldMk cId="3778195666" sldId="617"/>
            <ac:spMk id="328" creationId="{F2C9CB1E-4C01-7852-1153-AC988180FE8C}"/>
          </ac:spMkLst>
        </pc:spChg>
        <pc:spChg chg="add mod">
          <ac:chgData name="Chen Zhan" userId="9bf1158d-5ec6-44ed-8784-22fed4df2891" providerId="ADAL" clId="{6E60FFE0-9373-4CE2-BF30-25B537E01A81}" dt="2023-11-09T14:11:51.242" v="954"/>
          <ac:spMkLst>
            <pc:docMk/>
            <pc:sldMk cId="3778195666" sldId="617"/>
            <ac:spMk id="329" creationId="{965CC9C0-73F3-88A9-B424-E92FB656C90A}"/>
          </ac:spMkLst>
        </pc:spChg>
        <pc:spChg chg="add mod">
          <ac:chgData name="Chen Zhan" userId="9bf1158d-5ec6-44ed-8784-22fed4df2891" providerId="ADAL" clId="{6E60FFE0-9373-4CE2-BF30-25B537E01A81}" dt="2023-11-09T14:11:51.242" v="954"/>
          <ac:spMkLst>
            <pc:docMk/>
            <pc:sldMk cId="3778195666" sldId="617"/>
            <ac:spMk id="330" creationId="{02B58B44-53EE-74B3-620B-4CEFAE48E971}"/>
          </ac:spMkLst>
        </pc:spChg>
        <pc:spChg chg="add mod">
          <ac:chgData name="Chen Zhan" userId="9bf1158d-5ec6-44ed-8784-22fed4df2891" providerId="ADAL" clId="{6E60FFE0-9373-4CE2-BF30-25B537E01A81}" dt="2023-11-09T14:11:51.242" v="954"/>
          <ac:spMkLst>
            <pc:docMk/>
            <pc:sldMk cId="3778195666" sldId="617"/>
            <ac:spMk id="331" creationId="{A8BCE61F-0EA5-A8A3-A472-1652732354DB}"/>
          </ac:spMkLst>
        </pc:spChg>
        <pc:spChg chg="add mod">
          <ac:chgData name="Chen Zhan" userId="9bf1158d-5ec6-44ed-8784-22fed4df2891" providerId="ADAL" clId="{6E60FFE0-9373-4CE2-BF30-25B537E01A81}" dt="2023-11-09T14:11:51.242" v="954"/>
          <ac:spMkLst>
            <pc:docMk/>
            <pc:sldMk cId="3778195666" sldId="617"/>
            <ac:spMk id="332" creationId="{B5046AFD-79A0-E813-3B3A-F5E6E6F57158}"/>
          </ac:spMkLst>
        </pc:spChg>
        <pc:spChg chg="add mod">
          <ac:chgData name="Chen Zhan" userId="9bf1158d-5ec6-44ed-8784-22fed4df2891" providerId="ADAL" clId="{6E60FFE0-9373-4CE2-BF30-25B537E01A81}" dt="2023-11-09T14:11:51.242" v="954"/>
          <ac:spMkLst>
            <pc:docMk/>
            <pc:sldMk cId="3778195666" sldId="617"/>
            <ac:spMk id="333" creationId="{FC9987A8-1474-9F91-5584-D5402C88E373}"/>
          </ac:spMkLst>
        </pc:spChg>
        <pc:spChg chg="add mod">
          <ac:chgData name="Chen Zhan" userId="9bf1158d-5ec6-44ed-8784-22fed4df2891" providerId="ADAL" clId="{6E60FFE0-9373-4CE2-BF30-25B537E01A81}" dt="2023-11-09T14:11:51.242" v="954"/>
          <ac:spMkLst>
            <pc:docMk/>
            <pc:sldMk cId="3778195666" sldId="617"/>
            <ac:spMk id="334" creationId="{944DC8CB-9483-AF3B-A158-4C2F13865B3B}"/>
          </ac:spMkLst>
        </pc:spChg>
        <pc:spChg chg="add mod">
          <ac:chgData name="Chen Zhan" userId="9bf1158d-5ec6-44ed-8784-22fed4df2891" providerId="ADAL" clId="{6E60FFE0-9373-4CE2-BF30-25B537E01A81}" dt="2023-11-09T14:11:51.242" v="954"/>
          <ac:spMkLst>
            <pc:docMk/>
            <pc:sldMk cId="3778195666" sldId="617"/>
            <ac:spMk id="335" creationId="{44606BE0-D956-C888-AE7C-BED69F2EE85F}"/>
          </ac:spMkLst>
        </pc:spChg>
        <pc:spChg chg="add mod">
          <ac:chgData name="Chen Zhan" userId="9bf1158d-5ec6-44ed-8784-22fed4df2891" providerId="ADAL" clId="{6E60FFE0-9373-4CE2-BF30-25B537E01A81}" dt="2023-11-09T14:11:51.242" v="954"/>
          <ac:spMkLst>
            <pc:docMk/>
            <pc:sldMk cId="3778195666" sldId="617"/>
            <ac:spMk id="336" creationId="{4199BF54-FD8F-BBC5-30FF-CDC5535F0E97}"/>
          </ac:spMkLst>
        </pc:spChg>
        <pc:spChg chg="add mod">
          <ac:chgData name="Chen Zhan" userId="9bf1158d-5ec6-44ed-8784-22fed4df2891" providerId="ADAL" clId="{6E60FFE0-9373-4CE2-BF30-25B537E01A81}" dt="2023-11-09T14:11:51.242" v="954"/>
          <ac:spMkLst>
            <pc:docMk/>
            <pc:sldMk cId="3778195666" sldId="617"/>
            <ac:spMk id="337" creationId="{5BD31D69-575C-E60E-5C61-4C830BD5F986}"/>
          </ac:spMkLst>
        </pc:spChg>
        <pc:spChg chg="add mod">
          <ac:chgData name="Chen Zhan" userId="9bf1158d-5ec6-44ed-8784-22fed4df2891" providerId="ADAL" clId="{6E60FFE0-9373-4CE2-BF30-25B537E01A81}" dt="2023-11-09T14:11:51.242" v="954"/>
          <ac:spMkLst>
            <pc:docMk/>
            <pc:sldMk cId="3778195666" sldId="617"/>
            <ac:spMk id="338" creationId="{97A01A71-D7D0-3D5C-C4E0-FAD308B7F381}"/>
          </ac:spMkLst>
        </pc:spChg>
        <pc:spChg chg="add mod">
          <ac:chgData name="Chen Zhan" userId="9bf1158d-5ec6-44ed-8784-22fed4df2891" providerId="ADAL" clId="{6E60FFE0-9373-4CE2-BF30-25B537E01A81}" dt="2023-11-09T14:11:51.242" v="954"/>
          <ac:spMkLst>
            <pc:docMk/>
            <pc:sldMk cId="3778195666" sldId="617"/>
            <ac:spMk id="339" creationId="{BF3ECFD2-6ABF-9EA6-521E-6ECBD7F574C0}"/>
          </ac:spMkLst>
        </pc:spChg>
        <pc:spChg chg="add mod">
          <ac:chgData name="Chen Zhan" userId="9bf1158d-5ec6-44ed-8784-22fed4df2891" providerId="ADAL" clId="{6E60FFE0-9373-4CE2-BF30-25B537E01A81}" dt="2023-11-09T14:11:51.242" v="954"/>
          <ac:spMkLst>
            <pc:docMk/>
            <pc:sldMk cId="3778195666" sldId="617"/>
            <ac:spMk id="340" creationId="{F11B24ED-B7FC-AEBA-F841-0C74D1907B12}"/>
          </ac:spMkLst>
        </pc:spChg>
        <pc:spChg chg="add mod">
          <ac:chgData name="Chen Zhan" userId="9bf1158d-5ec6-44ed-8784-22fed4df2891" providerId="ADAL" clId="{6E60FFE0-9373-4CE2-BF30-25B537E01A81}" dt="2023-11-09T14:11:51.242" v="954"/>
          <ac:spMkLst>
            <pc:docMk/>
            <pc:sldMk cId="3778195666" sldId="617"/>
            <ac:spMk id="341" creationId="{159F1B25-9DE2-CFB2-2FFC-FB58E1CAEBA4}"/>
          </ac:spMkLst>
        </pc:spChg>
        <pc:spChg chg="add mod">
          <ac:chgData name="Chen Zhan" userId="9bf1158d-5ec6-44ed-8784-22fed4df2891" providerId="ADAL" clId="{6E60FFE0-9373-4CE2-BF30-25B537E01A81}" dt="2023-11-09T14:11:51.242" v="954"/>
          <ac:spMkLst>
            <pc:docMk/>
            <pc:sldMk cId="3778195666" sldId="617"/>
            <ac:spMk id="342" creationId="{BE8F3E6A-BE7C-BC23-DE3C-028BBF82594E}"/>
          </ac:spMkLst>
        </pc:spChg>
        <pc:spChg chg="add mod">
          <ac:chgData name="Chen Zhan" userId="9bf1158d-5ec6-44ed-8784-22fed4df2891" providerId="ADAL" clId="{6E60FFE0-9373-4CE2-BF30-25B537E01A81}" dt="2023-11-09T14:11:51.242" v="954"/>
          <ac:spMkLst>
            <pc:docMk/>
            <pc:sldMk cId="3778195666" sldId="617"/>
            <ac:spMk id="343" creationId="{A04D6740-7B54-4A0E-7C91-95019CCC71C5}"/>
          </ac:spMkLst>
        </pc:spChg>
        <pc:spChg chg="add mod">
          <ac:chgData name="Chen Zhan" userId="9bf1158d-5ec6-44ed-8784-22fed4df2891" providerId="ADAL" clId="{6E60FFE0-9373-4CE2-BF30-25B537E01A81}" dt="2023-11-09T14:11:51.242" v="954"/>
          <ac:spMkLst>
            <pc:docMk/>
            <pc:sldMk cId="3778195666" sldId="617"/>
            <ac:spMk id="344" creationId="{095BE894-6C6E-847C-44FE-03FD60E6AAF3}"/>
          </ac:spMkLst>
        </pc:spChg>
        <pc:spChg chg="add mod">
          <ac:chgData name="Chen Zhan" userId="9bf1158d-5ec6-44ed-8784-22fed4df2891" providerId="ADAL" clId="{6E60FFE0-9373-4CE2-BF30-25B537E01A81}" dt="2023-11-09T14:11:51.242" v="954"/>
          <ac:spMkLst>
            <pc:docMk/>
            <pc:sldMk cId="3778195666" sldId="617"/>
            <ac:spMk id="345" creationId="{E53C1142-F26D-0BB6-5D8C-2F3A23EE2016}"/>
          </ac:spMkLst>
        </pc:spChg>
        <pc:spChg chg="add mod">
          <ac:chgData name="Chen Zhan" userId="9bf1158d-5ec6-44ed-8784-22fed4df2891" providerId="ADAL" clId="{6E60FFE0-9373-4CE2-BF30-25B537E01A81}" dt="2023-11-09T14:11:51.242" v="954"/>
          <ac:spMkLst>
            <pc:docMk/>
            <pc:sldMk cId="3778195666" sldId="617"/>
            <ac:spMk id="346" creationId="{2DA431AA-B943-1669-8FDD-3175797B9B59}"/>
          </ac:spMkLst>
        </pc:spChg>
        <pc:spChg chg="add mod">
          <ac:chgData name="Chen Zhan" userId="9bf1158d-5ec6-44ed-8784-22fed4df2891" providerId="ADAL" clId="{6E60FFE0-9373-4CE2-BF30-25B537E01A81}" dt="2023-11-09T14:11:51.242" v="954"/>
          <ac:spMkLst>
            <pc:docMk/>
            <pc:sldMk cId="3778195666" sldId="617"/>
            <ac:spMk id="347" creationId="{5A2CBED6-D591-A9C9-2964-63237423CE00}"/>
          </ac:spMkLst>
        </pc:spChg>
        <pc:spChg chg="add mod">
          <ac:chgData name="Chen Zhan" userId="9bf1158d-5ec6-44ed-8784-22fed4df2891" providerId="ADAL" clId="{6E60FFE0-9373-4CE2-BF30-25B537E01A81}" dt="2023-11-09T14:11:51.242" v="954"/>
          <ac:spMkLst>
            <pc:docMk/>
            <pc:sldMk cId="3778195666" sldId="617"/>
            <ac:spMk id="348" creationId="{A8786015-C2ED-808D-4EDB-ED646B89CFBD}"/>
          </ac:spMkLst>
        </pc:spChg>
        <pc:spChg chg="add mod">
          <ac:chgData name="Chen Zhan" userId="9bf1158d-5ec6-44ed-8784-22fed4df2891" providerId="ADAL" clId="{6E60FFE0-9373-4CE2-BF30-25B537E01A81}" dt="2023-11-09T14:11:51.242" v="954"/>
          <ac:spMkLst>
            <pc:docMk/>
            <pc:sldMk cId="3778195666" sldId="617"/>
            <ac:spMk id="349" creationId="{FC584B84-A8FF-E281-C7CE-F10178FF1579}"/>
          </ac:spMkLst>
        </pc:spChg>
        <pc:spChg chg="add mod">
          <ac:chgData name="Chen Zhan" userId="9bf1158d-5ec6-44ed-8784-22fed4df2891" providerId="ADAL" clId="{6E60FFE0-9373-4CE2-BF30-25B537E01A81}" dt="2023-11-09T14:11:51.242" v="954"/>
          <ac:spMkLst>
            <pc:docMk/>
            <pc:sldMk cId="3778195666" sldId="617"/>
            <ac:spMk id="350" creationId="{87926029-71F0-2D6E-7574-80416B1E9AE5}"/>
          </ac:spMkLst>
        </pc:spChg>
        <pc:spChg chg="add mod">
          <ac:chgData name="Chen Zhan" userId="9bf1158d-5ec6-44ed-8784-22fed4df2891" providerId="ADAL" clId="{6E60FFE0-9373-4CE2-BF30-25B537E01A81}" dt="2023-11-09T14:11:51.242" v="954"/>
          <ac:spMkLst>
            <pc:docMk/>
            <pc:sldMk cId="3778195666" sldId="617"/>
            <ac:spMk id="351" creationId="{16C9796C-2042-63BF-E49D-12931F89EA4C}"/>
          </ac:spMkLst>
        </pc:spChg>
        <pc:spChg chg="add mod">
          <ac:chgData name="Chen Zhan" userId="9bf1158d-5ec6-44ed-8784-22fed4df2891" providerId="ADAL" clId="{6E60FFE0-9373-4CE2-BF30-25B537E01A81}" dt="2023-11-09T14:11:51.242" v="954"/>
          <ac:spMkLst>
            <pc:docMk/>
            <pc:sldMk cId="3778195666" sldId="617"/>
            <ac:spMk id="352" creationId="{C8DA22A3-F24E-AEE5-5D1E-CA963044F2CB}"/>
          </ac:spMkLst>
        </pc:spChg>
        <pc:spChg chg="add mod">
          <ac:chgData name="Chen Zhan" userId="9bf1158d-5ec6-44ed-8784-22fed4df2891" providerId="ADAL" clId="{6E60FFE0-9373-4CE2-BF30-25B537E01A81}" dt="2023-11-09T14:11:51.242" v="954"/>
          <ac:spMkLst>
            <pc:docMk/>
            <pc:sldMk cId="3778195666" sldId="617"/>
            <ac:spMk id="353" creationId="{3E70DD93-CD1B-3E59-96DC-29915326CAF0}"/>
          </ac:spMkLst>
        </pc:spChg>
        <pc:spChg chg="add mod">
          <ac:chgData name="Chen Zhan" userId="9bf1158d-5ec6-44ed-8784-22fed4df2891" providerId="ADAL" clId="{6E60FFE0-9373-4CE2-BF30-25B537E01A81}" dt="2023-11-09T14:11:51.242" v="954"/>
          <ac:spMkLst>
            <pc:docMk/>
            <pc:sldMk cId="3778195666" sldId="617"/>
            <ac:spMk id="354" creationId="{FC2A9B5E-243E-FA63-8530-A45BD57D353B}"/>
          </ac:spMkLst>
        </pc:spChg>
        <pc:spChg chg="add mod">
          <ac:chgData name="Chen Zhan" userId="9bf1158d-5ec6-44ed-8784-22fed4df2891" providerId="ADAL" clId="{6E60FFE0-9373-4CE2-BF30-25B537E01A81}" dt="2023-11-09T14:11:51.242" v="954"/>
          <ac:spMkLst>
            <pc:docMk/>
            <pc:sldMk cId="3778195666" sldId="617"/>
            <ac:spMk id="355" creationId="{935EEFA2-391B-D9E5-8EF5-4A627EC32FA2}"/>
          </ac:spMkLst>
        </pc:spChg>
        <pc:spChg chg="add mod">
          <ac:chgData name="Chen Zhan" userId="9bf1158d-5ec6-44ed-8784-22fed4df2891" providerId="ADAL" clId="{6E60FFE0-9373-4CE2-BF30-25B537E01A81}" dt="2023-11-09T14:11:51.242" v="954"/>
          <ac:spMkLst>
            <pc:docMk/>
            <pc:sldMk cId="3778195666" sldId="617"/>
            <ac:spMk id="356" creationId="{3EA20B36-1D12-F822-6ADA-ABAEC758635E}"/>
          </ac:spMkLst>
        </pc:spChg>
        <pc:spChg chg="add mod">
          <ac:chgData name="Chen Zhan" userId="9bf1158d-5ec6-44ed-8784-22fed4df2891" providerId="ADAL" clId="{6E60FFE0-9373-4CE2-BF30-25B537E01A81}" dt="2023-11-09T14:11:51.242" v="954"/>
          <ac:spMkLst>
            <pc:docMk/>
            <pc:sldMk cId="3778195666" sldId="617"/>
            <ac:spMk id="357" creationId="{D2DB9F13-6BA5-AA7D-9EBF-D2182F61E638}"/>
          </ac:spMkLst>
        </pc:spChg>
        <pc:spChg chg="add mod">
          <ac:chgData name="Chen Zhan" userId="9bf1158d-5ec6-44ed-8784-22fed4df2891" providerId="ADAL" clId="{6E60FFE0-9373-4CE2-BF30-25B537E01A81}" dt="2023-11-09T14:11:51.242" v="954"/>
          <ac:spMkLst>
            <pc:docMk/>
            <pc:sldMk cId="3778195666" sldId="617"/>
            <ac:spMk id="358" creationId="{5063D7B1-2F87-51F4-A800-BD27250CDC18}"/>
          </ac:spMkLst>
        </pc:spChg>
        <pc:spChg chg="add mod">
          <ac:chgData name="Chen Zhan" userId="9bf1158d-5ec6-44ed-8784-22fed4df2891" providerId="ADAL" clId="{6E60FFE0-9373-4CE2-BF30-25B537E01A81}" dt="2023-11-09T14:11:51.242" v="954"/>
          <ac:spMkLst>
            <pc:docMk/>
            <pc:sldMk cId="3778195666" sldId="617"/>
            <ac:spMk id="359" creationId="{EBD58962-87A8-A7B7-7365-4C0640E07D34}"/>
          </ac:spMkLst>
        </pc:spChg>
        <pc:spChg chg="add mod">
          <ac:chgData name="Chen Zhan" userId="9bf1158d-5ec6-44ed-8784-22fed4df2891" providerId="ADAL" clId="{6E60FFE0-9373-4CE2-BF30-25B537E01A81}" dt="2023-11-09T14:11:51.242" v="954"/>
          <ac:spMkLst>
            <pc:docMk/>
            <pc:sldMk cId="3778195666" sldId="617"/>
            <ac:spMk id="360" creationId="{515F0D7F-51E0-1062-322D-6FE06ACAABCB}"/>
          </ac:spMkLst>
        </pc:spChg>
        <pc:spChg chg="add mod">
          <ac:chgData name="Chen Zhan" userId="9bf1158d-5ec6-44ed-8784-22fed4df2891" providerId="ADAL" clId="{6E60FFE0-9373-4CE2-BF30-25B537E01A81}" dt="2023-11-09T14:11:51.242" v="954"/>
          <ac:spMkLst>
            <pc:docMk/>
            <pc:sldMk cId="3778195666" sldId="617"/>
            <ac:spMk id="361" creationId="{7D2B94A3-47B8-9B65-AB96-9043B922C70A}"/>
          </ac:spMkLst>
        </pc:spChg>
        <pc:spChg chg="add mod">
          <ac:chgData name="Chen Zhan" userId="9bf1158d-5ec6-44ed-8784-22fed4df2891" providerId="ADAL" clId="{6E60FFE0-9373-4CE2-BF30-25B537E01A81}" dt="2023-11-09T14:11:51.242" v="954"/>
          <ac:spMkLst>
            <pc:docMk/>
            <pc:sldMk cId="3778195666" sldId="617"/>
            <ac:spMk id="362" creationId="{A2F34E90-E944-158C-8290-8A3CDAAEB7C6}"/>
          </ac:spMkLst>
        </pc:spChg>
        <pc:spChg chg="add mod">
          <ac:chgData name="Chen Zhan" userId="9bf1158d-5ec6-44ed-8784-22fed4df2891" providerId="ADAL" clId="{6E60FFE0-9373-4CE2-BF30-25B537E01A81}" dt="2023-11-09T14:11:51.242" v="954"/>
          <ac:spMkLst>
            <pc:docMk/>
            <pc:sldMk cId="3778195666" sldId="617"/>
            <ac:spMk id="363" creationId="{98214997-D280-D345-117A-C9CC2F1A31E2}"/>
          </ac:spMkLst>
        </pc:spChg>
        <pc:spChg chg="add mod">
          <ac:chgData name="Chen Zhan" userId="9bf1158d-5ec6-44ed-8784-22fed4df2891" providerId="ADAL" clId="{6E60FFE0-9373-4CE2-BF30-25B537E01A81}" dt="2023-11-09T14:11:51.242" v="954"/>
          <ac:spMkLst>
            <pc:docMk/>
            <pc:sldMk cId="3778195666" sldId="617"/>
            <ac:spMk id="364" creationId="{3AF66AD3-32C1-A1BA-5859-03354D0C1C7E}"/>
          </ac:spMkLst>
        </pc:spChg>
        <pc:spChg chg="add mod">
          <ac:chgData name="Chen Zhan" userId="9bf1158d-5ec6-44ed-8784-22fed4df2891" providerId="ADAL" clId="{6E60FFE0-9373-4CE2-BF30-25B537E01A81}" dt="2023-11-09T14:11:51.242" v="954"/>
          <ac:spMkLst>
            <pc:docMk/>
            <pc:sldMk cId="3778195666" sldId="617"/>
            <ac:spMk id="365" creationId="{295A9C87-7F99-B2B7-DEDA-BB986E7F43A1}"/>
          </ac:spMkLst>
        </pc:spChg>
        <pc:spChg chg="add mod">
          <ac:chgData name="Chen Zhan" userId="9bf1158d-5ec6-44ed-8784-22fed4df2891" providerId="ADAL" clId="{6E60FFE0-9373-4CE2-BF30-25B537E01A81}" dt="2023-11-09T14:11:51.242" v="954"/>
          <ac:spMkLst>
            <pc:docMk/>
            <pc:sldMk cId="3778195666" sldId="617"/>
            <ac:spMk id="366" creationId="{7C36D668-8323-AC53-D13D-257843411F82}"/>
          </ac:spMkLst>
        </pc:spChg>
        <pc:spChg chg="add mod">
          <ac:chgData name="Chen Zhan" userId="9bf1158d-5ec6-44ed-8784-22fed4df2891" providerId="ADAL" clId="{6E60FFE0-9373-4CE2-BF30-25B537E01A81}" dt="2023-11-09T14:11:51.242" v="954"/>
          <ac:spMkLst>
            <pc:docMk/>
            <pc:sldMk cId="3778195666" sldId="617"/>
            <ac:spMk id="367" creationId="{F7FACE89-0C19-278D-6C2F-B7B1852756C0}"/>
          </ac:spMkLst>
        </pc:spChg>
        <pc:spChg chg="add mod">
          <ac:chgData name="Chen Zhan" userId="9bf1158d-5ec6-44ed-8784-22fed4df2891" providerId="ADAL" clId="{6E60FFE0-9373-4CE2-BF30-25B537E01A81}" dt="2023-11-09T14:11:51.242" v="954"/>
          <ac:spMkLst>
            <pc:docMk/>
            <pc:sldMk cId="3778195666" sldId="617"/>
            <ac:spMk id="368" creationId="{DF0E692C-3BFF-ABEF-8C23-F2F30B324182}"/>
          </ac:spMkLst>
        </pc:spChg>
        <pc:spChg chg="add mod">
          <ac:chgData name="Chen Zhan" userId="9bf1158d-5ec6-44ed-8784-22fed4df2891" providerId="ADAL" clId="{6E60FFE0-9373-4CE2-BF30-25B537E01A81}" dt="2023-11-09T14:11:51.242" v="954"/>
          <ac:spMkLst>
            <pc:docMk/>
            <pc:sldMk cId="3778195666" sldId="617"/>
            <ac:spMk id="369" creationId="{B24B4002-CAC0-31E9-ED63-59AC2B5615EF}"/>
          </ac:spMkLst>
        </pc:spChg>
        <pc:spChg chg="add mod">
          <ac:chgData name="Chen Zhan" userId="9bf1158d-5ec6-44ed-8784-22fed4df2891" providerId="ADAL" clId="{6E60FFE0-9373-4CE2-BF30-25B537E01A81}" dt="2023-11-09T14:11:51.242" v="954"/>
          <ac:spMkLst>
            <pc:docMk/>
            <pc:sldMk cId="3778195666" sldId="617"/>
            <ac:spMk id="370" creationId="{03246788-8F46-3BA9-BBC4-C58E202B0226}"/>
          </ac:spMkLst>
        </pc:spChg>
        <pc:spChg chg="add mod">
          <ac:chgData name="Chen Zhan" userId="9bf1158d-5ec6-44ed-8784-22fed4df2891" providerId="ADAL" clId="{6E60FFE0-9373-4CE2-BF30-25B537E01A81}" dt="2023-11-09T14:11:51.242" v="954"/>
          <ac:spMkLst>
            <pc:docMk/>
            <pc:sldMk cId="3778195666" sldId="617"/>
            <ac:spMk id="371" creationId="{312E2DED-4282-183C-11F4-C91A47ED1A2A}"/>
          </ac:spMkLst>
        </pc:spChg>
        <pc:spChg chg="add mod">
          <ac:chgData name="Chen Zhan" userId="9bf1158d-5ec6-44ed-8784-22fed4df2891" providerId="ADAL" clId="{6E60FFE0-9373-4CE2-BF30-25B537E01A81}" dt="2023-11-09T14:11:51.242" v="954"/>
          <ac:spMkLst>
            <pc:docMk/>
            <pc:sldMk cId="3778195666" sldId="617"/>
            <ac:spMk id="372" creationId="{CAD46A1E-CFF7-1AC6-6AB3-E204E0C8142E}"/>
          </ac:spMkLst>
        </pc:spChg>
        <pc:spChg chg="add mod">
          <ac:chgData name="Chen Zhan" userId="9bf1158d-5ec6-44ed-8784-22fed4df2891" providerId="ADAL" clId="{6E60FFE0-9373-4CE2-BF30-25B537E01A81}" dt="2023-11-09T14:11:51.242" v="954"/>
          <ac:spMkLst>
            <pc:docMk/>
            <pc:sldMk cId="3778195666" sldId="617"/>
            <ac:spMk id="373" creationId="{4835966B-6BA6-3F3E-9CEE-845B0C75CB22}"/>
          </ac:spMkLst>
        </pc:spChg>
        <pc:spChg chg="add mod">
          <ac:chgData name="Chen Zhan" userId="9bf1158d-5ec6-44ed-8784-22fed4df2891" providerId="ADAL" clId="{6E60FFE0-9373-4CE2-BF30-25B537E01A81}" dt="2023-11-09T14:11:51.242" v="954"/>
          <ac:spMkLst>
            <pc:docMk/>
            <pc:sldMk cId="3778195666" sldId="617"/>
            <ac:spMk id="374" creationId="{B476AE70-0745-5FEA-AB8F-9E9A35A63BD4}"/>
          </ac:spMkLst>
        </pc:spChg>
        <pc:spChg chg="add mod">
          <ac:chgData name="Chen Zhan" userId="9bf1158d-5ec6-44ed-8784-22fed4df2891" providerId="ADAL" clId="{6E60FFE0-9373-4CE2-BF30-25B537E01A81}" dt="2023-11-09T14:11:51.242" v="954"/>
          <ac:spMkLst>
            <pc:docMk/>
            <pc:sldMk cId="3778195666" sldId="617"/>
            <ac:spMk id="375" creationId="{C2860924-6664-7D76-DF7D-B76CA1EDB29B}"/>
          </ac:spMkLst>
        </pc:spChg>
        <pc:spChg chg="add mod">
          <ac:chgData name="Chen Zhan" userId="9bf1158d-5ec6-44ed-8784-22fed4df2891" providerId="ADAL" clId="{6E60FFE0-9373-4CE2-BF30-25B537E01A81}" dt="2023-11-09T14:11:51.242" v="954"/>
          <ac:spMkLst>
            <pc:docMk/>
            <pc:sldMk cId="3778195666" sldId="617"/>
            <ac:spMk id="376" creationId="{A8B2ABF9-AE7A-03AB-B025-6A6C8DCA2FE9}"/>
          </ac:spMkLst>
        </pc:spChg>
        <pc:spChg chg="add mod">
          <ac:chgData name="Chen Zhan" userId="9bf1158d-5ec6-44ed-8784-22fed4df2891" providerId="ADAL" clId="{6E60FFE0-9373-4CE2-BF30-25B537E01A81}" dt="2023-11-09T14:11:51.242" v="954"/>
          <ac:spMkLst>
            <pc:docMk/>
            <pc:sldMk cId="3778195666" sldId="617"/>
            <ac:spMk id="377" creationId="{CC443DBE-C3B3-92CE-1EDB-BE19E3988BE5}"/>
          </ac:spMkLst>
        </pc:spChg>
        <pc:spChg chg="add mod">
          <ac:chgData name="Chen Zhan" userId="9bf1158d-5ec6-44ed-8784-22fed4df2891" providerId="ADAL" clId="{6E60FFE0-9373-4CE2-BF30-25B537E01A81}" dt="2023-11-09T14:11:51.242" v="954"/>
          <ac:spMkLst>
            <pc:docMk/>
            <pc:sldMk cId="3778195666" sldId="617"/>
            <ac:spMk id="378" creationId="{4241C6E6-CDC2-BD46-A059-E5912980A081}"/>
          </ac:spMkLst>
        </pc:spChg>
        <pc:spChg chg="add mod">
          <ac:chgData name="Chen Zhan" userId="9bf1158d-5ec6-44ed-8784-22fed4df2891" providerId="ADAL" clId="{6E60FFE0-9373-4CE2-BF30-25B537E01A81}" dt="2023-11-09T14:11:51.242" v="954"/>
          <ac:spMkLst>
            <pc:docMk/>
            <pc:sldMk cId="3778195666" sldId="617"/>
            <ac:spMk id="379" creationId="{78A0781A-3942-A568-15FA-C09CCAC2CDFC}"/>
          </ac:spMkLst>
        </pc:spChg>
        <pc:spChg chg="add mod">
          <ac:chgData name="Chen Zhan" userId="9bf1158d-5ec6-44ed-8784-22fed4df2891" providerId="ADAL" clId="{6E60FFE0-9373-4CE2-BF30-25B537E01A81}" dt="2023-11-09T14:11:51.242" v="954"/>
          <ac:spMkLst>
            <pc:docMk/>
            <pc:sldMk cId="3778195666" sldId="617"/>
            <ac:spMk id="380" creationId="{5C8FB153-0DCE-E2AD-AE58-1895F1C8AC70}"/>
          </ac:spMkLst>
        </pc:spChg>
        <pc:spChg chg="add mod">
          <ac:chgData name="Chen Zhan" userId="9bf1158d-5ec6-44ed-8784-22fed4df2891" providerId="ADAL" clId="{6E60FFE0-9373-4CE2-BF30-25B537E01A81}" dt="2023-11-09T14:11:51.242" v="954"/>
          <ac:spMkLst>
            <pc:docMk/>
            <pc:sldMk cId="3778195666" sldId="617"/>
            <ac:spMk id="381" creationId="{CCDEE992-8CC5-2C6C-0C39-3BC073368BE1}"/>
          </ac:spMkLst>
        </pc:spChg>
        <pc:spChg chg="add mod">
          <ac:chgData name="Chen Zhan" userId="9bf1158d-5ec6-44ed-8784-22fed4df2891" providerId="ADAL" clId="{6E60FFE0-9373-4CE2-BF30-25B537E01A81}" dt="2023-11-09T14:11:51.242" v="954"/>
          <ac:spMkLst>
            <pc:docMk/>
            <pc:sldMk cId="3778195666" sldId="617"/>
            <ac:spMk id="382" creationId="{9F13B0F9-164F-D671-9056-8D2126124082}"/>
          </ac:spMkLst>
        </pc:spChg>
        <pc:spChg chg="add mod">
          <ac:chgData name="Chen Zhan" userId="9bf1158d-5ec6-44ed-8784-22fed4df2891" providerId="ADAL" clId="{6E60FFE0-9373-4CE2-BF30-25B537E01A81}" dt="2023-11-09T14:11:51.242" v="954"/>
          <ac:spMkLst>
            <pc:docMk/>
            <pc:sldMk cId="3778195666" sldId="617"/>
            <ac:spMk id="383" creationId="{DBD04E0D-E18C-FBEE-97DA-9DE64C32A4C2}"/>
          </ac:spMkLst>
        </pc:spChg>
        <pc:spChg chg="add mod">
          <ac:chgData name="Chen Zhan" userId="9bf1158d-5ec6-44ed-8784-22fed4df2891" providerId="ADAL" clId="{6E60FFE0-9373-4CE2-BF30-25B537E01A81}" dt="2023-11-09T14:11:51.242" v="954"/>
          <ac:spMkLst>
            <pc:docMk/>
            <pc:sldMk cId="3778195666" sldId="617"/>
            <ac:spMk id="384" creationId="{63C306CC-694D-4FB2-4548-B1494FBCCED9}"/>
          </ac:spMkLst>
        </pc:spChg>
        <pc:spChg chg="add mod">
          <ac:chgData name="Chen Zhan" userId="9bf1158d-5ec6-44ed-8784-22fed4df2891" providerId="ADAL" clId="{6E60FFE0-9373-4CE2-BF30-25B537E01A81}" dt="2023-11-09T14:11:51.242" v="954"/>
          <ac:spMkLst>
            <pc:docMk/>
            <pc:sldMk cId="3778195666" sldId="617"/>
            <ac:spMk id="385" creationId="{F479BDB4-3656-CE6D-B71B-A91944997A32}"/>
          </ac:spMkLst>
        </pc:spChg>
        <pc:spChg chg="add mod">
          <ac:chgData name="Chen Zhan" userId="9bf1158d-5ec6-44ed-8784-22fed4df2891" providerId="ADAL" clId="{6E60FFE0-9373-4CE2-BF30-25B537E01A81}" dt="2023-11-09T14:11:51.242" v="954"/>
          <ac:spMkLst>
            <pc:docMk/>
            <pc:sldMk cId="3778195666" sldId="617"/>
            <ac:spMk id="386" creationId="{8E469834-1814-3934-F79F-205D3257D669}"/>
          </ac:spMkLst>
        </pc:spChg>
        <pc:spChg chg="add mod">
          <ac:chgData name="Chen Zhan" userId="9bf1158d-5ec6-44ed-8784-22fed4df2891" providerId="ADAL" clId="{6E60FFE0-9373-4CE2-BF30-25B537E01A81}" dt="2023-11-09T14:11:51.242" v="954"/>
          <ac:spMkLst>
            <pc:docMk/>
            <pc:sldMk cId="3778195666" sldId="617"/>
            <ac:spMk id="387" creationId="{D99E7937-936E-49A3-A7FE-3C850685FC03}"/>
          </ac:spMkLst>
        </pc:spChg>
        <pc:spChg chg="add mod">
          <ac:chgData name="Chen Zhan" userId="9bf1158d-5ec6-44ed-8784-22fed4df2891" providerId="ADAL" clId="{6E60FFE0-9373-4CE2-BF30-25B537E01A81}" dt="2023-11-09T14:11:51.242" v="954"/>
          <ac:spMkLst>
            <pc:docMk/>
            <pc:sldMk cId="3778195666" sldId="617"/>
            <ac:spMk id="388" creationId="{8A62DA71-8C33-1A3F-0FC2-2BA24AA49F6C}"/>
          </ac:spMkLst>
        </pc:spChg>
        <pc:spChg chg="add mod">
          <ac:chgData name="Chen Zhan" userId="9bf1158d-5ec6-44ed-8784-22fed4df2891" providerId="ADAL" clId="{6E60FFE0-9373-4CE2-BF30-25B537E01A81}" dt="2023-11-09T14:11:51.242" v="954"/>
          <ac:spMkLst>
            <pc:docMk/>
            <pc:sldMk cId="3778195666" sldId="617"/>
            <ac:spMk id="389" creationId="{C9B2F592-C83F-6BF5-FDC4-0456FD896399}"/>
          </ac:spMkLst>
        </pc:spChg>
        <pc:spChg chg="add mod">
          <ac:chgData name="Chen Zhan" userId="9bf1158d-5ec6-44ed-8784-22fed4df2891" providerId="ADAL" clId="{6E60FFE0-9373-4CE2-BF30-25B537E01A81}" dt="2023-11-09T14:11:51.242" v="954"/>
          <ac:spMkLst>
            <pc:docMk/>
            <pc:sldMk cId="3778195666" sldId="617"/>
            <ac:spMk id="390" creationId="{AD958317-CDDD-E7DE-507C-5BC353DEB4FB}"/>
          </ac:spMkLst>
        </pc:spChg>
        <pc:spChg chg="add mod">
          <ac:chgData name="Chen Zhan" userId="9bf1158d-5ec6-44ed-8784-22fed4df2891" providerId="ADAL" clId="{6E60FFE0-9373-4CE2-BF30-25B537E01A81}" dt="2023-11-09T14:11:51.242" v="954"/>
          <ac:spMkLst>
            <pc:docMk/>
            <pc:sldMk cId="3778195666" sldId="617"/>
            <ac:spMk id="391" creationId="{93150924-432B-43B9-6CBF-A1B5C56E7BCA}"/>
          </ac:spMkLst>
        </pc:spChg>
        <pc:spChg chg="add mod">
          <ac:chgData name="Chen Zhan" userId="9bf1158d-5ec6-44ed-8784-22fed4df2891" providerId="ADAL" clId="{6E60FFE0-9373-4CE2-BF30-25B537E01A81}" dt="2023-11-09T14:11:51.242" v="954"/>
          <ac:spMkLst>
            <pc:docMk/>
            <pc:sldMk cId="3778195666" sldId="617"/>
            <ac:spMk id="392" creationId="{D7965E64-42C2-8823-5E05-CF309DC18567}"/>
          </ac:spMkLst>
        </pc:spChg>
        <pc:spChg chg="add mod">
          <ac:chgData name="Chen Zhan" userId="9bf1158d-5ec6-44ed-8784-22fed4df2891" providerId="ADAL" clId="{6E60FFE0-9373-4CE2-BF30-25B537E01A81}" dt="2023-11-09T14:11:51.242" v="954"/>
          <ac:spMkLst>
            <pc:docMk/>
            <pc:sldMk cId="3778195666" sldId="617"/>
            <ac:spMk id="393" creationId="{7B28590F-2263-6A61-5F4A-19E22F0DA321}"/>
          </ac:spMkLst>
        </pc:spChg>
        <pc:spChg chg="add mod">
          <ac:chgData name="Chen Zhan" userId="9bf1158d-5ec6-44ed-8784-22fed4df2891" providerId="ADAL" clId="{6E60FFE0-9373-4CE2-BF30-25B537E01A81}" dt="2023-11-09T14:11:51.242" v="954"/>
          <ac:spMkLst>
            <pc:docMk/>
            <pc:sldMk cId="3778195666" sldId="617"/>
            <ac:spMk id="394" creationId="{AE723D02-4855-AAAF-BF8E-6A82631A7BAB}"/>
          </ac:spMkLst>
        </pc:spChg>
        <pc:spChg chg="add mod">
          <ac:chgData name="Chen Zhan" userId="9bf1158d-5ec6-44ed-8784-22fed4df2891" providerId="ADAL" clId="{6E60FFE0-9373-4CE2-BF30-25B537E01A81}" dt="2023-11-09T14:11:51.242" v="954"/>
          <ac:spMkLst>
            <pc:docMk/>
            <pc:sldMk cId="3778195666" sldId="617"/>
            <ac:spMk id="395" creationId="{6377548D-E854-1A06-1816-84AD5B109B5F}"/>
          </ac:spMkLst>
        </pc:spChg>
        <pc:spChg chg="add mod">
          <ac:chgData name="Chen Zhan" userId="9bf1158d-5ec6-44ed-8784-22fed4df2891" providerId="ADAL" clId="{6E60FFE0-9373-4CE2-BF30-25B537E01A81}" dt="2023-11-09T14:11:51.242" v="954"/>
          <ac:spMkLst>
            <pc:docMk/>
            <pc:sldMk cId="3778195666" sldId="617"/>
            <ac:spMk id="396" creationId="{46B0170B-598E-DD6B-2F32-21DDA66ED674}"/>
          </ac:spMkLst>
        </pc:spChg>
        <pc:spChg chg="add mod">
          <ac:chgData name="Chen Zhan" userId="9bf1158d-5ec6-44ed-8784-22fed4df2891" providerId="ADAL" clId="{6E60FFE0-9373-4CE2-BF30-25B537E01A81}" dt="2023-11-09T14:11:51.242" v="954"/>
          <ac:spMkLst>
            <pc:docMk/>
            <pc:sldMk cId="3778195666" sldId="617"/>
            <ac:spMk id="397" creationId="{DE3576DC-FD0B-7FBD-03E2-CA7039E4F978}"/>
          </ac:spMkLst>
        </pc:spChg>
        <pc:spChg chg="add mod">
          <ac:chgData name="Chen Zhan" userId="9bf1158d-5ec6-44ed-8784-22fed4df2891" providerId="ADAL" clId="{6E60FFE0-9373-4CE2-BF30-25B537E01A81}" dt="2023-11-09T14:11:51.242" v="954"/>
          <ac:spMkLst>
            <pc:docMk/>
            <pc:sldMk cId="3778195666" sldId="617"/>
            <ac:spMk id="398" creationId="{3D5E3AA4-B8BA-7C9E-47FE-F1D781FBBFDF}"/>
          </ac:spMkLst>
        </pc:spChg>
        <pc:spChg chg="add mod">
          <ac:chgData name="Chen Zhan" userId="9bf1158d-5ec6-44ed-8784-22fed4df2891" providerId="ADAL" clId="{6E60FFE0-9373-4CE2-BF30-25B537E01A81}" dt="2023-11-09T14:11:51.242" v="954"/>
          <ac:spMkLst>
            <pc:docMk/>
            <pc:sldMk cId="3778195666" sldId="617"/>
            <ac:spMk id="399" creationId="{9066A20C-6293-83A6-54C5-E738BAAD3D45}"/>
          </ac:spMkLst>
        </pc:spChg>
        <pc:spChg chg="add mod">
          <ac:chgData name="Chen Zhan" userId="9bf1158d-5ec6-44ed-8784-22fed4df2891" providerId="ADAL" clId="{6E60FFE0-9373-4CE2-BF30-25B537E01A81}" dt="2023-11-09T14:11:51.242" v="954"/>
          <ac:spMkLst>
            <pc:docMk/>
            <pc:sldMk cId="3778195666" sldId="617"/>
            <ac:spMk id="400" creationId="{F36E2341-114C-E20F-AF7D-CC8C9FF1DC53}"/>
          </ac:spMkLst>
        </pc:spChg>
        <pc:spChg chg="add mod">
          <ac:chgData name="Chen Zhan" userId="9bf1158d-5ec6-44ed-8784-22fed4df2891" providerId="ADAL" clId="{6E60FFE0-9373-4CE2-BF30-25B537E01A81}" dt="2023-11-09T14:11:51.242" v="954"/>
          <ac:spMkLst>
            <pc:docMk/>
            <pc:sldMk cId="3778195666" sldId="617"/>
            <ac:spMk id="401" creationId="{5B0FDA16-0D3C-A56B-B82B-6ABCEA63EB04}"/>
          </ac:spMkLst>
        </pc:spChg>
        <pc:spChg chg="add mod">
          <ac:chgData name="Chen Zhan" userId="9bf1158d-5ec6-44ed-8784-22fed4df2891" providerId="ADAL" clId="{6E60FFE0-9373-4CE2-BF30-25B537E01A81}" dt="2023-11-09T14:11:51.242" v="954"/>
          <ac:spMkLst>
            <pc:docMk/>
            <pc:sldMk cId="3778195666" sldId="617"/>
            <ac:spMk id="402" creationId="{EDC98ED6-3F37-B0BF-C3E3-BA1136A1A0B5}"/>
          </ac:spMkLst>
        </pc:spChg>
        <pc:spChg chg="add mod">
          <ac:chgData name="Chen Zhan" userId="9bf1158d-5ec6-44ed-8784-22fed4df2891" providerId="ADAL" clId="{6E60FFE0-9373-4CE2-BF30-25B537E01A81}" dt="2023-11-09T14:11:51.242" v="954"/>
          <ac:spMkLst>
            <pc:docMk/>
            <pc:sldMk cId="3778195666" sldId="617"/>
            <ac:spMk id="403" creationId="{F33E490D-B866-BBDA-0815-06D327ED99DF}"/>
          </ac:spMkLst>
        </pc:spChg>
        <pc:spChg chg="add mod">
          <ac:chgData name="Chen Zhan" userId="9bf1158d-5ec6-44ed-8784-22fed4df2891" providerId="ADAL" clId="{6E60FFE0-9373-4CE2-BF30-25B537E01A81}" dt="2023-11-09T14:11:51.242" v="954"/>
          <ac:spMkLst>
            <pc:docMk/>
            <pc:sldMk cId="3778195666" sldId="617"/>
            <ac:spMk id="404" creationId="{8428D3A2-92BB-50C4-BE28-72D533996A7A}"/>
          </ac:spMkLst>
        </pc:spChg>
        <pc:spChg chg="add mod">
          <ac:chgData name="Chen Zhan" userId="9bf1158d-5ec6-44ed-8784-22fed4df2891" providerId="ADAL" clId="{6E60FFE0-9373-4CE2-BF30-25B537E01A81}" dt="2023-11-09T14:11:51.242" v="954"/>
          <ac:spMkLst>
            <pc:docMk/>
            <pc:sldMk cId="3778195666" sldId="617"/>
            <ac:spMk id="405" creationId="{1235837D-11E0-08AC-B7A8-58F7AF0EF639}"/>
          </ac:spMkLst>
        </pc:spChg>
        <pc:spChg chg="add mod">
          <ac:chgData name="Chen Zhan" userId="9bf1158d-5ec6-44ed-8784-22fed4df2891" providerId="ADAL" clId="{6E60FFE0-9373-4CE2-BF30-25B537E01A81}" dt="2023-11-09T14:12:01.908" v="956" actId="1076"/>
          <ac:spMkLst>
            <pc:docMk/>
            <pc:sldMk cId="3778195666" sldId="617"/>
            <ac:spMk id="406" creationId="{A5333BAA-C3AE-8564-1825-76A1524DED39}"/>
          </ac:spMkLst>
        </pc:spChg>
        <pc:spChg chg="add del mod">
          <ac:chgData name="Chen Zhan" userId="9bf1158d-5ec6-44ed-8784-22fed4df2891" providerId="ADAL" clId="{6E60FFE0-9373-4CE2-BF30-25B537E01A81}" dt="2023-11-09T14:11:53.815" v="955" actId="478"/>
          <ac:spMkLst>
            <pc:docMk/>
            <pc:sldMk cId="3778195666" sldId="617"/>
            <ac:spMk id="407" creationId="{F86AFF0C-01FE-EAB5-C68B-B93FF91A1D6A}"/>
          </ac:spMkLst>
        </pc:spChg>
      </pc:sldChg>
      <pc:sldChg chg="addSp delSp modSp add">
        <pc:chgData name="Chen Zhan" userId="9bf1158d-5ec6-44ed-8784-22fed4df2891" providerId="ADAL" clId="{6E60FFE0-9373-4CE2-BF30-25B537E01A81}" dt="2023-11-09T14:12:35.256" v="965" actId="1076"/>
        <pc:sldMkLst>
          <pc:docMk/>
          <pc:sldMk cId="827418730" sldId="618"/>
        </pc:sldMkLst>
        <pc:spChg chg="mod">
          <ac:chgData name="Chen Zhan" userId="9bf1158d-5ec6-44ed-8784-22fed4df2891" providerId="ADAL" clId="{6E60FFE0-9373-4CE2-BF30-25B537E01A81}" dt="2023-11-09T14:12:20.480" v="960" actId="1076"/>
          <ac:spMkLst>
            <pc:docMk/>
            <pc:sldMk cId="827418730" sldId="618"/>
            <ac:spMk id="2" creationId="{975F48F0-3E04-B7A6-027D-CCBC2CBE08A9}"/>
          </ac:spMkLst>
        </pc:spChg>
        <pc:spChg chg="add mod">
          <ac:chgData name="Chen Zhan" userId="9bf1158d-5ec6-44ed-8784-22fed4df2891" providerId="ADAL" clId="{6E60FFE0-9373-4CE2-BF30-25B537E01A81}" dt="2023-11-09T14:12:24.052" v="963"/>
          <ac:spMkLst>
            <pc:docMk/>
            <pc:sldMk cId="827418730" sldId="618"/>
            <ac:spMk id="5" creationId="{9EAE83F6-4513-6FDC-D160-8CC4E542692B}"/>
          </ac:spMkLst>
        </pc:spChg>
        <pc:spChg chg="add mod">
          <ac:chgData name="Chen Zhan" userId="9bf1158d-5ec6-44ed-8784-22fed4df2891" providerId="ADAL" clId="{6E60FFE0-9373-4CE2-BF30-25B537E01A81}" dt="2023-11-09T14:12:24.052" v="963"/>
          <ac:spMkLst>
            <pc:docMk/>
            <pc:sldMk cId="827418730" sldId="618"/>
            <ac:spMk id="6" creationId="{3C62B038-3755-8CA3-9E98-9319C1A717AA}"/>
          </ac:spMkLst>
        </pc:spChg>
        <pc:spChg chg="add mod">
          <ac:chgData name="Chen Zhan" userId="9bf1158d-5ec6-44ed-8784-22fed4df2891" providerId="ADAL" clId="{6E60FFE0-9373-4CE2-BF30-25B537E01A81}" dt="2023-11-09T14:12:24.052" v="963"/>
          <ac:spMkLst>
            <pc:docMk/>
            <pc:sldMk cId="827418730" sldId="618"/>
            <ac:spMk id="7" creationId="{6C5B267E-CE01-4F58-555D-941BD030EEFE}"/>
          </ac:spMkLst>
        </pc:spChg>
        <pc:spChg chg="add mod">
          <ac:chgData name="Chen Zhan" userId="9bf1158d-5ec6-44ed-8784-22fed4df2891" providerId="ADAL" clId="{6E60FFE0-9373-4CE2-BF30-25B537E01A81}" dt="2023-11-09T14:12:24.052" v="963"/>
          <ac:spMkLst>
            <pc:docMk/>
            <pc:sldMk cId="827418730" sldId="618"/>
            <ac:spMk id="8" creationId="{E10C26FE-EE92-A8DA-5401-8E804A24FC5B}"/>
          </ac:spMkLst>
        </pc:spChg>
        <pc:spChg chg="add mod">
          <ac:chgData name="Chen Zhan" userId="9bf1158d-5ec6-44ed-8784-22fed4df2891" providerId="ADAL" clId="{6E60FFE0-9373-4CE2-BF30-25B537E01A81}" dt="2023-11-09T14:12:24.052" v="963"/>
          <ac:spMkLst>
            <pc:docMk/>
            <pc:sldMk cId="827418730" sldId="618"/>
            <ac:spMk id="9" creationId="{DAD7CFB1-E7E1-3577-9639-BBA3266B8964}"/>
          </ac:spMkLst>
        </pc:spChg>
        <pc:spChg chg="add mod">
          <ac:chgData name="Chen Zhan" userId="9bf1158d-5ec6-44ed-8784-22fed4df2891" providerId="ADAL" clId="{6E60FFE0-9373-4CE2-BF30-25B537E01A81}" dt="2023-11-09T14:12:24.052" v="963"/>
          <ac:spMkLst>
            <pc:docMk/>
            <pc:sldMk cId="827418730" sldId="618"/>
            <ac:spMk id="10" creationId="{A03BD1F6-290B-227F-596E-733C596188E9}"/>
          </ac:spMkLst>
        </pc:spChg>
        <pc:spChg chg="add mod">
          <ac:chgData name="Chen Zhan" userId="9bf1158d-5ec6-44ed-8784-22fed4df2891" providerId="ADAL" clId="{6E60FFE0-9373-4CE2-BF30-25B537E01A81}" dt="2023-11-09T14:12:24.052" v="963"/>
          <ac:spMkLst>
            <pc:docMk/>
            <pc:sldMk cId="827418730" sldId="618"/>
            <ac:spMk id="11" creationId="{742E434B-DACA-72CC-079A-809E84566C56}"/>
          </ac:spMkLst>
        </pc:spChg>
        <pc:spChg chg="add mod">
          <ac:chgData name="Chen Zhan" userId="9bf1158d-5ec6-44ed-8784-22fed4df2891" providerId="ADAL" clId="{6E60FFE0-9373-4CE2-BF30-25B537E01A81}" dt="2023-11-09T14:12:24.052" v="963"/>
          <ac:spMkLst>
            <pc:docMk/>
            <pc:sldMk cId="827418730" sldId="618"/>
            <ac:spMk id="12" creationId="{D991BE56-21AB-0FCC-6A9E-AC8A9D0DCCD7}"/>
          </ac:spMkLst>
        </pc:spChg>
        <pc:spChg chg="add mod">
          <ac:chgData name="Chen Zhan" userId="9bf1158d-5ec6-44ed-8784-22fed4df2891" providerId="ADAL" clId="{6E60FFE0-9373-4CE2-BF30-25B537E01A81}" dt="2023-11-09T14:12:24.052" v="963"/>
          <ac:spMkLst>
            <pc:docMk/>
            <pc:sldMk cId="827418730" sldId="618"/>
            <ac:spMk id="13" creationId="{E78D695E-6B71-C79A-02AF-4906700AB710}"/>
          </ac:spMkLst>
        </pc:spChg>
        <pc:spChg chg="add mod">
          <ac:chgData name="Chen Zhan" userId="9bf1158d-5ec6-44ed-8784-22fed4df2891" providerId="ADAL" clId="{6E60FFE0-9373-4CE2-BF30-25B537E01A81}" dt="2023-11-09T14:12:24.052" v="963"/>
          <ac:spMkLst>
            <pc:docMk/>
            <pc:sldMk cId="827418730" sldId="618"/>
            <ac:spMk id="14" creationId="{4C83996C-1359-CAC0-F770-2ACD555A57F3}"/>
          </ac:spMkLst>
        </pc:spChg>
        <pc:spChg chg="add mod">
          <ac:chgData name="Chen Zhan" userId="9bf1158d-5ec6-44ed-8784-22fed4df2891" providerId="ADAL" clId="{6E60FFE0-9373-4CE2-BF30-25B537E01A81}" dt="2023-11-09T14:12:24.052" v="963"/>
          <ac:spMkLst>
            <pc:docMk/>
            <pc:sldMk cId="827418730" sldId="618"/>
            <ac:spMk id="15" creationId="{9BF1307D-6F40-4337-145F-67CF215E7AA0}"/>
          </ac:spMkLst>
        </pc:spChg>
        <pc:spChg chg="add mod">
          <ac:chgData name="Chen Zhan" userId="9bf1158d-5ec6-44ed-8784-22fed4df2891" providerId="ADAL" clId="{6E60FFE0-9373-4CE2-BF30-25B537E01A81}" dt="2023-11-09T14:12:24.052" v="963"/>
          <ac:spMkLst>
            <pc:docMk/>
            <pc:sldMk cId="827418730" sldId="618"/>
            <ac:spMk id="16" creationId="{C577A07A-539F-F2EB-8021-A0F8F05A784C}"/>
          </ac:spMkLst>
        </pc:spChg>
        <pc:spChg chg="add mod">
          <ac:chgData name="Chen Zhan" userId="9bf1158d-5ec6-44ed-8784-22fed4df2891" providerId="ADAL" clId="{6E60FFE0-9373-4CE2-BF30-25B537E01A81}" dt="2023-11-09T14:12:24.052" v="963"/>
          <ac:spMkLst>
            <pc:docMk/>
            <pc:sldMk cId="827418730" sldId="618"/>
            <ac:spMk id="17" creationId="{335CA009-3C4E-C03B-77B2-3A4C99A8FF8A}"/>
          </ac:spMkLst>
        </pc:spChg>
        <pc:spChg chg="add mod">
          <ac:chgData name="Chen Zhan" userId="9bf1158d-5ec6-44ed-8784-22fed4df2891" providerId="ADAL" clId="{6E60FFE0-9373-4CE2-BF30-25B537E01A81}" dt="2023-11-09T14:12:24.052" v="963"/>
          <ac:spMkLst>
            <pc:docMk/>
            <pc:sldMk cId="827418730" sldId="618"/>
            <ac:spMk id="18" creationId="{A94A2EFD-F337-B763-57DA-30326FA43B6B}"/>
          </ac:spMkLst>
        </pc:spChg>
        <pc:spChg chg="add mod">
          <ac:chgData name="Chen Zhan" userId="9bf1158d-5ec6-44ed-8784-22fed4df2891" providerId="ADAL" clId="{6E60FFE0-9373-4CE2-BF30-25B537E01A81}" dt="2023-11-09T14:12:24.052" v="963"/>
          <ac:spMkLst>
            <pc:docMk/>
            <pc:sldMk cId="827418730" sldId="618"/>
            <ac:spMk id="19" creationId="{82EA7DF8-525E-A35B-960E-5F7B1A7BE6E8}"/>
          </ac:spMkLst>
        </pc:spChg>
        <pc:spChg chg="add mod">
          <ac:chgData name="Chen Zhan" userId="9bf1158d-5ec6-44ed-8784-22fed4df2891" providerId="ADAL" clId="{6E60FFE0-9373-4CE2-BF30-25B537E01A81}" dt="2023-11-09T14:12:24.052" v="963"/>
          <ac:spMkLst>
            <pc:docMk/>
            <pc:sldMk cId="827418730" sldId="618"/>
            <ac:spMk id="20" creationId="{4A02E773-5D3C-FB0C-CDDA-009BFFE99AFB}"/>
          </ac:spMkLst>
        </pc:spChg>
        <pc:spChg chg="add mod">
          <ac:chgData name="Chen Zhan" userId="9bf1158d-5ec6-44ed-8784-22fed4df2891" providerId="ADAL" clId="{6E60FFE0-9373-4CE2-BF30-25B537E01A81}" dt="2023-11-09T14:12:24.052" v="963"/>
          <ac:spMkLst>
            <pc:docMk/>
            <pc:sldMk cId="827418730" sldId="618"/>
            <ac:spMk id="21" creationId="{4E898BAC-1880-D3C1-F6E5-AE6BC2AE382D}"/>
          </ac:spMkLst>
        </pc:spChg>
        <pc:spChg chg="add mod">
          <ac:chgData name="Chen Zhan" userId="9bf1158d-5ec6-44ed-8784-22fed4df2891" providerId="ADAL" clId="{6E60FFE0-9373-4CE2-BF30-25B537E01A81}" dt="2023-11-09T14:12:24.052" v="963"/>
          <ac:spMkLst>
            <pc:docMk/>
            <pc:sldMk cId="827418730" sldId="618"/>
            <ac:spMk id="22" creationId="{D38D7379-E0BA-C475-FDD0-F80460F32E01}"/>
          </ac:spMkLst>
        </pc:spChg>
        <pc:spChg chg="add mod">
          <ac:chgData name="Chen Zhan" userId="9bf1158d-5ec6-44ed-8784-22fed4df2891" providerId="ADAL" clId="{6E60FFE0-9373-4CE2-BF30-25B537E01A81}" dt="2023-11-09T14:12:24.052" v="963"/>
          <ac:spMkLst>
            <pc:docMk/>
            <pc:sldMk cId="827418730" sldId="618"/>
            <ac:spMk id="23" creationId="{D3637B0F-095B-479D-876F-AEC4F2301238}"/>
          </ac:spMkLst>
        </pc:spChg>
        <pc:spChg chg="add mod">
          <ac:chgData name="Chen Zhan" userId="9bf1158d-5ec6-44ed-8784-22fed4df2891" providerId="ADAL" clId="{6E60FFE0-9373-4CE2-BF30-25B537E01A81}" dt="2023-11-09T14:12:24.052" v="963"/>
          <ac:spMkLst>
            <pc:docMk/>
            <pc:sldMk cId="827418730" sldId="618"/>
            <ac:spMk id="24" creationId="{CF93C57F-9A29-66AA-D27B-7E21D7CD94F0}"/>
          </ac:spMkLst>
        </pc:spChg>
        <pc:spChg chg="add mod">
          <ac:chgData name="Chen Zhan" userId="9bf1158d-5ec6-44ed-8784-22fed4df2891" providerId="ADAL" clId="{6E60FFE0-9373-4CE2-BF30-25B537E01A81}" dt="2023-11-09T14:12:24.052" v="963"/>
          <ac:spMkLst>
            <pc:docMk/>
            <pc:sldMk cId="827418730" sldId="618"/>
            <ac:spMk id="25" creationId="{F6583D40-338A-C7B2-F118-E4C462D92372}"/>
          </ac:spMkLst>
        </pc:spChg>
        <pc:spChg chg="add mod">
          <ac:chgData name="Chen Zhan" userId="9bf1158d-5ec6-44ed-8784-22fed4df2891" providerId="ADAL" clId="{6E60FFE0-9373-4CE2-BF30-25B537E01A81}" dt="2023-11-09T14:12:24.052" v="963"/>
          <ac:spMkLst>
            <pc:docMk/>
            <pc:sldMk cId="827418730" sldId="618"/>
            <ac:spMk id="26" creationId="{429D4480-6C16-192D-E6B5-F682A75F0DE4}"/>
          </ac:spMkLst>
        </pc:spChg>
        <pc:spChg chg="add mod">
          <ac:chgData name="Chen Zhan" userId="9bf1158d-5ec6-44ed-8784-22fed4df2891" providerId="ADAL" clId="{6E60FFE0-9373-4CE2-BF30-25B537E01A81}" dt="2023-11-09T14:12:24.052" v="963"/>
          <ac:spMkLst>
            <pc:docMk/>
            <pc:sldMk cId="827418730" sldId="618"/>
            <ac:spMk id="27" creationId="{1561C1B9-4ACA-0C46-AE98-A204203ABE20}"/>
          </ac:spMkLst>
        </pc:spChg>
        <pc:spChg chg="add mod">
          <ac:chgData name="Chen Zhan" userId="9bf1158d-5ec6-44ed-8784-22fed4df2891" providerId="ADAL" clId="{6E60FFE0-9373-4CE2-BF30-25B537E01A81}" dt="2023-11-09T14:12:24.052" v="963"/>
          <ac:spMkLst>
            <pc:docMk/>
            <pc:sldMk cId="827418730" sldId="618"/>
            <ac:spMk id="28" creationId="{D65791BB-538D-59FB-49D4-0C0FDCE4D0E2}"/>
          </ac:spMkLst>
        </pc:spChg>
        <pc:spChg chg="add mod">
          <ac:chgData name="Chen Zhan" userId="9bf1158d-5ec6-44ed-8784-22fed4df2891" providerId="ADAL" clId="{6E60FFE0-9373-4CE2-BF30-25B537E01A81}" dt="2023-11-09T14:12:24.052" v="963"/>
          <ac:spMkLst>
            <pc:docMk/>
            <pc:sldMk cId="827418730" sldId="618"/>
            <ac:spMk id="29" creationId="{BAF4C643-D109-B131-1430-4282E4356581}"/>
          </ac:spMkLst>
        </pc:spChg>
        <pc:spChg chg="add mod">
          <ac:chgData name="Chen Zhan" userId="9bf1158d-5ec6-44ed-8784-22fed4df2891" providerId="ADAL" clId="{6E60FFE0-9373-4CE2-BF30-25B537E01A81}" dt="2023-11-09T14:12:24.052" v="963"/>
          <ac:spMkLst>
            <pc:docMk/>
            <pc:sldMk cId="827418730" sldId="618"/>
            <ac:spMk id="30" creationId="{BA546503-D5D2-0A41-0177-0D82FB8C44D4}"/>
          </ac:spMkLst>
        </pc:spChg>
        <pc:spChg chg="add mod">
          <ac:chgData name="Chen Zhan" userId="9bf1158d-5ec6-44ed-8784-22fed4df2891" providerId="ADAL" clId="{6E60FFE0-9373-4CE2-BF30-25B537E01A81}" dt="2023-11-09T14:12:24.052" v="963"/>
          <ac:spMkLst>
            <pc:docMk/>
            <pc:sldMk cId="827418730" sldId="618"/>
            <ac:spMk id="31" creationId="{07A62745-4E4A-704E-D95B-5117923DF4C5}"/>
          </ac:spMkLst>
        </pc:spChg>
        <pc:spChg chg="add mod">
          <ac:chgData name="Chen Zhan" userId="9bf1158d-5ec6-44ed-8784-22fed4df2891" providerId="ADAL" clId="{6E60FFE0-9373-4CE2-BF30-25B537E01A81}" dt="2023-11-09T14:12:24.052" v="963"/>
          <ac:spMkLst>
            <pc:docMk/>
            <pc:sldMk cId="827418730" sldId="618"/>
            <ac:spMk id="32" creationId="{E53540EF-8B69-6FF2-0E6E-47B50105F838}"/>
          </ac:spMkLst>
        </pc:spChg>
        <pc:spChg chg="add mod">
          <ac:chgData name="Chen Zhan" userId="9bf1158d-5ec6-44ed-8784-22fed4df2891" providerId="ADAL" clId="{6E60FFE0-9373-4CE2-BF30-25B537E01A81}" dt="2023-11-09T14:12:24.052" v="963"/>
          <ac:spMkLst>
            <pc:docMk/>
            <pc:sldMk cId="827418730" sldId="618"/>
            <ac:spMk id="33" creationId="{5D0CCAAD-F358-41BF-0792-DE70AA2910C2}"/>
          </ac:spMkLst>
        </pc:spChg>
        <pc:spChg chg="add mod">
          <ac:chgData name="Chen Zhan" userId="9bf1158d-5ec6-44ed-8784-22fed4df2891" providerId="ADAL" clId="{6E60FFE0-9373-4CE2-BF30-25B537E01A81}" dt="2023-11-09T14:12:24.052" v="963"/>
          <ac:spMkLst>
            <pc:docMk/>
            <pc:sldMk cId="827418730" sldId="618"/>
            <ac:spMk id="34" creationId="{1D9FFE69-09F8-D919-44FB-D62DA7DADCBF}"/>
          </ac:spMkLst>
        </pc:spChg>
        <pc:spChg chg="add mod">
          <ac:chgData name="Chen Zhan" userId="9bf1158d-5ec6-44ed-8784-22fed4df2891" providerId="ADAL" clId="{6E60FFE0-9373-4CE2-BF30-25B537E01A81}" dt="2023-11-09T14:12:24.052" v="963"/>
          <ac:spMkLst>
            <pc:docMk/>
            <pc:sldMk cId="827418730" sldId="618"/>
            <ac:spMk id="35" creationId="{6C380686-683D-E6A8-4B16-5CE0B2664FCC}"/>
          </ac:spMkLst>
        </pc:spChg>
        <pc:spChg chg="add mod">
          <ac:chgData name="Chen Zhan" userId="9bf1158d-5ec6-44ed-8784-22fed4df2891" providerId="ADAL" clId="{6E60FFE0-9373-4CE2-BF30-25B537E01A81}" dt="2023-11-09T14:12:24.052" v="963"/>
          <ac:spMkLst>
            <pc:docMk/>
            <pc:sldMk cId="827418730" sldId="618"/>
            <ac:spMk id="36" creationId="{648B3F5F-0184-EA96-60DA-67C859344643}"/>
          </ac:spMkLst>
        </pc:spChg>
        <pc:spChg chg="add mod">
          <ac:chgData name="Chen Zhan" userId="9bf1158d-5ec6-44ed-8784-22fed4df2891" providerId="ADAL" clId="{6E60FFE0-9373-4CE2-BF30-25B537E01A81}" dt="2023-11-09T14:12:24.052" v="963"/>
          <ac:spMkLst>
            <pc:docMk/>
            <pc:sldMk cId="827418730" sldId="618"/>
            <ac:spMk id="37" creationId="{3064E994-79BF-BC2F-4C99-C6BB1E1CE04A}"/>
          </ac:spMkLst>
        </pc:spChg>
        <pc:spChg chg="add mod">
          <ac:chgData name="Chen Zhan" userId="9bf1158d-5ec6-44ed-8784-22fed4df2891" providerId="ADAL" clId="{6E60FFE0-9373-4CE2-BF30-25B537E01A81}" dt="2023-11-09T14:12:24.052" v="963"/>
          <ac:spMkLst>
            <pc:docMk/>
            <pc:sldMk cId="827418730" sldId="618"/>
            <ac:spMk id="38" creationId="{52C47EA7-2699-5BCF-CE5F-3CBE4FD7241E}"/>
          </ac:spMkLst>
        </pc:spChg>
        <pc:spChg chg="add mod">
          <ac:chgData name="Chen Zhan" userId="9bf1158d-5ec6-44ed-8784-22fed4df2891" providerId="ADAL" clId="{6E60FFE0-9373-4CE2-BF30-25B537E01A81}" dt="2023-11-09T14:12:24.052" v="963"/>
          <ac:spMkLst>
            <pc:docMk/>
            <pc:sldMk cId="827418730" sldId="618"/>
            <ac:spMk id="39" creationId="{039AEC27-9A89-C7FB-C782-97E3D499DB94}"/>
          </ac:spMkLst>
        </pc:spChg>
        <pc:spChg chg="add mod">
          <ac:chgData name="Chen Zhan" userId="9bf1158d-5ec6-44ed-8784-22fed4df2891" providerId="ADAL" clId="{6E60FFE0-9373-4CE2-BF30-25B537E01A81}" dt="2023-11-09T14:12:24.052" v="963"/>
          <ac:spMkLst>
            <pc:docMk/>
            <pc:sldMk cId="827418730" sldId="618"/>
            <ac:spMk id="40" creationId="{6058EA77-1AC0-F8F4-E2A0-DDA6350A9B53}"/>
          </ac:spMkLst>
        </pc:spChg>
        <pc:spChg chg="add mod">
          <ac:chgData name="Chen Zhan" userId="9bf1158d-5ec6-44ed-8784-22fed4df2891" providerId="ADAL" clId="{6E60FFE0-9373-4CE2-BF30-25B537E01A81}" dt="2023-11-09T14:12:24.052" v="963"/>
          <ac:spMkLst>
            <pc:docMk/>
            <pc:sldMk cId="827418730" sldId="618"/>
            <ac:spMk id="41" creationId="{8B8B8435-E141-290A-7216-CE18A2E45900}"/>
          </ac:spMkLst>
        </pc:spChg>
        <pc:spChg chg="add mod">
          <ac:chgData name="Chen Zhan" userId="9bf1158d-5ec6-44ed-8784-22fed4df2891" providerId="ADAL" clId="{6E60FFE0-9373-4CE2-BF30-25B537E01A81}" dt="2023-11-09T14:12:24.052" v="963"/>
          <ac:spMkLst>
            <pc:docMk/>
            <pc:sldMk cId="827418730" sldId="618"/>
            <ac:spMk id="42" creationId="{26B4A411-3FA6-AB9E-C3FE-A5B83D803AC5}"/>
          </ac:spMkLst>
        </pc:spChg>
        <pc:spChg chg="add mod">
          <ac:chgData name="Chen Zhan" userId="9bf1158d-5ec6-44ed-8784-22fed4df2891" providerId="ADAL" clId="{6E60FFE0-9373-4CE2-BF30-25B537E01A81}" dt="2023-11-09T14:12:24.052" v="963"/>
          <ac:spMkLst>
            <pc:docMk/>
            <pc:sldMk cId="827418730" sldId="618"/>
            <ac:spMk id="43" creationId="{1CFCFA04-BB07-0094-DD53-3D588B5C8ADB}"/>
          </ac:spMkLst>
        </pc:spChg>
        <pc:spChg chg="add mod">
          <ac:chgData name="Chen Zhan" userId="9bf1158d-5ec6-44ed-8784-22fed4df2891" providerId="ADAL" clId="{6E60FFE0-9373-4CE2-BF30-25B537E01A81}" dt="2023-11-09T14:12:24.052" v="963"/>
          <ac:spMkLst>
            <pc:docMk/>
            <pc:sldMk cId="827418730" sldId="618"/>
            <ac:spMk id="44" creationId="{86D3AD9A-F5BA-5AEB-19D5-2AE19FC18856}"/>
          </ac:spMkLst>
        </pc:spChg>
        <pc:spChg chg="add mod">
          <ac:chgData name="Chen Zhan" userId="9bf1158d-5ec6-44ed-8784-22fed4df2891" providerId="ADAL" clId="{6E60FFE0-9373-4CE2-BF30-25B537E01A81}" dt="2023-11-09T14:12:24.052" v="963"/>
          <ac:spMkLst>
            <pc:docMk/>
            <pc:sldMk cId="827418730" sldId="618"/>
            <ac:spMk id="45" creationId="{6983BEA4-D77A-4381-7114-FD3AC86CFE85}"/>
          </ac:spMkLst>
        </pc:spChg>
        <pc:spChg chg="del">
          <ac:chgData name="Chen Zhan" userId="9bf1158d-5ec6-44ed-8784-22fed4df2891" providerId="ADAL" clId="{6E60FFE0-9373-4CE2-BF30-25B537E01A81}" dt="2023-11-09T14:12:18.564" v="958" actId="478"/>
          <ac:spMkLst>
            <pc:docMk/>
            <pc:sldMk cId="827418730" sldId="618"/>
            <ac:spMk id="46" creationId="{5C27EA0F-3F21-C44E-F85C-B391361C9E96}"/>
          </ac:spMkLst>
        </pc:spChg>
        <pc:spChg chg="del">
          <ac:chgData name="Chen Zhan" userId="9bf1158d-5ec6-44ed-8784-22fed4df2891" providerId="ADAL" clId="{6E60FFE0-9373-4CE2-BF30-25B537E01A81}" dt="2023-11-09T14:12:18.564" v="958" actId="478"/>
          <ac:spMkLst>
            <pc:docMk/>
            <pc:sldMk cId="827418730" sldId="618"/>
            <ac:spMk id="47" creationId="{5399531F-AEBD-6C6E-129C-556F6CD4B524}"/>
          </ac:spMkLst>
        </pc:spChg>
        <pc:spChg chg="add mod">
          <ac:chgData name="Chen Zhan" userId="9bf1158d-5ec6-44ed-8784-22fed4df2891" providerId="ADAL" clId="{6E60FFE0-9373-4CE2-BF30-25B537E01A81}" dt="2023-11-09T14:12:24.052" v="963"/>
          <ac:spMkLst>
            <pc:docMk/>
            <pc:sldMk cId="827418730" sldId="618"/>
            <ac:spMk id="48" creationId="{0A0CBDBF-5068-625D-8259-1EFB0FCB5B08}"/>
          </ac:spMkLst>
        </pc:spChg>
        <pc:spChg chg="del">
          <ac:chgData name="Chen Zhan" userId="9bf1158d-5ec6-44ed-8784-22fed4df2891" providerId="ADAL" clId="{6E60FFE0-9373-4CE2-BF30-25B537E01A81}" dt="2023-11-09T14:12:18.564" v="958" actId="478"/>
          <ac:spMkLst>
            <pc:docMk/>
            <pc:sldMk cId="827418730" sldId="618"/>
            <ac:spMk id="49" creationId="{66A26D84-A6EC-7D1A-5C31-420F2DA06D09}"/>
          </ac:spMkLst>
        </pc:spChg>
        <pc:spChg chg="del">
          <ac:chgData name="Chen Zhan" userId="9bf1158d-5ec6-44ed-8784-22fed4df2891" providerId="ADAL" clId="{6E60FFE0-9373-4CE2-BF30-25B537E01A81}" dt="2023-11-09T14:12:18.564" v="958" actId="478"/>
          <ac:spMkLst>
            <pc:docMk/>
            <pc:sldMk cId="827418730" sldId="618"/>
            <ac:spMk id="50" creationId="{5EA16AC0-DB25-9208-BE71-C1E1CE84F3B2}"/>
          </ac:spMkLst>
        </pc:spChg>
        <pc:spChg chg="del">
          <ac:chgData name="Chen Zhan" userId="9bf1158d-5ec6-44ed-8784-22fed4df2891" providerId="ADAL" clId="{6E60FFE0-9373-4CE2-BF30-25B537E01A81}" dt="2023-11-09T14:12:18.564" v="958" actId="478"/>
          <ac:spMkLst>
            <pc:docMk/>
            <pc:sldMk cId="827418730" sldId="618"/>
            <ac:spMk id="51" creationId="{67057C2E-BC2E-B15A-863A-52150592FF14}"/>
          </ac:spMkLst>
        </pc:spChg>
        <pc:spChg chg="del">
          <ac:chgData name="Chen Zhan" userId="9bf1158d-5ec6-44ed-8784-22fed4df2891" providerId="ADAL" clId="{6E60FFE0-9373-4CE2-BF30-25B537E01A81}" dt="2023-11-09T14:12:18.564" v="958" actId="478"/>
          <ac:spMkLst>
            <pc:docMk/>
            <pc:sldMk cId="827418730" sldId="618"/>
            <ac:spMk id="52" creationId="{7758E867-42DB-3B12-28DB-C7167C8E55BA}"/>
          </ac:spMkLst>
        </pc:spChg>
        <pc:spChg chg="del">
          <ac:chgData name="Chen Zhan" userId="9bf1158d-5ec6-44ed-8784-22fed4df2891" providerId="ADAL" clId="{6E60FFE0-9373-4CE2-BF30-25B537E01A81}" dt="2023-11-09T14:12:18.564" v="958" actId="478"/>
          <ac:spMkLst>
            <pc:docMk/>
            <pc:sldMk cId="827418730" sldId="618"/>
            <ac:spMk id="53" creationId="{7178330E-2944-97CA-0807-92FBED8C4087}"/>
          </ac:spMkLst>
        </pc:spChg>
        <pc:spChg chg="del">
          <ac:chgData name="Chen Zhan" userId="9bf1158d-5ec6-44ed-8784-22fed4df2891" providerId="ADAL" clId="{6E60FFE0-9373-4CE2-BF30-25B537E01A81}" dt="2023-11-09T14:12:18.564" v="958" actId="478"/>
          <ac:spMkLst>
            <pc:docMk/>
            <pc:sldMk cId="827418730" sldId="618"/>
            <ac:spMk id="54" creationId="{726BF0CF-F2DB-5C64-921B-58092F9F1020}"/>
          </ac:spMkLst>
        </pc:spChg>
        <pc:spChg chg="del">
          <ac:chgData name="Chen Zhan" userId="9bf1158d-5ec6-44ed-8784-22fed4df2891" providerId="ADAL" clId="{6E60FFE0-9373-4CE2-BF30-25B537E01A81}" dt="2023-11-09T14:12:18.564" v="958" actId="478"/>
          <ac:spMkLst>
            <pc:docMk/>
            <pc:sldMk cId="827418730" sldId="618"/>
            <ac:spMk id="55" creationId="{8F72113E-CE12-7C9E-5AEF-19B66C4CED97}"/>
          </ac:spMkLst>
        </pc:spChg>
        <pc:spChg chg="del">
          <ac:chgData name="Chen Zhan" userId="9bf1158d-5ec6-44ed-8784-22fed4df2891" providerId="ADAL" clId="{6E60FFE0-9373-4CE2-BF30-25B537E01A81}" dt="2023-11-09T14:12:18.564" v="958" actId="478"/>
          <ac:spMkLst>
            <pc:docMk/>
            <pc:sldMk cId="827418730" sldId="618"/>
            <ac:spMk id="56" creationId="{CC90188A-94AA-F92A-26A5-4C61CEE12941}"/>
          </ac:spMkLst>
        </pc:spChg>
        <pc:spChg chg="del">
          <ac:chgData name="Chen Zhan" userId="9bf1158d-5ec6-44ed-8784-22fed4df2891" providerId="ADAL" clId="{6E60FFE0-9373-4CE2-BF30-25B537E01A81}" dt="2023-11-09T14:12:18.564" v="958" actId="478"/>
          <ac:spMkLst>
            <pc:docMk/>
            <pc:sldMk cId="827418730" sldId="618"/>
            <ac:spMk id="57" creationId="{3289E6EF-54CE-4D5E-E038-BF1FAFC36EF4}"/>
          </ac:spMkLst>
        </pc:spChg>
        <pc:spChg chg="del">
          <ac:chgData name="Chen Zhan" userId="9bf1158d-5ec6-44ed-8784-22fed4df2891" providerId="ADAL" clId="{6E60FFE0-9373-4CE2-BF30-25B537E01A81}" dt="2023-11-09T14:12:18.564" v="958" actId="478"/>
          <ac:spMkLst>
            <pc:docMk/>
            <pc:sldMk cId="827418730" sldId="618"/>
            <ac:spMk id="58" creationId="{85DE1B20-79D9-20D1-C408-A9F68C7D77A9}"/>
          </ac:spMkLst>
        </pc:spChg>
        <pc:spChg chg="del">
          <ac:chgData name="Chen Zhan" userId="9bf1158d-5ec6-44ed-8784-22fed4df2891" providerId="ADAL" clId="{6E60FFE0-9373-4CE2-BF30-25B537E01A81}" dt="2023-11-09T14:12:18.564" v="958" actId="478"/>
          <ac:spMkLst>
            <pc:docMk/>
            <pc:sldMk cId="827418730" sldId="618"/>
            <ac:spMk id="59" creationId="{3631CED7-4E62-4FA9-5847-5D9DF07822A1}"/>
          </ac:spMkLst>
        </pc:spChg>
        <pc:spChg chg="del">
          <ac:chgData name="Chen Zhan" userId="9bf1158d-5ec6-44ed-8784-22fed4df2891" providerId="ADAL" clId="{6E60FFE0-9373-4CE2-BF30-25B537E01A81}" dt="2023-11-09T14:12:18.564" v="958" actId="478"/>
          <ac:spMkLst>
            <pc:docMk/>
            <pc:sldMk cId="827418730" sldId="618"/>
            <ac:spMk id="60" creationId="{32AE7A11-B889-EACD-C690-E13F97EDCA77}"/>
          </ac:spMkLst>
        </pc:spChg>
        <pc:spChg chg="del">
          <ac:chgData name="Chen Zhan" userId="9bf1158d-5ec6-44ed-8784-22fed4df2891" providerId="ADAL" clId="{6E60FFE0-9373-4CE2-BF30-25B537E01A81}" dt="2023-11-09T14:12:18.564" v="958" actId="478"/>
          <ac:spMkLst>
            <pc:docMk/>
            <pc:sldMk cId="827418730" sldId="618"/>
            <ac:spMk id="61" creationId="{B3400E6E-E8AF-E087-0B4C-BFF4978AFFF0}"/>
          </ac:spMkLst>
        </pc:spChg>
        <pc:spChg chg="del">
          <ac:chgData name="Chen Zhan" userId="9bf1158d-5ec6-44ed-8784-22fed4df2891" providerId="ADAL" clId="{6E60FFE0-9373-4CE2-BF30-25B537E01A81}" dt="2023-11-09T14:12:18.564" v="958" actId="478"/>
          <ac:spMkLst>
            <pc:docMk/>
            <pc:sldMk cId="827418730" sldId="618"/>
            <ac:spMk id="62" creationId="{C97AF58F-3DD5-CE15-2699-BED415C8A2F0}"/>
          </ac:spMkLst>
        </pc:spChg>
        <pc:spChg chg="del">
          <ac:chgData name="Chen Zhan" userId="9bf1158d-5ec6-44ed-8784-22fed4df2891" providerId="ADAL" clId="{6E60FFE0-9373-4CE2-BF30-25B537E01A81}" dt="2023-11-09T14:12:18.564" v="958" actId="478"/>
          <ac:spMkLst>
            <pc:docMk/>
            <pc:sldMk cId="827418730" sldId="618"/>
            <ac:spMk id="63" creationId="{12EB84A4-6585-8C08-CE61-4BAFEEB0FFDA}"/>
          </ac:spMkLst>
        </pc:spChg>
        <pc:spChg chg="del">
          <ac:chgData name="Chen Zhan" userId="9bf1158d-5ec6-44ed-8784-22fed4df2891" providerId="ADAL" clId="{6E60FFE0-9373-4CE2-BF30-25B537E01A81}" dt="2023-11-09T14:12:18.564" v="958" actId="478"/>
          <ac:spMkLst>
            <pc:docMk/>
            <pc:sldMk cId="827418730" sldId="618"/>
            <ac:spMk id="128" creationId="{66BB4730-4661-EE11-E4C3-69883CEB5C9E}"/>
          </ac:spMkLst>
        </pc:spChg>
        <pc:spChg chg="del">
          <ac:chgData name="Chen Zhan" userId="9bf1158d-5ec6-44ed-8784-22fed4df2891" providerId="ADAL" clId="{6E60FFE0-9373-4CE2-BF30-25B537E01A81}" dt="2023-11-09T14:12:18.564" v="958" actId="478"/>
          <ac:spMkLst>
            <pc:docMk/>
            <pc:sldMk cId="827418730" sldId="618"/>
            <ac:spMk id="129" creationId="{3D3FF462-B50D-436B-04C8-1B230827B5C7}"/>
          </ac:spMkLst>
        </pc:spChg>
        <pc:spChg chg="del">
          <ac:chgData name="Chen Zhan" userId="9bf1158d-5ec6-44ed-8784-22fed4df2891" providerId="ADAL" clId="{6E60FFE0-9373-4CE2-BF30-25B537E01A81}" dt="2023-11-09T14:12:18.564" v="958" actId="478"/>
          <ac:spMkLst>
            <pc:docMk/>
            <pc:sldMk cId="827418730" sldId="618"/>
            <ac:spMk id="130" creationId="{4597A9C5-8B70-CD86-7828-0F00708C5E82}"/>
          </ac:spMkLst>
        </pc:spChg>
        <pc:spChg chg="del">
          <ac:chgData name="Chen Zhan" userId="9bf1158d-5ec6-44ed-8784-22fed4df2891" providerId="ADAL" clId="{6E60FFE0-9373-4CE2-BF30-25B537E01A81}" dt="2023-11-09T14:12:18.564" v="958" actId="478"/>
          <ac:spMkLst>
            <pc:docMk/>
            <pc:sldMk cId="827418730" sldId="618"/>
            <ac:spMk id="131" creationId="{C48EF549-A2FF-CDDB-5D00-A7BA4D9A0C05}"/>
          </ac:spMkLst>
        </pc:spChg>
        <pc:spChg chg="del">
          <ac:chgData name="Chen Zhan" userId="9bf1158d-5ec6-44ed-8784-22fed4df2891" providerId="ADAL" clId="{6E60FFE0-9373-4CE2-BF30-25B537E01A81}" dt="2023-11-09T14:12:18.564" v="958" actId="478"/>
          <ac:spMkLst>
            <pc:docMk/>
            <pc:sldMk cId="827418730" sldId="618"/>
            <ac:spMk id="132" creationId="{1600235E-CD87-9B08-6658-FEABAFE9D851}"/>
          </ac:spMkLst>
        </pc:spChg>
        <pc:spChg chg="del">
          <ac:chgData name="Chen Zhan" userId="9bf1158d-5ec6-44ed-8784-22fed4df2891" providerId="ADAL" clId="{6E60FFE0-9373-4CE2-BF30-25B537E01A81}" dt="2023-11-09T14:12:18.564" v="958" actId="478"/>
          <ac:spMkLst>
            <pc:docMk/>
            <pc:sldMk cId="827418730" sldId="618"/>
            <ac:spMk id="133" creationId="{855587AE-6C5B-802C-6380-AB8ACEC89D93}"/>
          </ac:spMkLst>
        </pc:spChg>
        <pc:spChg chg="del">
          <ac:chgData name="Chen Zhan" userId="9bf1158d-5ec6-44ed-8784-22fed4df2891" providerId="ADAL" clId="{6E60FFE0-9373-4CE2-BF30-25B537E01A81}" dt="2023-11-09T14:12:18.564" v="958" actId="478"/>
          <ac:spMkLst>
            <pc:docMk/>
            <pc:sldMk cId="827418730" sldId="618"/>
            <ac:spMk id="134" creationId="{E14C3D7A-2471-1C79-FDC5-32A41317353F}"/>
          </ac:spMkLst>
        </pc:spChg>
        <pc:spChg chg="del">
          <ac:chgData name="Chen Zhan" userId="9bf1158d-5ec6-44ed-8784-22fed4df2891" providerId="ADAL" clId="{6E60FFE0-9373-4CE2-BF30-25B537E01A81}" dt="2023-11-09T14:12:18.564" v="958" actId="478"/>
          <ac:spMkLst>
            <pc:docMk/>
            <pc:sldMk cId="827418730" sldId="618"/>
            <ac:spMk id="135" creationId="{F4342411-19CA-117C-6723-FF286708DC05}"/>
          </ac:spMkLst>
        </pc:spChg>
        <pc:spChg chg="del">
          <ac:chgData name="Chen Zhan" userId="9bf1158d-5ec6-44ed-8784-22fed4df2891" providerId="ADAL" clId="{6E60FFE0-9373-4CE2-BF30-25B537E01A81}" dt="2023-11-09T14:12:18.564" v="958" actId="478"/>
          <ac:spMkLst>
            <pc:docMk/>
            <pc:sldMk cId="827418730" sldId="618"/>
            <ac:spMk id="136" creationId="{DD9AB10B-E3B2-490E-7EF5-8FC108E53EEF}"/>
          </ac:spMkLst>
        </pc:spChg>
        <pc:spChg chg="del">
          <ac:chgData name="Chen Zhan" userId="9bf1158d-5ec6-44ed-8784-22fed4df2891" providerId="ADAL" clId="{6E60FFE0-9373-4CE2-BF30-25B537E01A81}" dt="2023-11-09T14:12:18.564" v="958" actId="478"/>
          <ac:spMkLst>
            <pc:docMk/>
            <pc:sldMk cId="827418730" sldId="618"/>
            <ac:spMk id="137" creationId="{5509A33D-7012-33E5-9B0B-5D1682822FE8}"/>
          </ac:spMkLst>
        </pc:spChg>
        <pc:spChg chg="del">
          <ac:chgData name="Chen Zhan" userId="9bf1158d-5ec6-44ed-8784-22fed4df2891" providerId="ADAL" clId="{6E60FFE0-9373-4CE2-BF30-25B537E01A81}" dt="2023-11-09T14:12:18.564" v="958" actId="478"/>
          <ac:spMkLst>
            <pc:docMk/>
            <pc:sldMk cId="827418730" sldId="618"/>
            <ac:spMk id="138" creationId="{D9D2B12C-D4FE-FDD3-03B5-E2CAFA1DE5AA}"/>
          </ac:spMkLst>
        </pc:spChg>
        <pc:spChg chg="del">
          <ac:chgData name="Chen Zhan" userId="9bf1158d-5ec6-44ed-8784-22fed4df2891" providerId="ADAL" clId="{6E60FFE0-9373-4CE2-BF30-25B537E01A81}" dt="2023-11-09T14:12:18.564" v="958" actId="478"/>
          <ac:spMkLst>
            <pc:docMk/>
            <pc:sldMk cId="827418730" sldId="618"/>
            <ac:spMk id="139" creationId="{E08B2878-B249-94D2-7C9B-875C3AE87668}"/>
          </ac:spMkLst>
        </pc:spChg>
        <pc:spChg chg="del">
          <ac:chgData name="Chen Zhan" userId="9bf1158d-5ec6-44ed-8784-22fed4df2891" providerId="ADAL" clId="{6E60FFE0-9373-4CE2-BF30-25B537E01A81}" dt="2023-11-09T14:12:18.564" v="958" actId="478"/>
          <ac:spMkLst>
            <pc:docMk/>
            <pc:sldMk cId="827418730" sldId="618"/>
            <ac:spMk id="140" creationId="{812A39AB-594F-961C-D9DC-8864A6EF374D}"/>
          </ac:spMkLst>
        </pc:spChg>
        <pc:spChg chg="del">
          <ac:chgData name="Chen Zhan" userId="9bf1158d-5ec6-44ed-8784-22fed4df2891" providerId="ADAL" clId="{6E60FFE0-9373-4CE2-BF30-25B537E01A81}" dt="2023-11-09T14:12:18.564" v="958" actId="478"/>
          <ac:spMkLst>
            <pc:docMk/>
            <pc:sldMk cId="827418730" sldId="618"/>
            <ac:spMk id="141" creationId="{681ED324-2D48-813D-FB5A-764818A2AD92}"/>
          </ac:spMkLst>
        </pc:spChg>
        <pc:spChg chg="del">
          <ac:chgData name="Chen Zhan" userId="9bf1158d-5ec6-44ed-8784-22fed4df2891" providerId="ADAL" clId="{6E60FFE0-9373-4CE2-BF30-25B537E01A81}" dt="2023-11-09T14:12:18.564" v="958" actId="478"/>
          <ac:spMkLst>
            <pc:docMk/>
            <pc:sldMk cId="827418730" sldId="618"/>
            <ac:spMk id="142" creationId="{82B819AF-471D-B705-2373-7D45648515ED}"/>
          </ac:spMkLst>
        </pc:spChg>
        <pc:spChg chg="add mod">
          <ac:chgData name="Chen Zhan" userId="9bf1158d-5ec6-44ed-8784-22fed4df2891" providerId="ADAL" clId="{6E60FFE0-9373-4CE2-BF30-25B537E01A81}" dt="2023-11-09T14:12:24.052" v="963"/>
          <ac:spMkLst>
            <pc:docMk/>
            <pc:sldMk cId="827418730" sldId="618"/>
            <ac:spMk id="143" creationId="{0596157E-472E-F608-E366-662B9929108B}"/>
          </ac:spMkLst>
        </pc:spChg>
        <pc:spChg chg="del">
          <ac:chgData name="Chen Zhan" userId="9bf1158d-5ec6-44ed-8784-22fed4df2891" providerId="ADAL" clId="{6E60FFE0-9373-4CE2-BF30-25B537E01A81}" dt="2023-11-09T14:12:18.564" v="958" actId="478"/>
          <ac:spMkLst>
            <pc:docMk/>
            <pc:sldMk cId="827418730" sldId="618"/>
            <ac:spMk id="144" creationId="{9E360D2D-4F62-A38D-10C7-343DD2EC1B28}"/>
          </ac:spMkLst>
        </pc:spChg>
        <pc:spChg chg="del">
          <ac:chgData name="Chen Zhan" userId="9bf1158d-5ec6-44ed-8784-22fed4df2891" providerId="ADAL" clId="{6E60FFE0-9373-4CE2-BF30-25B537E01A81}" dt="2023-11-09T14:12:18.564" v="958" actId="478"/>
          <ac:spMkLst>
            <pc:docMk/>
            <pc:sldMk cId="827418730" sldId="618"/>
            <ac:spMk id="145" creationId="{7FC9C801-D284-E35C-A39F-8320AFB7DC4B}"/>
          </ac:spMkLst>
        </pc:spChg>
        <pc:spChg chg="del">
          <ac:chgData name="Chen Zhan" userId="9bf1158d-5ec6-44ed-8784-22fed4df2891" providerId="ADAL" clId="{6E60FFE0-9373-4CE2-BF30-25B537E01A81}" dt="2023-11-09T14:12:18.564" v="958" actId="478"/>
          <ac:spMkLst>
            <pc:docMk/>
            <pc:sldMk cId="827418730" sldId="618"/>
            <ac:spMk id="146" creationId="{87D9926F-22D9-B265-9243-84BBBFCEFEF8}"/>
          </ac:spMkLst>
        </pc:spChg>
        <pc:spChg chg="del">
          <ac:chgData name="Chen Zhan" userId="9bf1158d-5ec6-44ed-8784-22fed4df2891" providerId="ADAL" clId="{6E60FFE0-9373-4CE2-BF30-25B537E01A81}" dt="2023-11-09T14:12:18.564" v="958" actId="478"/>
          <ac:spMkLst>
            <pc:docMk/>
            <pc:sldMk cId="827418730" sldId="618"/>
            <ac:spMk id="147" creationId="{7B602923-D742-CBAD-24A5-5FE98571E6D7}"/>
          </ac:spMkLst>
        </pc:spChg>
        <pc:spChg chg="del">
          <ac:chgData name="Chen Zhan" userId="9bf1158d-5ec6-44ed-8784-22fed4df2891" providerId="ADAL" clId="{6E60FFE0-9373-4CE2-BF30-25B537E01A81}" dt="2023-11-09T14:12:18.564" v="958" actId="478"/>
          <ac:spMkLst>
            <pc:docMk/>
            <pc:sldMk cId="827418730" sldId="618"/>
            <ac:spMk id="148" creationId="{F51B2C42-9BFC-46BD-ADB2-7078278C1343}"/>
          </ac:spMkLst>
        </pc:spChg>
        <pc:spChg chg="add mod">
          <ac:chgData name="Chen Zhan" userId="9bf1158d-5ec6-44ed-8784-22fed4df2891" providerId="ADAL" clId="{6E60FFE0-9373-4CE2-BF30-25B537E01A81}" dt="2023-11-09T14:12:24.052" v="963"/>
          <ac:spMkLst>
            <pc:docMk/>
            <pc:sldMk cId="827418730" sldId="618"/>
            <ac:spMk id="149" creationId="{6B492B37-B0EC-8B74-CCF4-02941FD67B2F}"/>
          </ac:spMkLst>
        </pc:spChg>
        <pc:spChg chg="add mod">
          <ac:chgData name="Chen Zhan" userId="9bf1158d-5ec6-44ed-8784-22fed4df2891" providerId="ADAL" clId="{6E60FFE0-9373-4CE2-BF30-25B537E01A81}" dt="2023-11-09T14:12:24.052" v="963"/>
          <ac:spMkLst>
            <pc:docMk/>
            <pc:sldMk cId="827418730" sldId="618"/>
            <ac:spMk id="150" creationId="{34826256-7194-3F3B-AD18-233760F3C98C}"/>
          </ac:spMkLst>
        </pc:spChg>
        <pc:spChg chg="add mod">
          <ac:chgData name="Chen Zhan" userId="9bf1158d-5ec6-44ed-8784-22fed4df2891" providerId="ADAL" clId="{6E60FFE0-9373-4CE2-BF30-25B537E01A81}" dt="2023-11-09T14:12:24.052" v="963"/>
          <ac:spMkLst>
            <pc:docMk/>
            <pc:sldMk cId="827418730" sldId="618"/>
            <ac:spMk id="151" creationId="{BE682B98-AF43-C803-5B32-9FA7D955B25E}"/>
          </ac:spMkLst>
        </pc:spChg>
        <pc:spChg chg="add mod">
          <ac:chgData name="Chen Zhan" userId="9bf1158d-5ec6-44ed-8784-22fed4df2891" providerId="ADAL" clId="{6E60FFE0-9373-4CE2-BF30-25B537E01A81}" dt="2023-11-09T14:12:24.052" v="963"/>
          <ac:spMkLst>
            <pc:docMk/>
            <pc:sldMk cId="827418730" sldId="618"/>
            <ac:spMk id="152" creationId="{3851D057-0EBC-4155-9735-9DFAC60562BD}"/>
          </ac:spMkLst>
        </pc:spChg>
        <pc:spChg chg="add mod">
          <ac:chgData name="Chen Zhan" userId="9bf1158d-5ec6-44ed-8784-22fed4df2891" providerId="ADAL" clId="{6E60FFE0-9373-4CE2-BF30-25B537E01A81}" dt="2023-11-09T14:12:24.052" v="963"/>
          <ac:spMkLst>
            <pc:docMk/>
            <pc:sldMk cId="827418730" sldId="618"/>
            <ac:spMk id="153" creationId="{8DF97C39-8C4C-6E00-BA8A-50B174EE7D31}"/>
          </ac:spMkLst>
        </pc:spChg>
        <pc:spChg chg="add mod">
          <ac:chgData name="Chen Zhan" userId="9bf1158d-5ec6-44ed-8784-22fed4df2891" providerId="ADAL" clId="{6E60FFE0-9373-4CE2-BF30-25B537E01A81}" dt="2023-11-09T14:12:24.052" v="963"/>
          <ac:spMkLst>
            <pc:docMk/>
            <pc:sldMk cId="827418730" sldId="618"/>
            <ac:spMk id="154" creationId="{69F5E9E3-2A60-F72F-40E6-8EB8B7411AF6}"/>
          </ac:spMkLst>
        </pc:spChg>
        <pc:spChg chg="add mod">
          <ac:chgData name="Chen Zhan" userId="9bf1158d-5ec6-44ed-8784-22fed4df2891" providerId="ADAL" clId="{6E60FFE0-9373-4CE2-BF30-25B537E01A81}" dt="2023-11-09T14:12:24.052" v="963"/>
          <ac:spMkLst>
            <pc:docMk/>
            <pc:sldMk cId="827418730" sldId="618"/>
            <ac:spMk id="155" creationId="{41FA044A-AB22-A7B9-0981-C99E1597C5D6}"/>
          </ac:spMkLst>
        </pc:spChg>
        <pc:spChg chg="add mod">
          <ac:chgData name="Chen Zhan" userId="9bf1158d-5ec6-44ed-8784-22fed4df2891" providerId="ADAL" clId="{6E60FFE0-9373-4CE2-BF30-25B537E01A81}" dt="2023-11-09T14:12:24.052" v="963"/>
          <ac:spMkLst>
            <pc:docMk/>
            <pc:sldMk cId="827418730" sldId="618"/>
            <ac:spMk id="156" creationId="{D602BC66-821F-DEB4-1844-813B32C6CFD7}"/>
          </ac:spMkLst>
        </pc:spChg>
        <pc:spChg chg="add mod">
          <ac:chgData name="Chen Zhan" userId="9bf1158d-5ec6-44ed-8784-22fed4df2891" providerId="ADAL" clId="{6E60FFE0-9373-4CE2-BF30-25B537E01A81}" dt="2023-11-09T14:12:24.052" v="963"/>
          <ac:spMkLst>
            <pc:docMk/>
            <pc:sldMk cId="827418730" sldId="618"/>
            <ac:spMk id="157" creationId="{037CDE3B-E233-E8CB-DF33-534AC8238370}"/>
          </ac:spMkLst>
        </pc:spChg>
        <pc:spChg chg="add mod">
          <ac:chgData name="Chen Zhan" userId="9bf1158d-5ec6-44ed-8784-22fed4df2891" providerId="ADAL" clId="{6E60FFE0-9373-4CE2-BF30-25B537E01A81}" dt="2023-11-09T14:12:24.052" v="963"/>
          <ac:spMkLst>
            <pc:docMk/>
            <pc:sldMk cId="827418730" sldId="618"/>
            <ac:spMk id="158" creationId="{FF91DD46-1D2C-F7A8-51ED-5898CA068F67}"/>
          </ac:spMkLst>
        </pc:spChg>
        <pc:spChg chg="add mod">
          <ac:chgData name="Chen Zhan" userId="9bf1158d-5ec6-44ed-8784-22fed4df2891" providerId="ADAL" clId="{6E60FFE0-9373-4CE2-BF30-25B537E01A81}" dt="2023-11-09T14:12:24.052" v="963"/>
          <ac:spMkLst>
            <pc:docMk/>
            <pc:sldMk cId="827418730" sldId="618"/>
            <ac:spMk id="159" creationId="{16D75D9E-F87C-6AFB-87EE-3D6A8F4EF0DC}"/>
          </ac:spMkLst>
        </pc:spChg>
        <pc:spChg chg="add mod">
          <ac:chgData name="Chen Zhan" userId="9bf1158d-5ec6-44ed-8784-22fed4df2891" providerId="ADAL" clId="{6E60FFE0-9373-4CE2-BF30-25B537E01A81}" dt="2023-11-09T14:12:24.052" v="963"/>
          <ac:spMkLst>
            <pc:docMk/>
            <pc:sldMk cId="827418730" sldId="618"/>
            <ac:spMk id="160" creationId="{A435A4A2-F08C-4CC2-DCC7-87305A6C5945}"/>
          </ac:spMkLst>
        </pc:spChg>
        <pc:spChg chg="add mod">
          <ac:chgData name="Chen Zhan" userId="9bf1158d-5ec6-44ed-8784-22fed4df2891" providerId="ADAL" clId="{6E60FFE0-9373-4CE2-BF30-25B537E01A81}" dt="2023-11-09T14:12:24.052" v="963"/>
          <ac:spMkLst>
            <pc:docMk/>
            <pc:sldMk cId="827418730" sldId="618"/>
            <ac:spMk id="161" creationId="{6892CA69-6714-70FF-FE32-6423CCFECB39}"/>
          </ac:spMkLst>
        </pc:spChg>
        <pc:spChg chg="add mod">
          <ac:chgData name="Chen Zhan" userId="9bf1158d-5ec6-44ed-8784-22fed4df2891" providerId="ADAL" clId="{6E60FFE0-9373-4CE2-BF30-25B537E01A81}" dt="2023-11-09T14:12:24.052" v="963"/>
          <ac:spMkLst>
            <pc:docMk/>
            <pc:sldMk cId="827418730" sldId="618"/>
            <ac:spMk id="162" creationId="{CDE1E5A2-1F08-7042-C2ED-091C32C94B47}"/>
          </ac:spMkLst>
        </pc:spChg>
        <pc:spChg chg="add mod">
          <ac:chgData name="Chen Zhan" userId="9bf1158d-5ec6-44ed-8784-22fed4df2891" providerId="ADAL" clId="{6E60FFE0-9373-4CE2-BF30-25B537E01A81}" dt="2023-11-09T14:12:24.052" v="963"/>
          <ac:spMkLst>
            <pc:docMk/>
            <pc:sldMk cId="827418730" sldId="618"/>
            <ac:spMk id="163" creationId="{927CD934-DC97-1933-BFEE-E791D7CEEE96}"/>
          </ac:spMkLst>
        </pc:spChg>
        <pc:spChg chg="add mod">
          <ac:chgData name="Chen Zhan" userId="9bf1158d-5ec6-44ed-8784-22fed4df2891" providerId="ADAL" clId="{6E60FFE0-9373-4CE2-BF30-25B537E01A81}" dt="2023-11-09T14:12:24.052" v="963"/>
          <ac:spMkLst>
            <pc:docMk/>
            <pc:sldMk cId="827418730" sldId="618"/>
            <ac:spMk id="164" creationId="{8D4EA903-70DE-1F8D-A978-BB9F48CAA56E}"/>
          </ac:spMkLst>
        </pc:spChg>
        <pc:spChg chg="add mod">
          <ac:chgData name="Chen Zhan" userId="9bf1158d-5ec6-44ed-8784-22fed4df2891" providerId="ADAL" clId="{6E60FFE0-9373-4CE2-BF30-25B537E01A81}" dt="2023-11-09T14:12:24.052" v="963"/>
          <ac:spMkLst>
            <pc:docMk/>
            <pc:sldMk cId="827418730" sldId="618"/>
            <ac:spMk id="165" creationId="{88F7C4E1-FFF7-BA9B-C58D-AA1F00DAD6A4}"/>
          </ac:spMkLst>
        </pc:spChg>
        <pc:spChg chg="add mod">
          <ac:chgData name="Chen Zhan" userId="9bf1158d-5ec6-44ed-8784-22fed4df2891" providerId="ADAL" clId="{6E60FFE0-9373-4CE2-BF30-25B537E01A81}" dt="2023-11-09T14:12:24.052" v="963"/>
          <ac:spMkLst>
            <pc:docMk/>
            <pc:sldMk cId="827418730" sldId="618"/>
            <ac:spMk id="166" creationId="{88D5FAFA-9F26-09C5-178B-2124861DF8E8}"/>
          </ac:spMkLst>
        </pc:spChg>
        <pc:spChg chg="add mod">
          <ac:chgData name="Chen Zhan" userId="9bf1158d-5ec6-44ed-8784-22fed4df2891" providerId="ADAL" clId="{6E60FFE0-9373-4CE2-BF30-25B537E01A81}" dt="2023-11-09T14:12:24.052" v="963"/>
          <ac:spMkLst>
            <pc:docMk/>
            <pc:sldMk cId="827418730" sldId="618"/>
            <ac:spMk id="167" creationId="{C2C5C1A5-0F79-0525-BE85-CC90F99D6CE2}"/>
          </ac:spMkLst>
        </pc:spChg>
        <pc:spChg chg="add mod">
          <ac:chgData name="Chen Zhan" userId="9bf1158d-5ec6-44ed-8784-22fed4df2891" providerId="ADAL" clId="{6E60FFE0-9373-4CE2-BF30-25B537E01A81}" dt="2023-11-09T14:12:24.052" v="963"/>
          <ac:spMkLst>
            <pc:docMk/>
            <pc:sldMk cId="827418730" sldId="618"/>
            <ac:spMk id="168" creationId="{0AD8EA7C-2013-F1DC-C91B-B0E314128AA6}"/>
          </ac:spMkLst>
        </pc:spChg>
        <pc:spChg chg="add mod">
          <ac:chgData name="Chen Zhan" userId="9bf1158d-5ec6-44ed-8784-22fed4df2891" providerId="ADAL" clId="{6E60FFE0-9373-4CE2-BF30-25B537E01A81}" dt="2023-11-09T14:12:24.052" v="963"/>
          <ac:spMkLst>
            <pc:docMk/>
            <pc:sldMk cId="827418730" sldId="618"/>
            <ac:spMk id="169" creationId="{78388F72-814E-91A2-E3C3-638B7FD4D559}"/>
          </ac:spMkLst>
        </pc:spChg>
        <pc:spChg chg="add mod">
          <ac:chgData name="Chen Zhan" userId="9bf1158d-5ec6-44ed-8784-22fed4df2891" providerId="ADAL" clId="{6E60FFE0-9373-4CE2-BF30-25B537E01A81}" dt="2023-11-09T14:12:24.052" v="963"/>
          <ac:spMkLst>
            <pc:docMk/>
            <pc:sldMk cId="827418730" sldId="618"/>
            <ac:spMk id="170" creationId="{6ABE6502-825F-E37C-D132-621BBD7B7A5C}"/>
          </ac:spMkLst>
        </pc:spChg>
        <pc:spChg chg="add mod">
          <ac:chgData name="Chen Zhan" userId="9bf1158d-5ec6-44ed-8784-22fed4df2891" providerId="ADAL" clId="{6E60FFE0-9373-4CE2-BF30-25B537E01A81}" dt="2023-11-09T14:12:24.052" v="963"/>
          <ac:spMkLst>
            <pc:docMk/>
            <pc:sldMk cId="827418730" sldId="618"/>
            <ac:spMk id="171" creationId="{1019BC2A-2636-6CD1-05F1-0BFE62EF0300}"/>
          </ac:spMkLst>
        </pc:spChg>
        <pc:spChg chg="add mod">
          <ac:chgData name="Chen Zhan" userId="9bf1158d-5ec6-44ed-8784-22fed4df2891" providerId="ADAL" clId="{6E60FFE0-9373-4CE2-BF30-25B537E01A81}" dt="2023-11-09T14:12:24.052" v="963"/>
          <ac:spMkLst>
            <pc:docMk/>
            <pc:sldMk cId="827418730" sldId="618"/>
            <ac:spMk id="172" creationId="{A25A2273-32FE-7292-559A-E4ECC1F5AC4B}"/>
          </ac:spMkLst>
        </pc:spChg>
        <pc:spChg chg="add mod">
          <ac:chgData name="Chen Zhan" userId="9bf1158d-5ec6-44ed-8784-22fed4df2891" providerId="ADAL" clId="{6E60FFE0-9373-4CE2-BF30-25B537E01A81}" dt="2023-11-09T14:12:24.052" v="963"/>
          <ac:spMkLst>
            <pc:docMk/>
            <pc:sldMk cId="827418730" sldId="618"/>
            <ac:spMk id="173" creationId="{DCE5E145-FBFB-312D-82AE-6E4A50753C48}"/>
          </ac:spMkLst>
        </pc:spChg>
        <pc:spChg chg="add mod">
          <ac:chgData name="Chen Zhan" userId="9bf1158d-5ec6-44ed-8784-22fed4df2891" providerId="ADAL" clId="{6E60FFE0-9373-4CE2-BF30-25B537E01A81}" dt="2023-11-09T14:12:24.052" v="963"/>
          <ac:spMkLst>
            <pc:docMk/>
            <pc:sldMk cId="827418730" sldId="618"/>
            <ac:spMk id="174" creationId="{EAC693AF-2EB1-D087-19FC-42F18A22B758}"/>
          </ac:spMkLst>
        </pc:spChg>
        <pc:spChg chg="add mod">
          <ac:chgData name="Chen Zhan" userId="9bf1158d-5ec6-44ed-8784-22fed4df2891" providerId="ADAL" clId="{6E60FFE0-9373-4CE2-BF30-25B537E01A81}" dt="2023-11-09T14:12:24.052" v="963"/>
          <ac:spMkLst>
            <pc:docMk/>
            <pc:sldMk cId="827418730" sldId="618"/>
            <ac:spMk id="175" creationId="{14CAD900-73FF-C5AE-F944-7CA5C72EA79B}"/>
          </ac:spMkLst>
        </pc:spChg>
        <pc:spChg chg="add mod">
          <ac:chgData name="Chen Zhan" userId="9bf1158d-5ec6-44ed-8784-22fed4df2891" providerId="ADAL" clId="{6E60FFE0-9373-4CE2-BF30-25B537E01A81}" dt="2023-11-09T14:12:24.052" v="963"/>
          <ac:spMkLst>
            <pc:docMk/>
            <pc:sldMk cId="827418730" sldId="618"/>
            <ac:spMk id="176" creationId="{9EC32472-0B28-ACCE-CA55-E10C7BD5DC8B}"/>
          </ac:spMkLst>
        </pc:spChg>
        <pc:spChg chg="add mod">
          <ac:chgData name="Chen Zhan" userId="9bf1158d-5ec6-44ed-8784-22fed4df2891" providerId="ADAL" clId="{6E60FFE0-9373-4CE2-BF30-25B537E01A81}" dt="2023-11-09T14:12:24.052" v="963"/>
          <ac:spMkLst>
            <pc:docMk/>
            <pc:sldMk cId="827418730" sldId="618"/>
            <ac:spMk id="177" creationId="{E49C4DD8-BDF4-CFE3-A009-D8F890878FC9}"/>
          </ac:spMkLst>
        </pc:spChg>
        <pc:spChg chg="add mod">
          <ac:chgData name="Chen Zhan" userId="9bf1158d-5ec6-44ed-8784-22fed4df2891" providerId="ADAL" clId="{6E60FFE0-9373-4CE2-BF30-25B537E01A81}" dt="2023-11-09T14:12:24.052" v="963"/>
          <ac:spMkLst>
            <pc:docMk/>
            <pc:sldMk cId="827418730" sldId="618"/>
            <ac:spMk id="178" creationId="{761C7D05-BDDC-1B01-B712-A0CCFC6138D1}"/>
          </ac:spMkLst>
        </pc:spChg>
        <pc:spChg chg="add mod">
          <ac:chgData name="Chen Zhan" userId="9bf1158d-5ec6-44ed-8784-22fed4df2891" providerId="ADAL" clId="{6E60FFE0-9373-4CE2-BF30-25B537E01A81}" dt="2023-11-09T14:12:24.052" v="963"/>
          <ac:spMkLst>
            <pc:docMk/>
            <pc:sldMk cId="827418730" sldId="618"/>
            <ac:spMk id="179" creationId="{EE9A28CF-C301-9EF3-EF57-D7F0525AE26A}"/>
          </ac:spMkLst>
        </pc:spChg>
        <pc:spChg chg="add mod">
          <ac:chgData name="Chen Zhan" userId="9bf1158d-5ec6-44ed-8784-22fed4df2891" providerId="ADAL" clId="{6E60FFE0-9373-4CE2-BF30-25B537E01A81}" dt="2023-11-09T14:12:24.052" v="963"/>
          <ac:spMkLst>
            <pc:docMk/>
            <pc:sldMk cId="827418730" sldId="618"/>
            <ac:spMk id="180" creationId="{EE3480A4-46AE-968E-DF42-E39BCB41DED4}"/>
          </ac:spMkLst>
        </pc:spChg>
        <pc:spChg chg="add mod">
          <ac:chgData name="Chen Zhan" userId="9bf1158d-5ec6-44ed-8784-22fed4df2891" providerId="ADAL" clId="{6E60FFE0-9373-4CE2-BF30-25B537E01A81}" dt="2023-11-09T14:12:24.052" v="963"/>
          <ac:spMkLst>
            <pc:docMk/>
            <pc:sldMk cId="827418730" sldId="618"/>
            <ac:spMk id="181" creationId="{5879CEBD-B1C0-DF4D-17BB-123DE3513763}"/>
          </ac:spMkLst>
        </pc:spChg>
        <pc:spChg chg="add mod">
          <ac:chgData name="Chen Zhan" userId="9bf1158d-5ec6-44ed-8784-22fed4df2891" providerId="ADAL" clId="{6E60FFE0-9373-4CE2-BF30-25B537E01A81}" dt="2023-11-09T14:12:24.052" v="963"/>
          <ac:spMkLst>
            <pc:docMk/>
            <pc:sldMk cId="827418730" sldId="618"/>
            <ac:spMk id="182" creationId="{52327C19-BCAF-C52D-6B85-9736362D98BB}"/>
          </ac:spMkLst>
        </pc:spChg>
        <pc:spChg chg="add mod">
          <ac:chgData name="Chen Zhan" userId="9bf1158d-5ec6-44ed-8784-22fed4df2891" providerId="ADAL" clId="{6E60FFE0-9373-4CE2-BF30-25B537E01A81}" dt="2023-11-09T14:12:24.052" v="963"/>
          <ac:spMkLst>
            <pc:docMk/>
            <pc:sldMk cId="827418730" sldId="618"/>
            <ac:spMk id="183" creationId="{64439A32-8AB5-B46B-C356-0A5BC387BA82}"/>
          </ac:spMkLst>
        </pc:spChg>
        <pc:spChg chg="add mod">
          <ac:chgData name="Chen Zhan" userId="9bf1158d-5ec6-44ed-8784-22fed4df2891" providerId="ADAL" clId="{6E60FFE0-9373-4CE2-BF30-25B537E01A81}" dt="2023-11-09T14:12:24.052" v="963"/>
          <ac:spMkLst>
            <pc:docMk/>
            <pc:sldMk cId="827418730" sldId="618"/>
            <ac:spMk id="184" creationId="{F9A49670-D67A-54F4-3F8C-8B21A6BC28B3}"/>
          </ac:spMkLst>
        </pc:spChg>
        <pc:spChg chg="add mod">
          <ac:chgData name="Chen Zhan" userId="9bf1158d-5ec6-44ed-8784-22fed4df2891" providerId="ADAL" clId="{6E60FFE0-9373-4CE2-BF30-25B537E01A81}" dt="2023-11-09T14:12:24.052" v="963"/>
          <ac:spMkLst>
            <pc:docMk/>
            <pc:sldMk cId="827418730" sldId="618"/>
            <ac:spMk id="185" creationId="{A86E1E09-0EED-2412-7422-0D7472CB806B}"/>
          </ac:spMkLst>
        </pc:spChg>
        <pc:spChg chg="add mod">
          <ac:chgData name="Chen Zhan" userId="9bf1158d-5ec6-44ed-8784-22fed4df2891" providerId="ADAL" clId="{6E60FFE0-9373-4CE2-BF30-25B537E01A81}" dt="2023-11-09T14:12:24.052" v="963"/>
          <ac:spMkLst>
            <pc:docMk/>
            <pc:sldMk cId="827418730" sldId="618"/>
            <ac:spMk id="186" creationId="{616EAADE-639F-8C68-13AF-840010E503CE}"/>
          </ac:spMkLst>
        </pc:spChg>
        <pc:spChg chg="add mod">
          <ac:chgData name="Chen Zhan" userId="9bf1158d-5ec6-44ed-8784-22fed4df2891" providerId="ADAL" clId="{6E60FFE0-9373-4CE2-BF30-25B537E01A81}" dt="2023-11-09T14:12:24.052" v="963"/>
          <ac:spMkLst>
            <pc:docMk/>
            <pc:sldMk cId="827418730" sldId="618"/>
            <ac:spMk id="187" creationId="{80AC414B-9854-8FD0-6F67-F2D0937C8470}"/>
          </ac:spMkLst>
        </pc:spChg>
        <pc:spChg chg="add mod">
          <ac:chgData name="Chen Zhan" userId="9bf1158d-5ec6-44ed-8784-22fed4df2891" providerId="ADAL" clId="{6E60FFE0-9373-4CE2-BF30-25B537E01A81}" dt="2023-11-09T14:12:24.052" v="963"/>
          <ac:spMkLst>
            <pc:docMk/>
            <pc:sldMk cId="827418730" sldId="618"/>
            <ac:spMk id="188" creationId="{B6D3A491-F447-5CE1-3DBF-81A8EF9BAAB0}"/>
          </ac:spMkLst>
        </pc:spChg>
        <pc:spChg chg="add mod">
          <ac:chgData name="Chen Zhan" userId="9bf1158d-5ec6-44ed-8784-22fed4df2891" providerId="ADAL" clId="{6E60FFE0-9373-4CE2-BF30-25B537E01A81}" dt="2023-11-09T14:12:24.052" v="963"/>
          <ac:spMkLst>
            <pc:docMk/>
            <pc:sldMk cId="827418730" sldId="618"/>
            <ac:spMk id="189" creationId="{9AB81887-2872-6C7C-3C97-4C24982F7B3E}"/>
          </ac:spMkLst>
        </pc:spChg>
        <pc:spChg chg="add mod">
          <ac:chgData name="Chen Zhan" userId="9bf1158d-5ec6-44ed-8784-22fed4df2891" providerId="ADAL" clId="{6E60FFE0-9373-4CE2-BF30-25B537E01A81}" dt="2023-11-09T14:12:24.052" v="963"/>
          <ac:spMkLst>
            <pc:docMk/>
            <pc:sldMk cId="827418730" sldId="618"/>
            <ac:spMk id="190" creationId="{11FC083B-A928-18AD-93FF-97A4E4D7024A}"/>
          </ac:spMkLst>
        </pc:spChg>
        <pc:spChg chg="add mod">
          <ac:chgData name="Chen Zhan" userId="9bf1158d-5ec6-44ed-8784-22fed4df2891" providerId="ADAL" clId="{6E60FFE0-9373-4CE2-BF30-25B537E01A81}" dt="2023-11-09T14:12:24.052" v="963"/>
          <ac:spMkLst>
            <pc:docMk/>
            <pc:sldMk cId="827418730" sldId="618"/>
            <ac:spMk id="191" creationId="{8120A324-1057-C251-A002-FA4BC990AA99}"/>
          </ac:spMkLst>
        </pc:spChg>
        <pc:spChg chg="add mod">
          <ac:chgData name="Chen Zhan" userId="9bf1158d-5ec6-44ed-8784-22fed4df2891" providerId="ADAL" clId="{6E60FFE0-9373-4CE2-BF30-25B537E01A81}" dt="2023-11-09T14:12:24.052" v="963"/>
          <ac:spMkLst>
            <pc:docMk/>
            <pc:sldMk cId="827418730" sldId="618"/>
            <ac:spMk id="192" creationId="{02A622D3-19D8-33BE-FBE4-AC211B42CC25}"/>
          </ac:spMkLst>
        </pc:spChg>
        <pc:spChg chg="add mod">
          <ac:chgData name="Chen Zhan" userId="9bf1158d-5ec6-44ed-8784-22fed4df2891" providerId="ADAL" clId="{6E60FFE0-9373-4CE2-BF30-25B537E01A81}" dt="2023-11-09T14:12:24.052" v="963"/>
          <ac:spMkLst>
            <pc:docMk/>
            <pc:sldMk cId="827418730" sldId="618"/>
            <ac:spMk id="193" creationId="{D7F930B1-2A13-4235-B45A-ADB9D9811A94}"/>
          </ac:spMkLst>
        </pc:spChg>
        <pc:spChg chg="add mod">
          <ac:chgData name="Chen Zhan" userId="9bf1158d-5ec6-44ed-8784-22fed4df2891" providerId="ADAL" clId="{6E60FFE0-9373-4CE2-BF30-25B537E01A81}" dt="2023-11-09T14:12:24.052" v="963"/>
          <ac:spMkLst>
            <pc:docMk/>
            <pc:sldMk cId="827418730" sldId="618"/>
            <ac:spMk id="194" creationId="{F274AF3B-4DA4-E347-C8C9-A97069161396}"/>
          </ac:spMkLst>
        </pc:spChg>
        <pc:spChg chg="add mod">
          <ac:chgData name="Chen Zhan" userId="9bf1158d-5ec6-44ed-8784-22fed4df2891" providerId="ADAL" clId="{6E60FFE0-9373-4CE2-BF30-25B537E01A81}" dt="2023-11-09T14:12:24.052" v="963"/>
          <ac:spMkLst>
            <pc:docMk/>
            <pc:sldMk cId="827418730" sldId="618"/>
            <ac:spMk id="195" creationId="{317A326A-E822-9DC3-7DAB-1A97DD2A026D}"/>
          </ac:spMkLst>
        </pc:spChg>
        <pc:spChg chg="add mod">
          <ac:chgData name="Chen Zhan" userId="9bf1158d-5ec6-44ed-8784-22fed4df2891" providerId="ADAL" clId="{6E60FFE0-9373-4CE2-BF30-25B537E01A81}" dt="2023-11-09T14:12:24.052" v="963"/>
          <ac:spMkLst>
            <pc:docMk/>
            <pc:sldMk cId="827418730" sldId="618"/>
            <ac:spMk id="196" creationId="{CC49482D-02A7-BB24-75F3-72BDD62E60E3}"/>
          </ac:spMkLst>
        </pc:spChg>
        <pc:spChg chg="add mod">
          <ac:chgData name="Chen Zhan" userId="9bf1158d-5ec6-44ed-8784-22fed4df2891" providerId="ADAL" clId="{6E60FFE0-9373-4CE2-BF30-25B537E01A81}" dt="2023-11-09T14:12:24.052" v="963"/>
          <ac:spMkLst>
            <pc:docMk/>
            <pc:sldMk cId="827418730" sldId="618"/>
            <ac:spMk id="197" creationId="{1E0E6F79-23C4-ECA9-101C-A555B324BB5B}"/>
          </ac:spMkLst>
        </pc:spChg>
        <pc:spChg chg="add mod">
          <ac:chgData name="Chen Zhan" userId="9bf1158d-5ec6-44ed-8784-22fed4df2891" providerId="ADAL" clId="{6E60FFE0-9373-4CE2-BF30-25B537E01A81}" dt="2023-11-09T14:12:24.052" v="963"/>
          <ac:spMkLst>
            <pc:docMk/>
            <pc:sldMk cId="827418730" sldId="618"/>
            <ac:spMk id="198" creationId="{DED3EEE2-E56A-E5E5-49AA-B987739EB1A5}"/>
          </ac:spMkLst>
        </pc:spChg>
        <pc:spChg chg="add mod">
          <ac:chgData name="Chen Zhan" userId="9bf1158d-5ec6-44ed-8784-22fed4df2891" providerId="ADAL" clId="{6E60FFE0-9373-4CE2-BF30-25B537E01A81}" dt="2023-11-09T14:12:24.052" v="963"/>
          <ac:spMkLst>
            <pc:docMk/>
            <pc:sldMk cId="827418730" sldId="618"/>
            <ac:spMk id="199" creationId="{9A12E204-2223-48F2-E700-7AED7EAFE819}"/>
          </ac:spMkLst>
        </pc:spChg>
        <pc:spChg chg="add mod">
          <ac:chgData name="Chen Zhan" userId="9bf1158d-5ec6-44ed-8784-22fed4df2891" providerId="ADAL" clId="{6E60FFE0-9373-4CE2-BF30-25B537E01A81}" dt="2023-11-09T14:12:24.052" v="963"/>
          <ac:spMkLst>
            <pc:docMk/>
            <pc:sldMk cId="827418730" sldId="618"/>
            <ac:spMk id="200" creationId="{CF4FA5F9-F883-32F3-DE84-BE48DC2D44C4}"/>
          </ac:spMkLst>
        </pc:spChg>
        <pc:spChg chg="add mod">
          <ac:chgData name="Chen Zhan" userId="9bf1158d-5ec6-44ed-8784-22fed4df2891" providerId="ADAL" clId="{6E60FFE0-9373-4CE2-BF30-25B537E01A81}" dt="2023-11-09T14:12:24.052" v="963"/>
          <ac:spMkLst>
            <pc:docMk/>
            <pc:sldMk cId="827418730" sldId="618"/>
            <ac:spMk id="201" creationId="{C00ABE47-65D5-0D23-5C5F-F0E3F38D2B42}"/>
          </ac:spMkLst>
        </pc:spChg>
        <pc:spChg chg="add mod">
          <ac:chgData name="Chen Zhan" userId="9bf1158d-5ec6-44ed-8784-22fed4df2891" providerId="ADAL" clId="{6E60FFE0-9373-4CE2-BF30-25B537E01A81}" dt="2023-11-09T14:12:24.052" v="963"/>
          <ac:spMkLst>
            <pc:docMk/>
            <pc:sldMk cId="827418730" sldId="618"/>
            <ac:spMk id="202" creationId="{0C419445-19B3-D34A-4B30-52F7EAC02503}"/>
          </ac:spMkLst>
        </pc:spChg>
        <pc:spChg chg="add mod">
          <ac:chgData name="Chen Zhan" userId="9bf1158d-5ec6-44ed-8784-22fed4df2891" providerId="ADAL" clId="{6E60FFE0-9373-4CE2-BF30-25B537E01A81}" dt="2023-11-09T14:12:24.052" v="963"/>
          <ac:spMkLst>
            <pc:docMk/>
            <pc:sldMk cId="827418730" sldId="618"/>
            <ac:spMk id="203" creationId="{BCDF7700-77AB-1D2D-FFE7-5CE39CB21A12}"/>
          </ac:spMkLst>
        </pc:spChg>
        <pc:spChg chg="add mod">
          <ac:chgData name="Chen Zhan" userId="9bf1158d-5ec6-44ed-8784-22fed4df2891" providerId="ADAL" clId="{6E60FFE0-9373-4CE2-BF30-25B537E01A81}" dt="2023-11-09T14:12:24.052" v="963"/>
          <ac:spMkLst>
            <pc:docMk/>
            <pc:sldMk cId="827418730" sldId="618"/>
            <ac:spMk id="204" creationId="{52CDFF16-1951-477B-B97E-DD1BCAF40858}"/>
          </ac:spMkLst>
        </pc:spChg>
        <pc:spChg chg="add mod">
          <ac:chgData name="Chen Zhan" userId="9bf1158d-5ec6-44ed-8784-22fed4df2891" providerId="ADAL" clId="{6E60FFE0-9373-4CE2-BF30-25B537E01A81}" dt="2023-11-09T14:12:24.052" v="963"/>
          <ac:spMkLst>
            <pc:docMk/>
            <pc:sldMk cId="827418730" sldId="618"/>
            <ac:spMk id="205" creationId="{A0D32020-3D7C-6A0B-E32D-EC7EB1E0BBB9}"/>
          </ac:spMkLst>
        </pc:spChg>
        <pc:spChg chg="add mod">
          <ac:chgData name="Chen Zhan" userId="9bf1158d-5ec6-44ed-8784-22fed4df2891" providerId="ADAL" clId="{6E60FFE0-9373-4CE2-BF30-25B537E01A81}" dt="2023-11-09T14:12:24.052" v="963"/>
          <ac:spMkLst>
            <pc:docMk/>
            <pc:sldMk cId="827418730" sldId="618"/>
            <ac:spMk id="206" creationId="{07D1238B-E67E-D68D-901F-6B5B71317F99}"/>
          </ac:spMkLst>
        </pc:spChg>
        <pc:spChg chg="add mod">
          <ac:chgData name="Chen Zhan" userId="9bf1158d-5ec6-44ed-8784-22fed4df2891" providerId="ADAL" clId="{6E60FFE0-9373-4CE2-BF30-25B537E01A81}" dt="2023-11-09T14:12:24.052" v="963"/>
          <ac:spMkLst>
            <pc:docMk/>
            <pc:sldMk cId="827418730" sldId="618"/>
            <ac:spMk id="207" creationId="{60A44F6D-D014-BC22-3D81-948730CDF44C}"/>
          </ac:spMkLst>
        </pc:spChg>
        <pc:spChg chg="add mod">
          <ac:chgData name="Chen Zhan" userId="9bf1158d-5ec6-44ed-8784-22fed4df2891" providerId="ADAL" clId="{6E60FFE0-9373-4CE2-BF30-25B537E01A81}" dt="2023-11-09T14:12:24.052" v="963"/>
          <ac:spMkLst>
            <pc:docMk/>
            <pc:sldMk cId="827418730" sldId="618"/>
            <ac:spMk id="208" creationId="{7EE5F9FB-0366-DAA9-66FD-B07A080F6DF9}"/>
          </ac:spMkLst>
        </pc:spChg>
        <pc:spChg chg="add mod">
          <ac:chgData name="Chen Zhan" userId="9bf1158d-5ec6-44ed-8784-22fed4df2891" providerId="ADAL" clId="{6E60FFE0-9373-4CE2-BF30-25B537E01A81}" dt="2023-11-09T14:12:24.052" v="963"/>
          <ac:spMkLst>
            <pc:docMk/>
            <pc:sldMk cId="827418730" sldId="618"/>
            <ac:spMk id="209" creationId="{9B7E9AF4-A32A-1B13-002A-BF23D44F6FEE}"/>
          </ac:spMkLst>
        </pc:spChg>
        <pc:spChg chg="add mod">
          <ac:chgData name="Chen Zhan" userId="9bf1158d-5ec6-44ed-8784-22fed4df2891" providerId="ADAL" clId="{6E60FFE0-9373-4CE2-BF30-25B537E01A81}" dt="2023-11-09T14:12:24.052" v="963"/>
          <ac:spMkLst>
            <pc:docMk/>
            <pc:sldMk cId="827418730" sldId="618"/>
            <ac:spMk id="210" creationId="{B0716E92-385E-AF86-BED3-13F358F1184F}"/>
          </ac:spMkLst>
        </pc:spChg>
        <pc:spChg chg="add mod">
          <ac:chgData name="Chen Zhan" userId="9bf1158d-5ec6-44ed-8784-22fed4df2891" providerId="ADAL" clId="{6E60FFE0-9373-4CE2-BF30-25B537E01A81}" dt="2023-11-09T14:12:24.052" v="963"/>
          <ac:spMkLst>
            <pc:docMk/>
            <pc:sldMk cId="827418730" sldId="618"/>
            <ac:spMk id="211" creationId="{A0A81F30-0D93-244E-7ABB-9BD390BE1DD2}"/>
          </ac:spMkLst>
        </pc:spChg>
        <pc:spChg chg="add mod">
          <ac:chgData name="Chen Zhan" userId="9bf1158d-5ec6-44ed-8784-22fed4df2891" providerId="ADAL" clId="{6E60FFE0-9373-4CE2-BF30-25B537E01A81}" dt="2023-11-09T14:12:24.052" v="963"/>
          <ac:spMkLst>
            <pc:docMk/>
            <pc:sldMk cId="827418730" sldId="618"/>
            <ac:spMk id="212" creationId="{82A55C66-94A9-1B88-0933-592B9F38ED74}"/>
          </ac:spMkLst>
        </pc:spChg>
        <pc:spChg chg="del">
          <ac:chgData name="Chen Zhan" userId="9bf1158d-5ec6-44ed-8784-22fed4df2891" providerId="ADAL" clId="{6E60FFE0-9373-4CE2-BF30-25B537E01A81}" dt="2023-11-09T14:12:18.564" v="958" actId="478"/>
          <ac:spMkLst>
            <pc:docMk/>
            <pc:sldMk cId="827418730" sldId="618"/>
            <ac:spMk id="213" creationId="{95BDE399-DEFE-16C4-2B8D-1495A575EF21}"/>
          </ac:spMkLst>
        </pc:spChg>
        <pc:spChg chg="add mod">
          <ac:chgData name="Chen Zhan" userId="9bf1158d-5ec6-44ed-8784-22fed4df2891" providerId="ADAL" clId="{6E60FFE0-9373-4CE2-BF30-25B537E01A81}" dt="2023-11-09T14:12:24.052" v="963"/>
          <ac:spMkLst>
            <pc:docMk/>
            <pc:sldMk cId="827418730" sldId="618"/>
            <ac:spMk id="214" creationId="{F04D6F1D-8DDB-0B36-D248-C34071494B15}"/>
          </ac:spMkLst>
        </pc:spChg>
        <pc:spChg chg="add mod">
          <ac:chgData name="Chen Zhan" userId="9bf1158d-5ec6-44ed-8784-22fed4df2891" providerId="ADAL" clId="{6E60FFE0-9373-4CE2-BF30-25B537E01A81}" dt="2023-11-09T14:12:24.052" v="963"/>
          <ac:spMkLst>
            <pc:docMk/>
            <pc:sldMk cId="827418730" sldId="618"/>
            <ac:spMk id="215" creationId="{5187FFCD-F845-B9EB-D6D0-AEF2C789720F}"/>
          </ac:spMkLst>
        </pc:spChg>
        <pc:spChg chg="add mod">
          <ac:chgData name="Chen Zhan" userId="9bf1158d-5ec6-44ed-8784-22fed4df2891" providerId="ADAL" clId="{6E60FFE0-9373-4CE2-BF30-25B537E01A81}" dt="2023-11-09T14:12:24.052" v="963"/>
          <ac:spMkLst>
            <pc:docMk/>
            <pc:sldMk cId="827418730" sldId="618"/>
            <ac:spMk id="216" creationId="{8E4D7A33-8379-1FD6-D6AA-EE104B7AA855}"/>
          </ac:spMkLst>
        </pc:spChg>
        <pc:spChg chg="add mod">
          <ac:chgData name="Chen Zhan" userId="9bf1158d-5ec6-44ed-8784-22fed4df2891" providerId="ADAL" clId="{6E60FFE0-9373-4CE2-BF30-25B537E01A81}" dt="2023-11-09T14:12:24.052" v="963"/>
          <ac:spMkLst>
            <pc:docMk/>
            <pc:sldMk cId="827418730" sldId="618"/>
            <ac:spMk id="217" creationId="{224A83CB-05D1-3BCC-243C-24563356B0D1}"/>
          </ac:spMkLst>
        </pc:spChg>
        <pc:spChg chg="add mod">
          <ac:chgData name="Chen Zhan" userId="9bf1158d-5ec6-44ed-8784-22fed4df2891" providerId="ADAL" clId="{6E60FFE0-9373-4CE2-BF30-25B537E01A81}" dt="2023-11-09T14:12:24.052" v="963"/>
          <ac:spMkLst>
            <pc:docMk/>
            <pc:sldMk cId="827418730" sldId="618"/>
            <ac:spMk id="218" creationId="{2ECF55DD-DA2F-F549-E492-3DD80B024EB0}"/>
          </ac:spMkLst>
        </pc:spChg>
        <pc:spChg chg="add mod">
          <ac:chgData name="Chen Zhan" userId="9bf1158d-5ec6-44ed-8784-22fed4df2891" providerId="ADAL" clId="{6E60FFE0-9373-4CE2-BF30-25B537E01A81}" dt="2023-11-09T14:12:24.052" v="963"/>
          <ac:spMkLst>
            <pc:docMk/>
            <pc:sldMk cId="827418730" sldId="618"/>
            <ac:spMk id="219" creationId="{5DAE71F1-BE2B-F339-822E-69454CDB1610}"/>
          </ac:spMkLst>
        </pc:spChg>
        <pc:spChg chg="add mod">
          <ac:chgData name="Chen Zhan" userId="9bf1158d-5ec6-44ed-8784-22fed4df2891" providerId="ADAL" clId="{6E60FFE0-9373-4CE2-BF30-25B537E01A81}" dt="2023-11-09T14:12:24.052" v="963"/>
          <ac:spMkLst>
            <pc:docMk/>
            <pc:sldMk cId="827418730" sldId="618"/>
            <ac:spMk id="220" creationId="{36192ED5-928D-CF98-6613-B48468DFFF97}"/>
          </ac:spMkLst>
        </pc:spChg>
        <pc:spChg chg="add mod">
          <ac:chgData name="Chen Zhan" userId="9bf1158d-5ec6-44ed-8784-22fed4df2891" providerId="ADAL" clId="{6E60FFE0-9373-4CE2-BF30-25B537E01A81}" dt="2023-11-09T14:12:24.052" v="963"/>
          <ac:spMkLst>
            <pc:docMk/>
            <pc:sldMk cId="827418730" sldId="618"/>
            <ac:spMk id="221" creationId="{C04EDD0D-3A40-6725-3EA1-38583E5C6D02}"/>
          </ac:spMkLst>
        </pc:spChg>
        <pc:spChg chg="add mod">
          <ac:chgData name="Chen Zhan" userId="9bf1158d-5ec6-44ed-8784-22fed4df2891" providerId="ADAL" clId="{6E60FFE0-9373-4CE2-BF30-25B537E01A81}" dt="2023-11-09T14:12:24.052" v="963"/>
          <ac:spMkLst>
            <pc:docMk/>
            <pc:sldMk cId="827418730" sldId="618"/>
            <ac:spMk id="222" creationId="{D20E5747-219F-5D88-3CD3-1B8A3A8E6934}"/>
          </ac:spMkLst>
        </pc:spChg>
        <pc:spChg chg="add mod">
          <ac:chgData name="Chen Zhan" userId="9bf1158d-5ec6-44ed-8784-22fed4df2891" providerId="ADAL" clId="{6E60FFE0-9373-4CE2-BF30-25B537E01A81}" dt="2023-11-09T14:12:24.052" v="963"/>
          <ac:spMkLst>
            <pc:docMk/>
            <pc:sldMk cId="827418730" sldId="618"/>
            <ac:spMk id="223" creationId="{D807FFAA-795E-1606-9B75-745105B8C81A}"/>
          </ac:spMkLst>
        </pc:spChg>
        <pc:spChg chg="add mod">
          <ac:chgData name="Chen Zhan" userId="9bf1158d-5ec6-44ed-8784-22fed4df2891" providerId="ADAL" clId="{6E60FFE0-9373-4CE2-BF30-25B537E01A81}" dt="2023-11-09T14:12:24.052" v="963"/>
          <ac:spMkLst>
            <pc:docMk/>
            <pc:sldMk cId="827418730" sldId="618"/>
            <ac:spMk id="224" creationId="{219EADC0-4105-AECA-2BBC-079EEDE08BEA}"/>
          </ac:spMkLst>
        </pc:spChg>
        <pc:spChg chg="add mod">
          <ac:chgData name="Chen Zhan" userId="9bf1158d-5ec6-44ed-8784-22fed4df2891" providerId="ADAL" clId="{6E60FFE0-9373-4CE2-BF30-25B537E01A81}" dt="2023-11-09T14:12:24.052" v="963"/>
          <ac:spMkLst>
            <pc:docMk/>
            <pc:sldMk cId="827418730" sldId="618"/>
            <ac:spMk id="225" creationId="{140A12FE-DFB8-4A1D-5DB2-44C4123F6529}"/>
          </ac:spMkLst>
        </pc:spChg>
        <pc:spChg chg="add mod">
          <ac:chgData name="Chen Zhan" userId="9bf1158d-5ec6-44ed-8784-22fed4df2891" providerId="ADAL" clId="{6E60FFE0-9373-4CE2-BF30-25B537E01A81}" dt="2023-11-09T14:12:24.052" v="963"/>
          <ac:spMkLst>
            <pc:docMk/>
            <pc:sldMk cId="827418730" sldId="618"/>
            <ac:spMk id="226" creationId="{F0CFA00D-9E68-4A10-917C-1823C53DAC0E}"/>
          </ac:spMkLst>
        </pc:spChg>
        <pc:spChg chg="add mod">
          <ac:chgData name="Chen Zhan" userId="9bf1158d-5ec6-44ed-8784-22fed4df2891" providerId="ADAL" clId="{6E60FFE0-9373-4CE2-BF30-25B537E01A81}" dt="2023-11-09T14:12:24.052" v="963"/>
          <ac:spMkLst>
            <pc:docMk/>
            <pc:sldMk cId="827418730" sldId="618"/>
            <ac:spMk id="227" creationId="{4371DEF4-5062-9088-26DE-5987481BAFBF}"/>
          </ac:spMkLst>
        </pc:spChg>
        <pc:spChg chg="add mod">
          <ac:chgData name="Chen Zhan" userId="9bf1158d-5ec6-44ed-8784-22fed4df2891" providerId="ADAL" clId="{6E60FFE0-9373-4CE2-BF30-25B537E01A81}" dt="2023-11-09T14:12:24.052" v="963"/>
          <ac:spMkLst>
            <pc:docMk/>
            <pc:sldMk cId="827418730" sldId="618"/>
            <ac:spMk id="228" creationId="{B07FEBD8-CD63-A0E1-9BBB-F0074EE83EA1}"/>
          </ac:spMkLst>
        </pc:spChg>
        <pc:spChg chg="add mod">
          <ac:chgData name="Chen Zhan" userId="9bf1158d-5ec6-44ed-8784-22fed4df2891" providerId="ADAL" clId="{6E60FFE0-9373-4CE2-BF30-25B537E01A81}" dt="2023-11-09T14:12:24.052" v="963"/>
          <ac:spMkLst>
            <pc:docMk/>
            <pc:sldMk cId="827418730" sldId="618"/>
            <ac:spMk id="229" creationId="{16E9DFFD-A4AD-22B0-56DA-D2660411E426}"/>
          </ac:spMkLst>
        </pc:spChg>
        <pc:spChg chg="add mod">
          <ac:chgData name="Chen Zhan" userId="9bf1158d-5ec6-44ed-8784-22fed4df2891" providerId="ADAL" clId="{6E60FFE0-9373-4CE2-BF30-25B537E01A81}" dt="2023-11-09T14:12:24.052" v="963"/>
          <ac:spMkLst>
            <pc:docMk/>
            <pc:sldMk cId="827418730" sldId="618"/>
            <ac:spMk id="230" creationId="{589979BE-A9C3-D1AA-33A7-3E5B29CD6D59}"/>
          </ac:spMkLst>
        </pc:spChg>
        <pc:spChg chg="add mod">
          <ac:chgData name="Chen Zhan" userId="9bf1158d-5ec6-44ed-8784-22fed4df2891" providerId="ADAL" clId="{6E60FFE0-9373-4CE2-BF30-25B537E01A81}" dt="2023-11-09T14:12:24.052" v="963"/>
          <ac:spMkLst>
            <pc:docMk/>
            <pc:sldMk cId="827418730" sldId="618"/>
            <ac:spMk id="231" creationId="{5E7B4960-F58B-E6EF-25C0-7DFF7930A704}"/>
          </ac:spMkLst>
        </pc:spChg>
        <pc:spChg chg="add mod">
          <ac:chgData name="Chen Zhan" userId="9bf1158d-5ec6-44ed-8784-22fed4df2891" providerId="ADAL" clId="{6E60FFE0-9373-4CE2-BF30-25B537E01A81}" dt="2023-11-09T14:12:24.052" v="963"/>
          <ac:spMkLst>
            <pc:docMk/>
            <pc:sldMk cId="827418730" sldId="618"/>
            <ac:spMk id="232" creationId="{B5EDBE0A-B981-BD7F-768A-FD6DA380F730}"/>
          </ac:spMkLst>
        </pc:spChg>
        <pc:spChg chg="add mod">
          <ac:chgData name="Chen Zhan" userId="9bf1158d-5ec6-44ed-8784-22fed4df2891" providerId="ADAL" clId="{6E60FFE0-9373-4CE2-BF30-25B537E01A81}" dt="2023-11-09T14:12:24.052" v="963"/>
          <ac:spMkLst>
            <pc:docMk/>
            <pc:sldMk cId="827418730" sldId="618"/>
            <ac:spMk id="233" creationId="{F429DF58-6C61-C1CE-A8AF-36009AB74750}"/>
          </ac:spMkLst>
        </pc:spChg>
        <pc:spChg chg="add mod">
          <ac:chgData name="Chen Zhan" userId="9bf1158d-5ec6-44ed-8784-22fed4df2891" providerId="ADAL" clId="{6E60FFE0-9373-4CE2-BF30-25B537E01A81}" dt="2023-11-09T14:12:24.052" v="963"/>
          <ac:spMkLst>
            <pc:docMk/>
            <pc:sldMk cId="827418730" sldId="618"/>
            <ac:spMk id="234" creationId="{7E014B75-63AD-9FB3-9642-DFF3DC81B5E1}"/>
          </ac:spMkLst>
        </pc:spChg>
        <pc:spChg chg="add mod">
          <ac:chgData name="Chen Zhan" userId="9bf1158d-5ec6-44ed-8784-22fed4df2891" providerId="ADAL" clId="{6E60FFE0-9373-4CE2-BF30-25B537E01A81}" dt="2023-11-09T14:12:24.052" v="963"/>
          <ac:spMkLst>
            <pc:docMk/>
            <pc:sldMk cId="827418730" sldId="618"/>
            <ac:spMk id="235" creationId="{7C113445-CD1F-713B-F6E0-FD582EB50840}"/>
          </ac:spMkLst>
        </pc:spChg>
        <pc:spChg chg="add mod">
          <ac:chgData name="Chen Zhan" userId="9bf1158d-5ec6-44ed-8784-22fed4df2891" providerId="ADAL" clId="{6E60FFE0-9373-4CE2-BF30-25B537E01A81}" dt="2023-11-09T14:12:24.052" v="963"/>
          <ac:spMkLst>
            <pc:docMk/>
            <pc:sldMk cId="827418730" sldId="618"/>
            <ac:spMk id="236" creationId="{2676D634-61A4-56CF-94F5-FED7DE3FD1AF}"/>
          </ac:spMkLst>
        </pc:spChg>
        <pc:spChg chg="add mod">
          <ac:chgData name="Chen Zhan" userId="9bf1158d-5ec6-44ed-8784-22fed4df2891" providerId="ADAL" clId="{6E60FFE0-9373-4CE2-BF30-25B537E01A81}" dt="2023-11-09T14:12:24.052" v="963"/>
          <ac:spMkLst>
            <pc:docMk/>
            <pc:sldMk cId="827418730" sldId="618"/>
            <ac:spMk id="237" creationId="{A0BB5635-1D6D-0734-5AE8-9786285AE698}"/>
          </ac:spMkLst>
        </pc:spChg>
        <pc:spChg chg="add mod">
          <ac:chgData name="Chen Zhan" userId="9bf1158d-5ec6-44ed-8784-22fed4df2891" providerId="ADAL" clId="{6E60FFE0-9373-4CE2-BF30-25B537E01A81}" dt="2023-11-09T14:12:24.052" v="963"/>
          <ac:spMkLst>
            <pc:docMk/>
            <pc:sldMk cId="827418730" sldId="618"/>
            <ac:spMk id="238" creationId="{9CA06C80-3C8D-2606-CE05-F562DDE7EE64}"/>
          </ac:spMkLst>
        </pc:spChg>
        <pc:spChg chg="add mod">
          <ac:chgData name="Chen Zhan" userId="9bf1158d-5ec6-44ed-8784-22fed4df2891" providerId="ADAL" clId="{6E60FFE0-9373-4CE2-BF30-25B537E01A81}" dt="2023-11-09T14:12:24.052" v="963"/>
          <ac:spMkLst>
            <pc:docMk/>
            <pc:sldMk cId="827418730" sldId="618"/>
            <ac:spMk id="239" creationId="{71A3541F-ACAD-F486-9508-BF51525030C1}"/>
          </ac:spMkLst>
        </pc:spChg>
        <pc:spChg chg="add mod">
          <ac:chgData name="Chen Zhan" userId="9bf1158d-5ec6-44ed-8784-22fed4df2891" providerId="ADAL" clId="{6E60FFE0-9373-4CE2-BF30-25B537E01A81}" dt="2023-11-09T14:12:24.052" v="963"/>
          <ac:spMkLst>
            <pc:docMk/>
            <pc:sldMk cId="827418730" sldId="618"/>
            <ac:spMk id="240" creationId="{3B5BA0CA-8E01-7BE1-65C7-2745ABD476AF}"/>
          </ac:spMkLst>
        </pc:spChg>
        <pc:spChg chg="add mod">
          <ac:chgData name="Chen Zhan" userId="9bf1158d-5ec6-44ed-8784-22fed4df2891" providerId="ADAL" clId="{6E60FFE0-9373-4CE2-BF30-25B537E01A81}" dt="2023-11-09T14:12:24.052" v="963"/>
          <ac:spMkLst>
            <pc:docMk/>
            <pc:sldMk cId="827418730" sldId="618"/>
            <ac:spMk id="241" creationId="{5F0531B8-EC36-DC06-8B91-38EEB12E1FA5}"/>
          </ac:spMkLst>
        </pc:spChg>
        <pc:spChg chg="add mod">
          <ac:chgData name="Chen Zhan" userId="9bf1158d-5ec6-44ed-8784-22fed4df2891" providerId="ADAL" clId="{6E60FFE0-9373-4CE2-BF30-25B537E01A81}" dt="2023-11-09T14:12:24.052" v="963"/>
          <ac:spMkLst>
            <pc:docMk/>
            <pc:sldMk cId="827418730" sldId="618"/>
            <ac:spMk id="242" creationId="{1E19A2EF-064D-54E8-E041-250F81E8A97E}"/>
          </ac:spMkLst>
        </pc:spChg>
        <pc:spChg chg="add mod">
          <ac:chgData name="Chen Zhan" userId="9bf1158d-5ec6-44ed-8784-22fed4df2891" providerId="ADAL" clId="{6E60FFE0-9373-4CE2-BF30-25B537E01A81}" dt="2023-11-09T14:12:24.052" v="963"/>
          <ac:spMkLst>
            <pc:docMk/>
            <pc:sldMk cId="827418730" sldId="618"/>
            <ac:spMk id="243" creationId="{C50D34F0-E457-BB2D-1057-20A7B2144A61}"/>
          </ac:spMkLst>
        </pc:spChg>
        <pc:spChg chg="add mod">
          <ac:chgData name="Chen Zhan" userId="9bf1158d-5ec6-44ed-8784-22fed4df2891" providerId="ADAL" clId="{6E60FFE0-9373-4CE2-BF30-25B537E01A81}" dt="2023-11-09T14:12:24.052" v="963"/>
          <ac:spMkLst>
            <pc:docMk/>
            <pc:sldMk cId="827418730" sldId="618"/>
            <ac:spMk id="244" creationId="{334B7D5C-CF77-4CB1-671A-FC78CF63FD3C}"/>
          </ac:spMkLst>
        </pc:spChg>
        <pc:spChg chg="add mod">
          <ac:chgData name="Chen Zhan" userId="9bf1158d-5ec6-44ed-8784-22fed4df2891" providerId="ADAL" clId="{6E60FFE0-9373-4CE2-BF30-25B537E01A81}" dt="2023-11-09T14:12:24.052" v="963"/>
          <ac:spMkLst>
            <pc:docMk/>
            <pc:sldMk cId="827418730" sldId="618"/>
            <ac:spMk id="245" creationId="{07284558-61E3-9537-0CD6-95EB30D5D6D5}"/>
          </ac:spMkLst>
        </pc:spChg>
        <pc:spChg chg="add mod">
          <ac:chgData name="Chen Zhan" userId="9bf1158d-5ec6-44ed-8784-22fed4df2891" providerId="ADAL" clId="{6E60FFE0-9373-4CE2-BF30-25B537E01A81}" dt="2023-11-09T14:12:24.052" v="963"/>
          <ac:spMkLst>
            <pc:docMk/>
            <pc:sldMk cId="827418730" sldId="618"/>
            <ac:spMk id="246" creationId="{63D7D94F-E80A-0CEA-8E8A-2F7FE06FD7E6}"/>
          </ac:spMkLst>
        </pc:spChg>
        <pc:spChg chg="add mod">
          <ac:chgData name="Chen Zhan" userId="9bf1158d-5ec6-44ed-8784-22fed4df2891" providerId="ADAL" clId="{6E60FFE0-9373-4CE2-BF30-25B537E01A81}" dt="2023-11-09T14:12:24.052" v="963"/>
          <ac:spMkLst>
            <pc:docMk/>
            <pc:sldMk cId="827418730" sldId="618"/>
            <ac:spMk id="247" creationId="{D8A07EB9-1643-D046-8662-E2ACA9730157}"/>
          </ac:spMkLst>
        </pc:spChg>
        <pc:spChg chg="add mod">
          <ac:chgData name="Chen Zhan" userId="9bf1158d-5ec6-44ed-8784-22fed4df2891" providerId="ADAL" clId="{6E60FFE0-9373-4CE2-BF30-25B537E01A81}" dt="2023-11-09T14:12:24.052" v="963"/>
          <ac:spMkLst>
            <pc:docMk/>
            <pc:sldMk cId="827418730" sldId="618"/>
            <ac:spMk id="248" creationId="{9713A8AB-94FA-291F-3D94-377369E9780E}"/>
          </ac:spMkLst>
        </pc:spChg>
        <pc:spChg chg="add mod">
          <ac:chgData name="Chen Zhan" userId="9bf1158d-5ec6-44ed-8784-22fed4df2891" providerId="ADAL" clId="{6E60FFE0-9373-4CE2-BF30-25B537E01A81}" dt="2023-11-09T14:12:24.052" v="963"/>
          <ac:spMkLst>
            <pc:docMk/>
            <pc:sldMk cId="827418730" sldId="618"/>
            <ac:spMk id="249" creationId="{BBCB6C34-3836-8433-C318-0084BD2E1685}"/>
          </ac:spMkLst>
        </pc:spChg>
        <pc:spChg chg="add mod">
          <ac:chgData name="Chen Zhan" userId="9bf1158d-5ec6-44ed-8784-22fed4df2891" providerId="ADAL" clId="{6E60FFE0-9373-4CE2-BF30-25B537E01A81}" dt="2023-11-09T14:12:24.052" v="963"/>
          <ac:spMkLst>
            <pc:docMk/>
            <pc:sldMk cId="827418730" sldId="618"/>
            <ac:spMk id="250" creationId="{CA103904-3AA9-77B4-9517-1726B9A85CEA}"/>
          </ac:spMkLst>
        </pc:spChg>
        <pc:spChg chg="add mod">
          <ac:chgData name="Chen Zhan" userId="9bf1158d-5ec6-44ed-8784-22fed4df2891" providerId="ADAL" clId="{6E60FFE0-9373-4CE2-BF30-25B537E01A81}" dt="2023-11-09T14:12:24.052" v="963"/>
          <ac:spMkLst>
            <pc:docMk/>
            <pc:sldMk cId="827418730" sldId="618"/>
            <ac:spMk id="251" creationId="{C264FD48-F00E-3CA3-69C0-4FDC9DECE197}"/>
          </ac:spMkLst>
        </pc:spChg>
        <pc:spChg chg="add mod">
          <ac:chgData name="Chen Zhan" userId="9bf1158d-5ec6-44ed-8784-22fed4df2891" providerId="ADAL" clId="{6E60FFE0-9373-4CE2-BF30-25B537E01A81}" dt="2023-11-09T14:12:24.052" v="963"/>
          <ac:spMkLst>
            <pc:docMk/>
            <pc:sldMk cId="827418730" sldId="618"/>
            <ac:spMk id="252" creationId="{6DB33091-8200-8601-C68E-533F8D166A04}"/>
          </ac:spMkLst>
        </pc:spChg>
        <pc:spChg chg="add mod">
          <ac:chgData name="Chen Zhan" userId="9bf1158d-5ec6-44ed-8784-22fed4df2891" providerId="ADAL" clId="{6E60FFE0-9373-4CE2-BF30-25B537E01A81}" dt="2023-11-09T14:12:24.052" v="963"/>
          <ac:spMkLst>
            <pc:docMk/>
            <pc:sldMk cId="827418730" sldId="618"/>
            <ac:spMk id="253" creationId="{3C717ED8-252D-1495-39B9-7FCB2AC7CFB5}"/>
          </ac:spMkLst>
        </pc:spChg>
        <pc:spChg chg="add mod">
          <ac:chgData name="Chen Zhan" userId="9bf1158d-5ec6-44ed-8784-22fed4df2891" providerId="ADAL" clId="{6E60FFE0-9373-4CE2-BF30-25B537E01A81}" dt="2023-11-09T14:12:24.052" v="963"/>
          <ac:spMkLst>
            <pc:docMk/>
            <pc:sldMk cId="827418730" sldId="618"/>
            <ac:spMk id="254" creationId="{8700EF65-215F-6393-EFE9-E47627E1F8A3}"/>
          </ac:spMkLst>
        </pc:spChg>
        <pc:spChg chg="add mod">
          <ac:chgData name="Chen Zhan" userId="9bf1158d-5ec6-44ed-8784-22fed4df2891" providerId="ADAL" clId="{6E60FFE0-9373-4CE2-BF30-25B537E01A81}" dt="2023-11-09T14:12:24.052" v="963"/>
          <ac:spMkLst>
            <pc:docMk/>
            <pc:sldMk cId="827418730" sldId="618"/>
            <ac:spMk id="255" creationId="{F5D04D00-CADC-1EBF-2BBC-C077F324B04F}"/>
          </ac:spMkLst>
        </pc:spChg>
        <pc:spChg chg="add mod">
          <ac:chgData name="Chen Zhan" userId="9bf1158d-5ec6-44ed-8784-22fed4df2891" providerId="ADAL" clId="{6E60FFE0-9373-4CE2-BF30-25B537E01A81}" dt="2023-11-09T14:12:24.052" v="963"/>
          <ac:spMkLst>
            <pc:docMk/>
            <pc:sldMk cId="827418730" sldId="618"/>
            <ac:spMk id="256" creationId="{CCA8015E-EF71-5007-0663-C2FA25C1DA71}"/>
          </ac:spMkLst>
        </pc:spChg>
        <pc:spChg chg="add mod">
          <ac:chgData name="Chen Zhan" userId="9bf1158d-5ec6-44ed-8784-22fed4df2891" providerId="ADAL" clId="{6E60FFE0-9373-4CE2-BF30-25B537E01A81}" dt="2023-11-09T14:12:24.052" v="963"/>
          <ac:spMkLst>
            <pc:docMk/>
            <pc:sldMk cId="827418730" sldId="618"/>
            <ac:spMk id="257" creationId="{D722463B-B216-30A4-0FE3-82A7DAF13B69}"/>
          </ac:spMkLst>
        </pc:spChg>
        <pc:spChg chg="add mod">
          <ac:chgData name="Chen Zhan" userId="9bf1158d-5ec6-44ed-8784-22fed4df2891" providerId="ADAL" clId="{6E60FFE0-9373-4CE2-BF30-25B537E01A81}" dt="2023-11-09T14:12:24.052" v="963"/>
          <ac:spMkLst>
            <pc:docMk/>
            <pc:sldMk cId="827418730" sldId="618"/>
            <ac:spMk id="258" creationId="{B4B33699-6844-01D3-9D40-C9FACCE8D6A1}"/>
          </ac:spMkLst>
        </pc:spChg>
        <pc:spChg chg="add mod">
          <ac:chgData name="Chen Zhan" userId="9bf1158d-5ec6-44ed-8784-22fed4df2891" providerId="ADAL" clId="{6E60FFE0-9373-4CE2-BF30-25B537E01A81}" dt="2023-11-09T14:12:24.052" v="963"/>
          <ac:spMkLst>
            <pc:docMk/>
            <pc:sldMk cId="827418730" sldId="618"/>
            <ac:spMk id="259" creationId="{531084DE-6B2D-C853-24C1-B4E88A3504CD}"/>
          </ac:spMkLst>
        </pc:spChg>
        <pc:spChg chg="add mod">
          <ac:chgData name="Chen Zhan" userId="9bf1158d-5ec6-44ed-8784-22fed4df2891" providerId="ADAL" clId="{6E60FFE0-9373-4CE2-BF30-25B537E01A81}" dt="2023-11-09T14:12:24.052" v="963"/>
          <ac:spMkLst>
            <pc:docMk/>
            <pc:sldMk cId="827418730" sldId="618"/>
            <ac:spMk id="260" creationId="{7F610036-8EA1-F6EE-F5AE-4C2DFE7D194F}"/>
          </ac:spMkLst>
        </pc:spChg>
        <pc:spChg chg="add mod">
          <ac:chgData name="Chen Zhan" userId="9bf1158d-5ec6-44ed-8784-22fed4df2891" providerId="ADAL" clId="{6E60FFE0-9373-4CE2-BF30-25B537E01A81}" dt="2023-11-09T14:12:24.052" v="963"/>
          <ac:spMkLst>
            <pc:docMk/>
            <pc:sldMk cId="827418730" sldId="618"/>
            <ac:spMk id="261" creationId="{AE703A41-C869-1DAC-457D-BF9E2A8957D5}"/>
          </ac:spMkLst>
        </pc:spChg>
        <pc:spChg chg="add mod">
          <ac:chgData name="Chen Zhan" userId="9bf1158d-5ec6-44ed-8784-22fed4df2891" providerId="ADAL" clId="{6E60FFE0-9373-4CE2-BF30-25B537E01A81}" dt="2023-11-09T14:12:24.052" v="963"/>
          <ac:spMkLst>
            <pc:docMk/>
            <pc:sldMk cId="827418730" sldId="618"/>
            <ac:spMk id="262" creationId="{95344285-DCB9-6268-8CDE-BD86A4616902}"/>
          </ac:spMkLst>
        </pc:spChg>
        <pc:spChg chg="add mod">
          <ac:chgData name="Chen Zhan" userId="9bf1158d-5ec6-44ed-8784-22fed4df2891" providerId="ADAL" clId="{6E60FFE0-9373-4CE2-BF30-25B537E01A81}" dt="2023-11-09T14:12:24.052" v="963"/>
          <ac:spMkLst>
            <pc:docMk/>
            <pc:sldMk cId="827418730" sldId="618"/>
            <ac:spMk id="263" creationId="{374562CA-EBE1-C350-A67D-EB5C71F2F198}"/>
          </ac:spMkLst>
        </pc:spChg>
        <pc:spChg chg="add mod">
          <ac:chgData name="Chen Zhan" userId="9bf1158d-5ec6-44ed-8784-22fed4df2891" providerId="ADAL" clId="{6E60FFE0-9373-4CE2-BF30-25B537E01A81}" dt="2023-11-09T14:12:24.052" v="963"/>
          <ac:spMkLst>
            <pc:docMk/>
            <pc:sldMk cId="827418730" sldId="618"/>
            <ac:spMk id="264" creationId="{DBE62831-4975-100F-01B5-AD9450491EB8}"/>
          </ac:spMkLst>
        </pc:spChg>
        <pc:spChg chg="add mod">
          <ac:chgData name="Chen Zhan" userId="9bf1158d-5ec6-44ed-8784-22fed4df2891" providerId="ADAL" clId="{6E60FFE0-9373-4CE2-BF30-25B537E01A81}" dt="2023-11-09T14:12:24.052" v="963"/>
          <ac:spMkLst>
            <pc:docMk/>
            <pc:sldMk cId="827418730" sldId="618"/>
            <ac:spMk id="265" creationId="{BD40F4F5-9DC1-FDDF-1949-EB47F2C7949F}"/>
          </ac:spMkLst>
        </pc:spChg>
        <pc:spChg chg="add mod">
          <ac:chgData name="Chen Zhan" userId="9bf1158d-5ec6-44ed-8784-22fed4df2891" providerId="ADAL" clId="{6E60FFE0-9373-4CE2-BF30-25B537E01A81}" dt="2023-11-09T14:12:24.052" v="963"/>
          <ac:spMkLst>
            <pc:docMk/>
            <pc:sldMk cId="827418730" sldId="618"/>
            <ac:spMk id="266" creationId="{2DE87DFA-09E4-5AA0-6C4C-1E5B4C40996E}"/>
          </ac:spMkLst>
        </pc:spChg>
        <pc:spChg chg="add mod">
          <ac:chgData name="Chen Zhan" userId="9bf1158d-5ec6-44ed-8784-22fed4df2891" providerId="ADAL" clId="{6E60FFE0-9373-4CE2-BF30-25B537E01A81}" dt="2023-11-09T14:12:24.052" v="963"/>
          <ac:spMkLst>
            <pc:docMk/>
            <pc:sldMk cId="827418730" sldId="618"/>
            <ac:spMk id="267" creationId="{38CC3942-16D1-28D0-A20A-3481A51E881A}"/>
          </ac:spMkLst>
        </pc:spChg>
        <pc:spChg chg="add mod">
          <ac:chgData name="Chen Zhan" userId="9bf1158d-5ec6-44ed-8784-22fed4df2891" providerId="ADAL" clId="{6E60FFE0-9373-4CE2-BF30-25B537E01A81}" dt="2023-11-09T14:12:24.052" v="963"/>
          <ac:spMkLst>
            <pc:docMk/>
            <pc:sldMk cId="827418730" sldId="618"/>
            <ac:spMk id="268" creationId="{12C8C1FE-B3A2-27BF-E9C6-B4A72A8E13D2}"/>
          </ac:spMkLst>
        </pc:spChg>
        <pc:spChg chg="add mod">
          <ac:chgData name="Chen Zhan" userId="9bf1158d-5ec6-44ed-8784-22fed4df2891" providerId="ADAL" clId="{6E60FFE0-9373-4CE2-BF30-25B537E01A81}" dt="2023-11-09T14:12:24.052" v="963"/>
          <ac:spMkLst>
            <pc:docMk/>
            <pc:sldMk cId="827418730" sldId="618"/>
            <ac:spMk id="269" creationId="{D6E27AB8-DA65-35C0-C379-D1CD185C2D9B}"/>
          </ac:spMkLst>
        </pc:spChg>
        <pc:spChg chg="add mod">
          <ac:chgData name="Chen Zhan" userId="9bf1158d-5ec6-44ed-8784-22fed4df2891" providerId="ADAL" clId="{6E60FFE0-9373-4CE2-BF30-25B537E01A81}" dt="2023-11-09T14:12:24.052" v="963"/>
          <ac:spMkLst>
            <pc:docMk/>
            <pc:sldMk cId="827418730" sldId="618"/>
            <ac:spMk id="270" creationId="{AC528B38-F694-2C37-9C43-A0892106F588}"/>
          </ac:spMkLst>
        </pc:spChg>
        <pc:spChg chg="add mod">
          <ac:chgData name="Chen Zhan" userId="9bf1158d-5ec6-44ed-8784-22fed4df2891" providerId="ADAL" clId="{6E60FFE0-9373-4CE2-BF30-25B537E01A81}" dt="2023-11-09T14:12:24.052" v="963"/>
          <ac:spMkLst>
            <pc:docMk/>
            <pc:sldMk cId="827418730" sldId="618"/>
            <ac:spMk id="271" creationId="{C77C79D7-E55E-B735-DC8C-42BD4D7A0C50}"/>
          </ac:spMkLst>
        </pc:spChg>
        <pc:spChg chg="add mod">
          <ac:chgData name="Chen Zhan" userId="9bf1158d-5ec6-44ed-8784-22fed4df2891" providerId="ADAL" clId="{6E60FFE0-9373-4CE2-BF30-25B537E01A81}" dt="2023-11-09T14:12:24.052" v="963"/>
          <ac:spMkLst>
            <pc:docMk/>
            <pc:sldMk cId="827418730" sldId="618"/>
            <ac:spMk id="272" creationId="{9C5FA0FB-3468-70C6-8803-D503A728D986}"/>
          </ac:spMkLst>
        </pc:spChg>
        <pc:spChg chg="add mod">
          <ac:chgData name="Chen Zhan" userId="9bf1158d-5ec6-44ed-8784-22fed4df2891" providerId="ADAL" clId="{6E60FFE0-9373-4CE2-BF30-25B537E01A81}" dt="2023-11-09T14:12:24.052" v="963"/>
          <ac:spMkLst>
            <pc:docMk/>
            <pc:sldMk cId="827418730" sldId="618"/>
            <ac:spMk id="273" creationId="{B19AFCAF-1EE9-873A-1337-D580B705BCA1}"/>
          </ac:spMkLst>
        </pc:spChg>
        <pc:spChg chg="add mod">
          <ac:chgData name="Chen Zhan" userId="9bf1158d-5ec6-44ed-8784-22fed4df2891" providerId="ADAL" clId="{6E60FFE0-9373-4CE2-BF30-25B537E01A81}" dt="2023-11-09T14:12:24.052" v="963"/>
          <ac:spMkLst>
            <pc:docMk/>
            <pc:sldMk cId="827418730" sldId="618"/>
            <ac:spMk id="274" creationId="{1804251B-A733-CBB1-221F-9A3A38F4017A}"/>
          </ac:spMkLst>
        </pc:spChg>
        <pc:spChg chg="del">
          <ac:chgData name="Chen Zhan" userId="9bf1158d-5ec6-44ed-8784-22fed4df2891" providerId="ADAL" clId="{6E60FFE0-9373-4CE2-BF30-25B537E01A81}" dt="2023-11-09T14:12:18.564" v="958" actId="478"/>
          <ac:spMkLst>
            <pc:docMk/>
            <pc:sldMk cId="827418730" sldId="618"/>
            <ac:spMk id="275" creationId="{53BE173B-93A1-6789-D414-C0DE7134814C}"/>
          </ac:spMkLst>
        </pc:spChg>
        <pc:spChg chg="del">
          <ac:chgData name="Chen Zhan" userId="9bf1158d-5ec6-44ed-8784-22fed4df2891" providerId="ADAL" clId="{6E60FFE0-9373-4CE2-BF30-25B537E01A81}" dt="2023-11-09T14:12:18.564" v="958" actId="478"/>
          <ac:spMkLst>
            <pc:docMk/>
            <pc:sldMk cId="827418730" sldId="618"/>
            <ac:spMk id="276" creationId="{7DEBDB18-CA11-140A-177F-3077A62A8E01}"/>
          </ac:spMkLst>
        </pc:spChg>
        <pc:spChg chg="del">
          <ac:chgData name="Chen Zhan" userId="9bf1158d-5ec6-44ed-8784-22fed4df2891" providerId="ADAL" clId="{6E60FFE0-9373-4CE2-BF30-25B537E01A81}" dt="2023-11-09T14:12:18.564" v="958" actId="478"/>
          <ac:spMkLst>
            <pc:docMk/>
            <pc:sldMk cId="827418730" sldId="618"/>
            <ac:spMk id="278" creationId="{9E7C4874-0063-8582-326B-32DFC4CB6E8C}"/>
          </ac:spMkLst>
        </pc:spChg>
        <pc:spChg chg="del">
          <ac:chgData name="Chen Zhan" userId="9bf1158d-5ec6-44ed-8784-22fed4df2891" providerId="ADAL" clId="{6E60FFE0-9373-4CE2-BF30-25B537E01A81}" dt="2023-11-09T14:12:18.564" v="958" actId="478"/>
          <ac:spMkLst>
            <pc:docMk/>
            <pc:sldMk cId="827418730" sldId="618"/>
            <ac:spMk id="279" creationId="{4200ADC9-C278-FD98-695F-528D983F082C}"/>
          </ac:spMkLst>
        </pc:spChg>
        <pc:spChg chg="del">
          <ac:chgData name="Chen Zhan" userId="9bf1158d-5ec6-44ed-8784-22fed4df2891" providerId="ADAL" clId="{6E60FFE0-9373-4CE2-BF30-25B537E01A81}" dt="2023-11-09T14:12:18.564" v="958" actId="478"/>
          <ac:spMkLst>
            <pc:docMk/>
            <pc:sldMk cId="827418730" sldId="618"/>
            <ac:spMk id="280" creationId="{41E39A68-E485-FC02-4649-C61D497C268B}"/>
          </ac:spMkLst>
        </pc:spChg>
        <pc:spChg chg="del">
          <ac:chgData name="Chen Zhan" userId="9bf1158d-5ec6-44ed-8784-22fed4df2891" providerId="ADAL" clId="{6E60FFE0-9373-4CE2-BF30-25B537E01A81}" dt="2023-11-09T14:12:18.564" v="958" actId="478"/>
          <ac:spMkLst>
            <pc:docMk/>
            <pc:sldMk cId="827418730" sldId="618"/>
            <ac:spMk id="281" creationId="{498889E7-01AE-6D2A-28AD-3A6255585B3E}"/>
          </ac:spMkLst>
        </pc:spChg>
        <pc:spChg chg="del">
          <ac:chgData name="Chen Zhan" userId="9bf1158d-5ec6-44ed-8784-22fed4df2891" providerId="ADAL" clId="{6E60FFE0-9373-4CE2-BF30-25B537E01A81}" dt="2023-11-09T14:12:18.564" v="958" actId="478"/>
          <ac:spMkLst>
            <pc:docMk/>
            <pc:sldMk cId="827418730" sldId="618"/>
            <ac:spMk id="282" creationId="{52CFCD55-69E6-BB42-8D92-D7942CE36B59}"/>
          </ac:spMkLst>
        </pc:spChg>
        <pc:spChg chg="del">
          <ac:chgData name="Chen Zhan" userId="9bf1158d-5ec6-44ed-8784-22fed4df2891" providerId="ADAL" clId="{6E60FFE0-9373-4CE2-BF30-25B537E01A81}" dt="2023-11-09T14:12:18.564" v="958" actId="478"/>
          <ac:spMkLst>
            <pc:docMk/>
            <pc:sldMk cId="827418730" sldId="618"/>
            <ac:spMk id="283" creationId="{2CE7AD6B-AD0A-7D11-5DA9-2920D457463C}"/>
          </ac:spMkLst>
        </pc:spChg>
        <pc:spChg chg="del">
          <ac:chgData name="Chen Zhan" userId="9bf1158d-5ec6-44ed-8784-22fed4df2891" providerId="ADAL" clId="{6E60FFE0-9373-4CE2-BF30-25B537E01A81}" dt="2023-11-09T14:12:18.564" v="958" actId="478"/>
          <ac:spMkLst>
            <pc:docMk/>
            <pc:sldMk cId="827418730" sldId="618"/>
            <ac:spMk id="284" creationId="{76B443ED-7C27-E56A-BE3B-41462DFC2BB2}"/>
          </ac:spMkLst>
        </pc:spChg>
        <pc:spChg chg="del">
          <ac:chgData name="Chen Zhan" userId="9bf1158d-5ec6-44ed-8784-22fed4df2891" providerId="ADAL" clId="{6E60FFE0-9373-4CE2-BF30-25B537E01A81}" dt="2023-11-09T14:12:18.564" v="958" actId="478"/>
          <ac:spMkLst>
            <pc:docMk/>
            <pc:sldMk cId="827418730" sldId="618"/>
            <ac:spMk id="285" creationId="{BCFF7926-D25F-FB2E-ABB6-8FC0883ECB79}"/>
          </ac:spMkLst>
        </pc:spChg>
        <pc:spChg chg="del">
          <ac:chgData name="Chen Zhan" userId="9bf1158d-5ec6-44ed-8784-22fed4df2891" providerId="ADAL" clId="{6E60FFE0-9373-4CE2-BF30-25B537E01A81}" dt="2023-11-09T14:12:18.564" v="958" actId="478"/>
          <ac:spMkLst>
            <pc:docMk/>
            <pc:sldMk cId="827418730" sldId="618"/>
            <ac:spMk id="286" creationId="{EA1424B2-41BC-B188-B92A-39F71DA04713}"/>
          </ac:spMkLst>
        </pc:spChg>
        <pc:spChg chg="del">
          <ac:chgData name="Chen Zhan" userId="9bf1158d-5ec6-44ed-8784-22fed4df2891" providerId="ADAL" clId="{6E60FFE0-9373-4CE2-BF30-25B537E01A81}" dt="2023-11-09T14:12:18.564" v="958" actId="478"/>
          <ac:spMkLst>
            <pc:docMk/>
            <pc:sldMk cId="827418730" sldId="618"/>
            <ac:spMk id="287" creationId="{679FC175-8A05-FD02-9217-9EE56DBA1B96}"/>
          </ac:spMkLst>
        </pc:spChg>
        <pc:spChg chg="del">
          <ac:chgData name="Chen Zhan" userId="9bf1158d-5ec6-44ed-8784-22fed4df2891" providerId="ADAL" clId="{6E60FFE0-9373-4CE2-BF30-25B537E01A81}" dt="2023-11-09T14:12:18.564" v="958" actId="478"/>
          <ac:spMkLst>
            <pc:docMk/>
            <pc:sldMk cId="827418730" sldId="618"/>
            <ac:spMk id="288" creationId="{25B81FFF-DF2C-385F-691B-9408D9CFF5EF}"/>
          </ac:spMkLst>
        </pc:spChg>
        <pc:spChg chg="del">
          <ac:chgData name="Chen Zhan" userId="9bf1158d-5ec6-44ed-8784-22fed4df2891" providerId="ADAL" clId="{6E60FFE0-9373-4CE2-BF30-25B537E01A81}" dt="2023-11-09T14:12:18.564" v="958" actId="478"/>
          <ac:spMkLst>
            <pc:docMk/>
            <pc:sldMk cId="827418730" sldId="618"/>
            <ac:spMk id="289" creationId="{EAA6083C-2035-3FB7-3643-6D92C966C439}"/>
          </ac:spMkLst>
        </pc:spChg>
        <pc:spChg chg="del">
          <ac:chgData name="Chen Zhan" userId="9bf1158d-5ec6-44ed-8784-22fed4df2891" providerId="ADAL" clId="{6E60FFE0-9373-4CE2-BF30-25B537E01A81}" dt="2023-11-09T14:12:18.564" v="958" actId="478"/>
          <ac:spMkLst>
            <pc:docMk/>
            <pc:sldMk cId="827418730" sldId="618"/>
            <ac:spMk id="290" creationId="{07919220-1A1D-5EE1-CE7A-2D9C9403D053}"/>
          </ac:spMkLst>
        </pc:spChg>
        <pc:spChg chg="del">
          <ac:chgData name="Chen Zhan" userId="9bf1158d-5ec6-44ed-8784-22fed4df2891" providerId="ADAL" clId="{6E60FFE0-9373-4CE2-BF30-25B537E01A81}" dt="2023-11-09T14:12:18.564" v="958" actId="478"/>
          <ac:spMkLst>
            <pc:docMk/>
            <pc:sldMk cId="827418730" sldId="618"/>
            <ac:spMk id="291" creationId="{C3B779E3-8A65-7674-6D82-303A4C9FA134}"/>
          </ac:spMkLst>
        </pc:spChg>
        <pc:spChg chg="del">
          <ac:chgData name="Chen Zhan" userId="9bf1158d-5ec6-44ed-8784-22fed4df2891" providerId="ADAL" clId="{6E60FFE0-9373-4CE2-BF30-25B537E01A81}" dt="2023-11-09T14:12:18.564" v="958" actId="478"/>
          <ac:spMkLst>
            <pc:docMk/>
            <pc:sldMk cId="827418730" sldId="618"/>
            <ac:spMk id="292" creationId="{4F7DB354-77FA-DDE6-BB90-E5B228AA8B24}"/>
          </ac:spMkLst>
        </pc:spChg>
        <pc:spChg chg="del">
          <ac:chgData name="Chen Zhan" userId="9bf1158d-5ec6-44ed-8784-22fed4df2891" providerId="ADAL" clId="{6E60FFE0-9373-4CE2-BF30-25B537E01A81}" dt="2023-11-09T14:12:18.564" v="958" actId="478"/>
          <ac:spMkLst>
            <pc:docMk/>
            <pc:sldMk cId="827418730" sldId="618"/>
            <ac:spMk id="293" creationId="{32C6B901-F1D8-A8B7-5C69-40C7847B649B}"/>
          </ac:spMkLst>
        </pc:spChg>
        <pc:spChg chg="del">
          <ac:chgData name="Chen Zhan" userId="9bf1158d-5ec6-44ed-8784-22fed4df2891" providerId="ADAL" clId="{6E60FFE0-9373-4CE2-BF30-25B537E01A81}" dt="2023-11-09T14:12:18.564" v="958" actId="478"/>
          <ac:spMkLst>
            <pc:docMk/>
            <pc:sldMk cId="827418730" sldId="618"/>
            <ac:spMk id="294" creationId="{39582181-3453-C944-6C0D-8B5F9A81AFFE}"/>
          </ac:spMkLst>
        </pc:spChg>
        <pc:spChg chg="del">
          <ac:chgData name="Chen Zhan" userId="9bf1158d-5ec6-44ed-8784-22fed4df2891" providerId="ADAL" clId="{6E60FFE0-9373-4CE2-BF30-25B537E01A81}" dt="2023-11-09T14:12:18.564" v="958" actId="478"/>
          <ac:spMkLst>
            <pc:docMk/>
            <pc:sldMk cId="827418730" sldId="618"/>
            <ac:spMk id="295" creationId="{838753B2-4415-072E-8E5F-ACA247338B37}"/>
          </ac:spMkLst>
        </pc:spChg>
        <pc:spChg chg="del">
          <ac:chgData name="Chen Zhan" userId="9bf1158d-5ec6-44ed-8784-22fed4df2891" providerId="ADAL" clId="{6E60FFE0-9373-4CE2-BF30-25B537E01A81}" dt="2023-11-09T14:12:18.564" v="958" actId="478"/>
          <ac:spMkLst>
            <pc:docMk/>
            <pc:sldMk cId="827418730" sldId="618"/>
            <ac:spMk id="296" creationId="{BF775F2D-9FDD-ABC9-6795-43249406D8AF}"/>
          </ac:spMkLst>
        </pc:spChg>
        <pc:spChg chg="del">
          <ac:chgData name="Chen Zhan" userId="9bf1158d-5ec6-44ed-8784-22fed4df2891" providerId="ADAL" clId="{6E60FFE0-9373-4CE2-BF30-25B537E01A81}" dt="2023-11-09T14:12:18.564" v="958" actId="478"/>
          <ac:spMkLst>
            <pc:docMk/>
            <pc:sldMk cId="827418730" sldId="618"/>
            <ac:spMk id="297" creationId="{CE4732A9-7670-A45A-649D-24DFA38158DF}"/>
          </ac:spMkLst>
        </pc:spChg>
        <pc:spChg chg="del">
          <ac:chgData name="Chen Zhan" userId="9bf1158d-5ec6-44ed-8784-22fed4df2891" providerId="ADAL" clId="{6E60FFE0-9373-4CE2-BF30-25B537E01A81}" dt="2023-11-09T14:12:18.564" v="958" actId="478"/>
          <ac:spMkLst>
            <pc:docMk/>
            <pc:sldMk cId="827418730" sldId="618"/>
            <ac:spMk id="298" creationId="{C225A414-C349-2019-C8B5-0F1A0A3296D1}"/>
          </ac:spMkLst>
        </pc:spChg>
        <pc:spChg chg="del">
          <ac:chgData name="Chen Zhan" userId="9bf1158d-5ec6-44ed-8784-22fed4df2891" providerId="ADAL" clId="{6E60FFE0-9373-4CE2-BF30-25B537E01A81}" dt="2023-11-09T14:12:18.564" v="958" actId="478"/>
          <ac:spMkLst>
            <pc:docMk/>
            <pc:sldMk cId="827418730" sldId="618"/>
            <ac:spMk id="299" creationId="{E6466ECF-42DD-8123-C2BF-4AA20258349B}"/>
          </ac:spMkLst>
        </pc:spChg>
        <pc:spChg chg="del">
          <ac:chgData name="Chen Zhan" userId="9bf1158d-5ec6-44ed-8784-22fed4df2891" providerId="ADAL" clId="{6E60FFE0-9373-4CE2-BF30-25B537E01A81}" dt="2023-11-09T14:12:18.564" v="958" actId="478"/>
          <ac:spMkLst>
            <pc:docMk/>
            <pc:sldMk cId="827418730" sldId="618"/>
            <ac:spMk id="300" creationId="{6FF0A0B2-74AD-0A15-5FCB-01811887F9ED}"/>
          </ac:spMkLst>
        </pc:spChg>
        <pc:spChg chg="del">
          <ac:chgData name="Chen Zhan" userId="9bf1158d-5ec6-44ed-8784-22fed4df2891" providerId="ADAL" clId="{6E60FFE0-9373-4CE2-BF30-25B537E01A81}" dt="2023-11-09T14:12:18.564" v="958" actId="478"/>
          <ac:spMkLst>
            <pc:docMk/>
            <pc:sldMk cId="827418730" sldId="618"/>
            <ac:spMk id="301" creationId="{E3255E2F-FA5C-EEAD-EA3A-B4E1FD00C3C8}"/>
          </ac:spMkLst>
        </pc:spChg>
        <pc:spChg chg="del">
          <ac:chgData name="Chen Zhan" userId="9bf1158d-5ec6-44ed-8784-22fed4df2891" providerId="ADAL" clId="{6E60FFE0-9373-4CE2-BF30-25B537E01A81}" dt="2023-11-09T14:12:18.564" v="958" actId="478"/>
          <ac:spMkLst>
            <pc:docMk/>
            <pc:sldMk cId="827418730" sldId="618"/>
            <ac:spMk id="302" creationId="{A0B64234-540F-C34F-E06A-DEE7A849DCDE}"/>
          </ac:spMkLst>
        </pc:spChg>
        <pc:spChg chg="del">
          <ac:chgData name="Chen Zhan" userId="9bf1158d-5ec6-44ed-8784-22fed4df2891" providerId="ADAL" clId="{6E60FFE0-9373-4CE2-BF30-25B537E01A81}" dt="2023-11-09T14:12:18.564" v="958" actId="478"/>
          <ac:spMkLst>
            <pc:docMk/>
            <pc:sldMk cId="827418730" sldId="618"/>
            <ac:spMk id="303" creationId="{C3204341-2A52-FEE4-33C6-6FD20252D0F0}"/>
          </ac:spMkLst>
        </pc:spChg>
        <pc:spChg chg="del">
          <ac:chgData name="Chen Zhan" userId="9bf1158d-5ec6-44ed-8784-22fed4df2891" providerId="ADAL" clId="{6E60FFE0-9373-4CE2-BF30-25B537E01A81}" dt="2023-11-09T14:12:18.564" v="958" actId="478"/>
          <ac:spMkLst>
            <pc:docMk/>
            <pc:sldMk cId="827418730" sldId="618"/>
            <ac:spMk id="304" creationId="{E5EBA57D-6F1F-614D-7872-E9F4C05E0209}"/>
          </ac:spMkLst>
        </pc:spChg>
        <pc:spChg chg="del">
          <ac:chgData name="Chen Zhan" userId="9bf1158d-5ec6-44ed-8784-22fed4df2891" providerId="ADAL" clId="{6E60FFE0-9373-4CE2-BF30-25B537E01A81}" dt="2023-11-09T14:12:18.564" v="958" actId="478"/>
          <ac:spMkLst>
            <pc:docMk/>
            <pc:sldMk cId="827418730" sldId="618"/>
            <ac:spMk id="305" creationId="{10337F0E-582E-25AD-FA14-2A5DC2B2CE28}"/>
          </ac:spMkLst>
        </pc:spChg>
        <pc:spChg chg="del">
          <ac:chgData name="Chen Zhan" userId="9bf1158d-5ec6-44ed-8784-22fed4df2891" providerId="ADAL" clId="{6E60FFE0-9373-4CE2-BF30-25B537E01A81}" dt="2023-11-09T14:12:18.564" v="958" actId="478"/>
          <ac:spMkLst>
            <pc:docMk/>
            <pc:sldMk cId="827418730" sldId="618"/>
            <ac:spMk id="306" creationId="{FA1B2107-BCC7-F957-C144-5011CB2F16AC}"/>
          </ac:spMkLst>
        </pc:spChg>
        <pc:spChg chg="del">
          <ac:chgData name="Chen Zhan" userId="9bf1158d-5ec6-44ed-8784-22fed4df2891" providerId="ADAL" clId="{6E60FFE0-9373-4CE2-BF30-25B537E01A81}" dt="2023-11-09T14:12:18.564" v="958" actId="478"/>
          <ac:spMkLst>
            <pc:docMk/>
            <pc:sldMk cId="827418730" sldId="618"/>
            <ac:spMk id="307" creationId="{FE92BA7E-C1FF-F0FC-53C5-D16C8A74E42C}"/>
          </ac:spMkLst>
        </pc:spChg>
        <pc:spChg chg="del">
          <ac:chgData name="Chen Zhan" userId="9bf1158d-5ec6-44ed-8784-22fed4df2891" providerId="ADAL" clId="{6E60FFE0-9373-4CE2-BF30-25B537E01A81}" dt="2023-11-09T14:12:18.564" v="958" actId="478"/>
          <ac:spMkLst>
            <pc:docMk/>
            <pc:sldMk cId="827418730" sldId="618"/>
            <ac:spMk id="308" creationId="{7783A4FC-E28D-8AAD-B28E-C7390D869751}"/>
          </ac:spMkLst>
        </pc:spChg>
        <pc:spChg chg="del">
          <ac:chgData name="Chen Zhan" userId="9bf1158d-5ec6-44ed-8784-22fed4df2891" providerId="ADAL" clId="{6E60FFE0-9373-4CE2-BF30-25B537E01A81}" dt="2023-11-09T14:12:18.564" v="958" actId="478"/>
          <ac:spMkLst>
            <pc:docMk/>
            <pc:sldMk cId="827418730" sldId="618"/>
            <ac:spMk id="309" creationId="{2D62709A-DC4C-6FD8-0791-4DF271AAC84C}"/>
          </ac:spMkLst>
        </pc:spChg>
        <pc:spChg chg="del">
          <ac:chgData name="Chen Zhan" userId="9bf1158d-5ec6-44ed-8784-22fed4df2891" providerId="ADAL" clId="{6E60FFE0-9373-4CE2-BF30-25B537E01A81}" dt="2023-11-09T14:12:18.564" v="958" actId="478"/>
          <ac:spMkLst>
            <pc:docMk/>
            <pc:sldMk cId="827418730" sldId="618"/>
            <ac:spMk id="310" creationId="{3C4F4F24-5D9E-7752-3807-DF0A20E2B51D}"/>
          </ac:spMkLst>
        </pc:spChg>
        <pc:spChg chg="del">
          <ac:chgData name="Chen Zhan" userId="9bf1158d-5ec6-44ed-8784-22fed4df2891" providerId="ADAL" clId="{6E60FFE0-9373-4CE2-BF30-25B537E01A81}" dt="2023-11-09T14:12:18.564" v="958" actId="478"/>
          <ac:spMkLst>
            <pc:docMk/>
            <pc:sldMk cId="827418730" sldId="618"/>
            <ac:spMk id="311" creationId="{E35F0814-00D7-5CA7-D0CD-6CF7DD9B2D46}"/>
          </ac:spMkLst>
        </pc:spChg>
        <pc:spChg chg="del">
          <ac:chgData name="Chen Zhan" userId="9bf1158d-5ec6-44ed-8784-22fed4df2891" providerId="ADAL" clId="{6E60FFE0-9373-4CE2-BF30-25B537E01A81}" dt="2023-11-09T14:12:18.564" v="958" actId="478"/>
          <ac:spMkLst>
            <pc:docMk/>
            <pc:sldMk cId="827418730" sldId="618"/>
            <ac:spMk id="312" creationId="{76AF8477-ABB4-6DE7-1E76-95A3FFAC6CEB}"/>
          </ac:spMkLst>
        </pc:spChg>
        <pc:spChg chg="del">
          <ac:chgData name="Chen Zhan" userId="9bf1158d-5ec6-44ed-8784-22fed4df2891" providerId="ADAL" clId="{6E60FFE0-9373-4CE2-BF30-25B537E01A81}" dt="2023-11-09T14:12:18.564" v="958" actId="478"/>
          <ac:spMkLst>
            <pc:docMk/>
            <pc:sldMk cId="827418730" sldId="618"/>
            <ac:spMk id="313" creationId="{EC2F245C-90AD-A7BD-F61C-2143509F182C}"/>
          </ac:spMkLst>
        </pc:spChg>
        <pc:spChg chg="del">
          <ac:chgData name="Chen Zhan" userId="9bf1158d-5ec6-44ed-8784-22fed4df2891" providerId="ADAL" clId="{6E60FFE0-9373-4CE2-BF30-25B537E01A81}" dt="2023-11-09T14:12:18.564" v="958" actId="478"/>
          <ac:spMkLst>
            <pc:docMk/>
            <pc:sldMk cId="827418730" sldId="618"/>
            <ac:spMk id="314" creationId="{25719CD6-2409-B4C7-FCD2-B52AD2D5108C}"/>
          </ac:spMkLst>
        </pc:spChg>
        <pc:spChg chg="del">
          <ac:chgData name="Chen Zhan" userId="9bf1158d-5ec6-44ed-8784-22fed4df2891" providerId="ADAL" clId="{6E60FFE0-9373-4CE2-BF30-25B537E01A81}" dt="2023-11-09T14:12:18.564" v="958" actId="478"/>
          <ac:spMkLst>
            <pc:docMk/>
            <pc:sldMk cId="827418730" sldId="618"/>
            <ac:spMk id="315" creationId="{227FF158-AD03-11AC-6B63-AC3E9360C7C5}"/>
          </ac:spMkLst>
        </pc:spChg>
        <pc:spChg chg="del">
          <ac:chgData name="Chen Zhan" userId="9bf1158d-5ec6-44ed-8784-22fed4df2891" providerId="ADAL" clId="{6E60FFE0-9373-4CE2-BF30-25B537E01A81}" dt="2023-11-09T14:12:18.564" v="958" actId="478"/>
          <ac:spMkLst>
            <pc:docMk/>
            <pc:sldMk cId="827418730" sldId="618"/>
            <ac:spMk id="316" creationId="{AC9AD8CA-9104-0F94-C498-195A77189553}"/>
          </ac:spMkLst>
        </pc:spChg>
        <pc:spChg chg="del">
          <ac:chgData name="Chen Zhan" userId="9bf1158d-5ec6-44ed-8784-22fed4df2891" providerId="ADAL" clId="{6E60FFE0-9373-4CE2-BF30-25B537E01A81}" dt="2023-11-09T14:12:18.564" v="958" actId="478"/>
          <ac:spMkLst>
            <pc:docMk/>
            <pc:sldMk cId="827418730" sldId="618"/>
            <ac:spMk id="317" creationId="{1F8448CA-7212-CAA1-2296-B2008C739973}"/>
          </ac:spMkLst>
        </pc:spChg>
        <pc:spChg chg="del">
          <ac:chgData name="Chen Zhan" userId="9bf1158d-5ec6-44ed-8784-22fed4df2891" providerId="ADAL" clId="{6E60FFE0-9373-4CE2-BF30-25B537E01A81}" dt="2023-11-09T14:12:18.564" v="958" actId="478"/>
          <ac:spMkLst>
            <pc:docMk/>
            <pc:sldMk cId="827418730" sldId="618"/>
            <ac:spMk id="318" creationId="{61D8DAE1-EA44-9D86-DD0F-3BC239EB984A}"/>
          </ac:spMkLst>
        </pc:spChg>
        <pc:spChg chg="del">
          <ac:chgData name="Chen Zhan" userId="9bf1158d-5ec6-44ed-8784-22fed4df2891" providerId="ADAL" clId="{6E60FFE0-9373-4CE2-BF30-25B537E01A81}" dt="2023-11-09T14:12:18.564" v="958" actId="478"/>
          <ac:spMkLst>
            <pc:docMk/>
            <pc:sldMk cId="827418730" sldId="618"/>
            <ac:spMk id="319" creationId="{4B130E41-6FBC-A6B8-43D6-86746F1F3984}"/>
          </ac:spMkLst>
        </pc:spChg>
        <pc:spChg chg="del">
          <ac:chgData name="Chen Zhan" userId="9bf1158d-5ec6-44ed-8784-22fed4df2891" providerId="ADAL" clId="{6E60FFE0-9373-4CE2-BF30-25B537E01A81}" dt="2023-11-09T14:12:18.564" v="958" actId="478"/>
          <ac:spMkLst>
            <pc:docMk/>
            <pc:sldMk cId="827418730" sldId="618"/>
            <ac:spMk id="320" creationId="{3E888383-01D4-FEC8-A743-EFE63C2F85EF}"/>
          </ac:spMkLst>
        </pc:spChg>
        <pc:spChg chg="del">
          <ac:chgData name="Chen Zhan" userId="9bf1158d-5ec6-44ed-8784-22fed4df2891" providerId="ADAL" clId="{6E60FFE0-9373-4CE2-BF30-25B537E01A81}" dt="2023-11-09T14:12:18.564" v="958" actId="478"/>
          <ac:spMkLst>
            <pc:docMk/>
            <pc:sldMk cId="827418730" sldId="618"/>
            <ac:spMk id="321" creationId="{D209AB9C-5064-242F-2E82-96E8DDDD42C3}"/>
          </ac:spMkLst>
        </pc:spChg>
        <pc:spChg chg="del">
          <ac:chgData name="Chen Zhan" userId="9bf1158d-5ec6-44ed-8784-22fed4df2891" providerId="ADAL" clId="{6E60FFE0-9373-4CE2-BF30-25B537E01A81}" dt="2023-11-09T14:12:18.564" v="958" actId="478"/>
          <ac:spMkLst>
            <pc:docMk/>
            <pc:sldMk cId="827418730" sldId="618"/>
            <ac:spMk id="322" creationId="{056428BB-35EB-E558-9489-C14AC3125097}"/>
          </ac:spMkLst>
        </pc:spChg>
        <pc:spChg chg="del">
          <ac:chgData name="Chen Zhan" userId="9bf1158d-5ec6-44ed-8784-22fed4df2891" providerId="ADAL" clId="{6E60FFE0-9373-4CE2-BF30-25B537E01A81}" dt="2023-11-09T14:12:18.564" v="958" actId="478"/>
          <ac:spMkLst>
            <pc:docMk/>
            <pc:sldMk cId="827418730" sldId="618"/>
            <ac:spMk id="323" creationId="{9F0EE53E-B8FE-F5F0-F585-B03D5E7E031E}"/>
          </ac:spMkLst>
        </pc:spChg>
        <pc:spChg chg="del">
          <ac:chgData name="Chen Zhan" userId="9bf1158d-5ec6-44ed-8784-22fed4df2891" providerId="ADAL" clId="{6E60FFE0-9373-4CE2-BF30-25B537E01A81}" dt="2023-11-09T14:12:18.564" v="958" actId="478"/>
          <ac:spMkLst>
            <pc:docMk/>
            <pc:sldMk cId="827418730" sldId="618"/>
            <ac:spMk id="324" creationId="{1BCCA8FA-A219-38DA-BF5D-20D74CCB7E8F}"/>
          </ac:spMkLst>
        </pc:spChg>
        <pc:spChg chg="del">
          <ac:chgData name="Chen Zhan" userId="9bf1158d-5ec6-44ed-8784-22fed4df2891" providerId="ADAL" clId="{6E60FFE0-9373-4CE2-BF30-25B537E01A81}" dt="2023-11-09T14:12:18.564" v="958" actId="478"/>
          <ac:spMkLst>
            <pc:docMk/>
            <pc:sldMk cId="827418730" sldId="618"/>
            <ac:spMk id="325" creationId="{D8EC8625-1D36-81EE-6F21-3443408BC0CE}"/>
          </ac:spMkLst>
        </pc:spChg>
        <pc:spChg chg="del">
          <ac:chgData name="Chen Zhan" userId="9bf1158d-5ec6-44ed-8784-22fed4df2891" providerId="ADAL" clId="{6E60FFE0-9373-4CE2-BF30-25B537E01A81}" dt="2023-11-09T14:12:18.564" v="958" actId="478"/>
          <ac:spMkLst>
            <pc:docMk/>
            <pc:sldMk cId="827418730" sldId="618"/>
            <ac:spMk id="326" creationId="{08473E11-DA18-5A65-82E1-56FA6C5EA268}"/>
          </ac:spMkLst>
        </pc:spChg>
        <pc:spChg chg="del">
          <ac:chgData name="Chen Zhan" userId="9bf1158d-5ec6-44ed-8784-22fed4df2891" providerId="ADAL" clId="{6E60FFE0-9373-4CE2-BF30-25B537E01A81}" dt="2023-11-09T14:12:18.564" v="958" actId="478"/>
          <ac:spMkLst>
            <pc:docMk/>
            <pc:sldMk cId="827418730" sldId="618"/>
            <ac:spMk id="327" creationId="{FBBC16D9-3072-DFCB-DF89-86DD4F72D3B0}"/>
          </ac:spMkLst>
        </pc:spChg>
        <pc:spChg chg="del">
          <ac:chgData name="Chen Zhan" userId="9bf1158d-5ec6-44ed-8784-22fed4df2891" providerId="ADAL" clId="{6E60FFE0-9373-4CE2-BF30-25B537E01A81}" dt="2023-11-09T14:12:18.564" v="958" actId="478"/>
          <ac:spMkLst>
            <pc:docMk/>
            <pc:sldMk cId="827418730" sldId="618"/>
            <ac:spMk id="328" creationId="{F2C9CB1E-4C01-7852-1153-AC988180FE8C}"/>
          </ac:spMkLst>
        </pc:spChg>
        <pc:spChg chg="del">
          <ac:chgData name="Chen Zhan" userId="9bf1158d-5ec6-44ed-8784-22fed4df2891" providerId="ADAL" clId="{6E60FFE0-9373-4CE2-BF30-25B537E01A81}" dt="2023-11-09T14:12:18.564" v="958" actId="478"/>
          <ac:spMkLst>
            <pc:docMk/>
            <pc:sldMk cId="827418730" sldId="618"/>
            <ac:spMk id="329" creationId="{965CC9C0-73F3-88A9-B424-E92FB656C90A}"/>
          </ac:spMkLst>
        </pc:spChg>
        <pc:spChg chg="del">
          <ac:chgData name="Chen Zhan" userId="9bf1158d-5ec6-44ed-8784-22fed4df2891" providerId="ADAL" clId="{6E60FFE0-9373-4CE2-BF30-25B537E01A81}" dt="2023-11-09T14:12:18.564" v="958" actId="478"/>
          <ac:spMkLst>
            <pc:docMk/>
            <pc:sldMk cId="827418730" sldId="618"/>
            <ac:spMk id="330" creationId="{02B58B44-53EE-74B3-620B-4CEFAE48E971}"/>
          </ac:spMkLst>
        </pc:spChg>
        <pc:spChg chg="del">
          <ac:chgData name="Chen Zhan" userId="9bf1158d-5ec6-44ed-8784-22fed4df2891" providerId="ADAL" clId="{6E60FFE0-9373-4CE2-BF30-25B537E01A81}" dt="2023-11-09T14:12:18.564" v="958" actId="478"/>
          <ac:spMkLst>
            <pc:docMk/>
            <pc:sldMk cId="827418730" sldId="618"/>
            <ac:spMk id="331" creationId="{A8BCE61F-0EA5-A8A3-A472-1652732354DB}"/>
          </ac:spMkLst>
        </pc:spChg>
        <pc:spChg chg="del">
          <ac:chgData name="Chen Zhan" userId="9bf1158d-5ec6-44ed-8784-22fed4df2891" providerId="ADAL" clId="{6E60FFE0-9373-4CE2-BF30-25B537E01A81}" dt="2023-11-09T14:12:18.564" v="958" actId="478"/>
          <ac:spMkLst>
            <pc:docMk/>
            <pc:sldMk cId="827418730" sldId="618"/>
            <ac:spMk id="332" creationId="{B5046AFD-79A0-E813-3B3A-F5E6E6F57158}"/>
          </ac:spMkLst>
        </pc:spChg>
        <pc:spChg chg="del">
          <ac:chgData name="Chen Zhan" userId="9bf1158d-5ec6-44ed-8784-22fed4df2891" providerId="ADAL" clId="{6E60FFE0-9373-4CE2-BF30-25B537E01A81}" dt="2023-11-09T14:12:18.564" v="958" actId="478"/>
          <ac:spMkLst>
            <pc:docMk/>
            <pc:sldMk cId="827418730" sldId="618"/>
            <ac:spMk id="333" creationId="{FC9987A8-1474-9F91-5584-D5402C88E373}"/>
          </ac:spMkLst>
        </pc:spChg>
        <pc:spChg chg="del">
          <ac:chgData name="Chen Zhan" userId="9bf1158d-5ec6-44ed-8784-22fed4df2891" providerId="ADAL" clId="{6E60FFE0-9373-4CE2-BF30-25B537E01A81}" dt="2023-11-09T14:12:18.564" v="958" actId="478"/>
          <ac:spMkLst>
            <pc:docMk/>
            <pc:sldMk cId="827418730" sldId="618"/>
            <ac:spMk id="334" creationId="{944DC8CB-9483-AF3B-A158-4C2F13865B3B}"/>
          </ac:spMkLst>
        </pc:spChg>
        <pc:spChg chg="del">
          <ac:chgData name="Chen Zhan" userId="9bf1158d-5ec6-44ed-8784-22fed4df2891" providerId="ADAL" clId="{6E60FFE0-9373-4CE2-BF30-25B537E01A81}" dt="2023-11-09T14:12:18.564" v="958" actId="478"/>
          <ac:spMkLst>
            <pc:docMk/>
            <pc:sldMk cId="827418730" sldId="618"/>
            <ac:spMk id="335" creationId="{44606BE0-D956-C888-AE7C-BED69F2EE85F}"/>
          </ac:spMkLst>
        </pc:spChg>
        <pc:spChg chg="del">
          <ac:chgData name="Chen Zhan" userId="9bf1158d-5ec6-44ed-8784-22fed4df2891" providerId="ADAL" clId="{6E60FFE0-9373-4CE2-BF30-25B537E01A81}" dt="2023-11-09T14:12:18.564" v="958" actId="478"/>
          <ac:spMkLst>
            <pc:docMk/>
            <pc:sldMk cId="827418730" sldId="618"/>
            <ac:spMk id="336" creationId="{4199BF54-FD8F-BBC5-30FF-CDC5535F0E97}"/>
          </ac:spMkLst>
        </pc:spChg>
        <pc:spChg chg="del">
          <ac:chgData name="Chen Zhan" userId="9bf1158d-5ec6-44ed-8784-22fed4df2891" providerId="ADAL" clId="{6E60FFE0-9373-4CE2-BF30-25B537E01A81}" dt="2023-11-09T14:12:18.564" v="958" actId="478"/>
          <ac:spMkLst>
            <pc:docMk/>
            <pc:sldMk cId="827418730" sldId="618"/>
            <ac:spMk id="337" creationId="{5BD31D69-575C-E60E-5C61-4C830BD5F986}"/>
          </ac:spMkLst>
        </pc:spChg>
        <pc:spChg chg="del">
          <ac:chgData name="Chen Zhan" userId="9bf1158d-5ec6-44ed-8784-22fed4df2891" providerId="ADAL" clId="{6E60FFE0-9373-4CE2-BF30-25B537E01A81}" dt="2023-11-09T14:12:18.564" v="958" actId="478"/>
          <ac:spMkLst>
            <pc:docMk/>
            <pc:sldMk cId="827418730" sldId="618"/>
            <ac:spMk id="338" creationId="{97A01A71-D7D0-3D5C-C4E0-FAD308B7F381}"/>
          </ac:spMkLst>
        </pc:spChg>
        <pc:spChg chg="del">
          <ac:chgData name="Chen Zhan" userId="9bf1158d-5ec6-44ed-8784-22fed4df2891" providerId="ADAL" clId="{6E60FFE0-9373-4CE2-BF30-25B537E01A81}" dt="2023-11-09T14:12:18.564" v="958" actId="478"/>
          <ac:spMkLst>
            <pc:docMk/>
            <pc:sldMk cId="827418730" sldId="618"/>
            <ac:spMk id="339" creationId="{BF3ECFD2-6ABF-9EA6-521E-6ECBD7F574C0}"/>
          </ac:spMkLst>
        </pc:spChg>
        <pc:spChg chg="del">
          <ac:chgData name="Chen Zhan" userId="9bf1158d-5ec6-44ed-8784-22fed4df2891" providerId="ADAL" clId="{6E60FFE0-9373-4CE2-BF30-25B537E01A81}" dt="2023-11-09T14:12:18.564" v="958" actId="478"/>
          <ac:spMkLst>
            <pc:docMk/>
            <pc:sldMk cId="827418730" sldId="618"/>
            <ac:spMk id="340" creationId="{F11B24ED-B7FC-AEBA-F841-0C74D1907B12}"/>
          </ac:spMkLst>
        </pc:spChg>
        <pc:spChg chg="del">
          <ac:chgData name="Chen Zhan" userId="9bf1158d-5ec6-44ed-8784-22fed4df2891" providerId="ADAL" clId="{6E60FFE0-9373-4CE2-BF30-25B537E01A81}" dt="2023-11-09T14:12:18.564" v="958" actId="478"/>
          <ac:spMkLst>
            <pc:docMk/>
            <pc:sldMk cId="827418730" sldId="618"/>
            <ac:spMk id="341" creationId="{159F1B25-9DE2-CFB2-2FFC-FB58E1CAEBA4}"/>
          </ac:spMkLst>
        </pc:spChg>
        <pc:spChg chg="del">
          <ac:chgData name="Chen Zhan" userId="9bf1158d-5ec6-44ed-8784-22fed4df2891" providerId="ADAL" clId="{6E60FFE0-9373-4CE2-BF30-25B537E01A81}" dt="2023-11-09T14:12:18.564" v="958" actId="478"/>
          <ac:spMkLst>
            <pc:docMk/>
            <pc:sldMk cId="827418730" sldId="618"/>
            <ac:spMk id="342" creationId="{BE8F3E6A-BE7C-BC23-DE3C-028BBF82594E}"/>
          </ac:spMkLst>
        </pc:spChg>
        <pc:spChg chg="del">
          <ac:chgData name="Chen Zhan" userId="9bf1158d-5ec6-44ed-8784-22fed4df2891" providerId="ADAL" clId="{6E60FFE0-9373-4CE2-BF30-25B537E01A81}" dt="2023-11-09T14:12:18.564" v="958" actId="478"/>
          <ac:spMkLst>
            <pc:docMk/>
            <pc:sldMk cId="827418730" sldId="618"/>
            <ac:spMk id="343" creationId="{A04D6740-7B54-4A0E-7C91-95019CCC71C5}"/>
          </ac:spMkLst>
        </pc:spChg>
        <pc:spChg chg="del">
          <ac:chgData name="Chen Zhan" userId="9bf1158d-5ec6-44ed-8784-22fed4df2891" providerId="ADAL" clId="{6E60FFE0-9373-4CE2-BF30-25B537E01A81}" dt="2023-11-09T14:12:18.564" v="958" actId="478"/>
          <ac:spMkLst>
            <pc:docMk/>
            <pc:sldMk cId="827418730" sldId="618"/>
            <ac:spMk id="344" creationId="{095BE894-6C6E-847C-44FE-03FD60E6AAF3}"/>
          </ac:spMkLst>
        </pc:spChg>
        <pc:spChg chg="del">
          <ac:chgData name="Chen Zhan" userId="9bf1158d-5ec6-44ed-8784-22fed4df2891" providerId="ADAL" clId="{6E60FFE0-9373-4CE2-BF30-25B537E01A81}" dt="2023-11-09T14:12:18.564" v="958" actId="478"/>
          <ac:spMkLst>
            <pc:docMk/>
            <pc:sldMk cId="827418730" sldId="618"/>
            <ac:spMk id="345" creationId="{E53C1142-F26D-0BB6-5D8C-2F3A23EE2016}"/>
          </ac:spMkLst>
        </pc:spChg>
        <pc:spChg chg="del">
          <ac:chgData name="Chen Zhan" userId="9bf1158d-5ec6-44ed-8784-22fed4df2891" providerId="ADAL" clId="{6E60FFE0-9373-4CE2-BF30-25B537E01A81}" dt="2023-11-09T14:12:18.564" v="958" actId="478"/>
          <ac:spMkLst>
            <pc:docMk/>
            <pc:sldMk cId="827418730" sldId="618"/>
            <ac:spMk id="346" creationId="{2DA431AA-B943-1669-8FDD-3175797B9B59}"/>
          </ac:spMkLst>
        </pc:spChg>
        <pc:spChg chg="del">
          <ac:chgData name="Chen Zhan" userId="9bf1158d-5ec6-44ed-8784-22fed4df2891" providerId="ADAL" clId="{6E60FFE0-9373-4CE2-BF30-25B537E01A81}" dt="2023-11-09T14:12:18.564" v="958" actId="478"/>
          <ac:spMkLst>
            <pc:docMk/>
            <pc:sldMk cId="827418730" sldId="618"/>
            <ac:spMk id="347" creationId="{5A2CBED6-D591-A9C9-2964-63237423CE00}"/>
          </ac:spMkLst>
        </pc:spChg>
        <pc:spChg chg="del">
          <ac:chgData name="Chen Zhan" userId="9bf1158d-5ec6-44ed-8784-22fed4df2891" providerId="ADAL" clId="{6E60FFE0-9373-4CE2-BF30-25B537E01A81}" dt="2023-11-09T14:12:18.564" v="958" actId="478"/>
          <ac:spMkLst>
            <pc:docMk/>
            <pc:sldMk cId="827418730" sldId="618"/>
            <ac:spMk id="348" creationId="{A8786015-C2ED-808D-4EDB-ED646B89CFBD}"/>
          </ac:spMkLst>
        </pc:spChg>
        <pc:spChg chg="del">
          <ac:chgData name="Chen Zhan" userId="9bf1158d-5ec6-44ed-8784-22fed4df2891" providerId="ADAL" clId="{6E60FFE0-9373-4CE2-BF30-25B537E01A81}" dt="2023-11-09T14:12:18.564" v="958" actId="478"/>
          <ac:spMkLst>
            <pc:docMk/>
            <pc:sldMk cId="827418730" sldId="618"/>
            <ac:spMk id="349" creationId="{FC584B84-A8FF-E281-C7CE-F10178FF1579}"/>
          </ac:spMkLst>
        </pc:spChg>
        <pc:spChg chg="del">
          <ac:chgData name="Chen Zhan" userId="9bf1158d-5ec6-44ed-8784-22fed4df2891" providerId="ADAL" clId="{6E60FFE0-9373-4CE2-BF30-25B537E01A81}" dt="2023-11-09T14:12:18.564" v="958" actId="478"/>
          <ac:spMkLst>
            <pc:docMk/>
            <pc:sldMk cId="827418730" sldId="618"/>
            <ac:spMk id="350" creationId="{87926029-71F0-2D6E-7574-80416B1E9AE5}"/>
          </ac:spMkLst>
        </pc:spChg>
        <pc:spChg chg="del">
          <ac:chgData name="Chen Zhan" userId="9bf1158d-5ec6-44ed-8784-22fed4df2891" providerId="ADAL" clId="{6E60FFE0-9373-4CE2-BF30-25B537E01A81}" dt="2023-11-09T14:12:18.564" v="958" actId="478"/>
          <ac:spMkLst>
            <pc:docMk/>
            <pc:sldMk cId="827418730" sldId="618"/>
            <ac:spMk id="351" creationId="{16C9796C-2042-63BF-E49D-12931F89EA4C}"/>
          </ac:spMkLst>
        </pc:spChg>
        <pc:spChg chg="del">
          <ac:chgData name="Chen Zhan" userId="9bf1158d-5ec6-44ed-8784-22fed4df2891" providerId="ADAL" clId="{6E60FFE0-9373-4CE2-BF30-25B537E01A81}" dt="2023-11-09T14:12:18.564" v="958" actId="478"/>
          <ac:spMkLst>
            <pc:docMk/>
            <pc:sldMk cId="827418730" sldId="618"/>
            <ac:spMk id="352" creationId="{C8DA22A3-F24E-AEE5-5D1E-CA963044F2CB}"/>
          </ac:spMkLst>
        </pc:spChg>
        <pc:spChg chg="del">
          <ac:chgData name="Chen Zhan" userId="9bf1158d-5ec6-44ed-8784-22fed4df2891" providerId="ADAL" clId="{6E60FFE0-9373-4CE2-BF30-25B537E01A81}" dt="2023-11-09T14:12:18.564" v="958" actId="478"/>
          <ac:spMkLst>
            <pc:docMk/>
            <pc:sldMk cId="827418730" sldId="618"/>
            <ac:spMk id="353" creationId="{3E70DD93-CD1B-3E59-96DC-29915326CAF0}"/>
          </ac:spMkLst>
        </pc:spChg>
        <pc:spChg chg="del">
          <ac:chgData name="Chen Zhan" userId="9bf1158d-5ec6-44ed-8784-22fed4df2891" providerId="ADAL" clId="{6E60FFE0-9373-4CE2-BF30-25B537E01A81}" dt="2023-11-09T14:12:18.564" v="958" actId="478"/>
          <ac:spMkLst>
            <pc:docMk/>
            <pc:sldMk cId="827418730" sldId="618"/>
            <ac:spMk id="354" creationId="{FC2A9B5E-243E-FA63-8530-A45BD57D353B}"/>
          </ac:spMkLst>
        </pc:spChg>
        <pc:spChg chg="del">
          <ac:chgData name="Chen Zhan" userId="9bf1158d-5ec6-44ed-8784-22fed4df2891" providerId="ADAL" clId="{6E60FFE0-9373-4CE2-BF30-25B537E01A81}" dt="2023-11-09T14:12:18.564" v="958" actId="478"/>
          <ac:spMkLst>
            <pc:docMk/>
            <pc:sldMk cId="827418730" sldId="618"/>
            <ac:spMk id="355" creationId="{935EEFA2-391B-D9E5-8EF5-4A627EC32FA2}"/>
          </ac:spMkLst>
        </pc:spChg>
        <pc:spChg chg="del">
          <ac:chgData name="Chen Zhan" userId="9bf1158d-5ec6-44ed-8784-22fed4df2891" providerId="ADAL" clId="{6E60FFE0-9373-4CE2-BF30-25B537E01A81}" dt="2023-11-09T14:12:18.564" v="958" actId="478"/>
          <ac:spMkLst>
            <pc:docMk/>
            <pc:sldMk cId="827418730" sldId="618"/>
            <ac:spMk id="356" creationId="{3EA20B36-1D12-F822-6ADA-ABAEC758635E}"/>
          </ac:spMkLst>
        </pc:spChg>
        <pc:spChg chg="del">
          <ac:chgData name="Chen Zhan" userId="9bf1158d-5ec6-44ed-8784-22fed4df2891" providerId="ADAL" clId="{6E60FFE0-9373-4CE2-BF30-25B537E01A81}" dt="2023-11-09T14:12:18.564" v="958" actId="478"/>
          <ac:spMkLst>
            <pc:docMk/>
            <pc:sldMk cId="827418730" sldId="618"/>
            <ac:spMk id="357" creationId="{D2DB9F13-6BA5-AA7D-9EBF-D2182F61E638}"/>
          </ac:spMkLst>
        </pc:spChg>
        <pc:spChg chg="del">
          <ac:chgData name="Chen Zhan" userId="9bf1158d-5ec6-44ed-8784-22fed4df2891" providerId="ADAL" clId="{6E60FFE0-9373-4CE2-BF30-25B537E01A81}" dt="2023-11-09T14:12:18.564" v="958" actId="478"/>
          <ac:spMkLst>
            <pc:docMk/>
            <pc:sldMk cId="827418730" sldId="618"/>
            <ac:spMk id="358" creationId="{5063D7B1-2F87-51F4-A800-BD27250CDC18}"/>
          </ac:spMkLst>
        </pc:spChg>
        <pc:spChg chg="del">
          <ac:chgData name="Chen Zhan" userId="9bf1158d-5ec6-44ed-8784-22fed4df2891" providerId="ADAL" clId="{6E60FFE0-9373-4CE2-BF30-25B537E01A81}" dt="2023-11-09T14:12:18.564" v="958" actId="478"/>
          <ac:spMkLst>
            <pc:docMk/>
            <pc:sldMk cId="827418730" sldId="618"/>
            <ac:spMk id="359" creationId="{EBD58962-87A8-A7B7-7365-4C0640E07D34}"/>
          </ac:spMkLst>
        </pc:spChg>
        <pc:spChg chg="del">
          <ac:chgData name="Chen Zhan" userId="9bf1158d-5ec6-44ed-8784-22fed4df2891" providerId="ADAL" clId="{6E60FFE0-9373-4CE2-BF30-25B537E01A81}" dt="2023-11-09T14:12:18.564" v="958" actId="478"/>
          <ac:spMkLst>
            <pc:docMk/>
            <pc:sldMk cId="827418730" sldId="618"/>
            <ac:spMk id="360" creationId="{515F0D7F-51E0-1062-322D-6FE06ACAABCB}"/>
          </ac:spMkLst>
        </pc:spChg>
        <pc:spChg chg="del">
          <ac:chgData name="Chen Zhan" userId="9bf1158d-5ec6-44ed-8784-22fed4df2891" providerId="ADAL" clId="{6E60FFE0-9373-4CE2-BF30-25B537E01A81}" dt="2023-11-09T14:12:18.564" v="958" actId="478"/>
          <ac:spMkLst>
            <pc:docMk/>
            <pc:sldMk cId="827418730" sldId="618"/>
            <ac:spMk id="361" creationId="{7D2B94A3-47B8-9B65-AB96-9043B922C70A}"/>
          </ac:spMkLst>
        </pc:spChg>
        <pc:spChg chg="del">
          <ac:chgData name="Chen Zhan" userId="9bf1158d-5ec6-44ed-8784-22fed4df2891" providerId="ADAL" clId="{6E60FFE0-9373-4CE2-BF30-25B537E01A81}" dt="2023-11-09T14:12:18.564" v="958" actId="478"/>
          <ac:spMkLst>
            <pc:docMk/>
            <pc:sldMk cId="827418730" sldId="618"/>
            <ac:spMk id="362" creationId="{A2F34E90-E944-158C-8290-8A3CDAAEB7C6}"/>
          </ac:spMkLst>
        </pc:spChg>
        <pc:spChg chg="del">
          <ac:chgData name="Chen Zhan" userId="9bf1158d-5ec6-44ed-8784-22fed4df2891" providerId="ADAL" clId="{6E60FFE0-9373-4CE2-BF30-25B537E01A81}" dt="2023-11-09T14:12:18.564" v="958" actId="478"/>
          <ac:spMkLst>
            <pc:docMk/>
            <pc:sldMk cId="827418730" sldId="618"/>
            <ac:spMk id="363" creationId="{98214997-D280-D345-117A-C9CC2F1A31E2}"/>
          </ac:spMkLst>
        </pc:spChg>
        <pc:spChg chg="del">
          <ac:chgData name="Chen Zhan" userId="9bf1158d-5ec6-44ed-8784-22fed4df2891" providerId="ADAL" clId="{6E60FFE0-9373-4CE2-BF30-25B537E01A81}" dt="2023-11-09T14:12:18.564" v="958" actId="478"/>
          <ac:spMkLst>
            <pc:docMk/>
            <pc:sldMk cId="827418730" sldId="618"/>
            <ac:spMk id="364" creationId="{3AF66AD3-32C1-A1BA-5859-03354D0C1C7E}"/>
          </ac:spMkLst>
        </pc:spChg>
        <pc:spChg chg="del">
          <ac:chgData name="Chen Zhan" userId="9bf1158d-5ec6-44ed-8784-22fed4df2891" providerId="ADAL" clId="{6E60FFE0-9373-4CE2-BF30-25B537E01A81}" dt="2023-11-09T14:12:18.564" v="958" actId="478"/>
          <ac:spMkLst>
            <pc:docMk/>
            <pc:sldMk cId="827418730" sldId="618"/>
            <ac:spMk id="365" creationId="{295A9C87-7F99-B2B7-DEDA-BB986E7F43A1}"/>
          </ac:spMkLst>
        </pc:spChg>
        <pc:spChg chg="del">
          <ac:chgData name="Chen Zhan" userId="9bf1158d-5ec6-44ed-8784-22fed4df2891" providerId="ADAL" clId="{6E60FFE0-9373-4CE2-BF30-25B537E01A81}" dt="2023-11-09T14:12:18.564" v="958" actId="478"/>
          <ac:spMkLst>
            <pc:docMk/>
            <pc:sldMk cId="827418730" sldId="618"/>
            <ac:spMk id="366" creationId="{7C36D668-8323-AC53-D13D-257843411F82}"/>
          </ac:spMkLst>
        </pc:spChg>
        <pc:spChg chg="del">
          <ac:chgData name="Chen Zhan" userId="9bf1158d-5ec6-44ed-8784-22fed4df2891" providerId="ADAL" clId="{6E60FFE0-9373-4CE2-BF30-25B537E01A81}" dt="2023-11-09T14:12:18.564" v="958" actId="478"/>
          <ac:spMkLst>
            <pc:docMk/>
            <pc:sldMk cId="827418730" sldId="618"/>
            <ac:spMk id="367" creationId="{F7FACE89-0C19-278D-6C2F-B7B1852756C0}"/>
          </ac:spMkLst>
        </pc:spChg>
        <pc:spChg chg="del">
          <ac:chgData name="Chen Zhan" userId="9bf1158d-5ec6-44ed-8784-22fed4df2891" providerId="ADAL" clId="{6E60FFE0-9373-4CE2-BF30-25B537E01A81}" dt="2023-11-09T14:12:18.564" v="958" actId="478"/>
          <ac:spMkLst>
            <pc:docMk/>
            <pc:sldMk cId="827418730" sldId="618"/>
            <ac:spMk id="368" creationId="{DF0E692C-3BFF-ABEF-8C23-F2F30B324182}"/>
          </ac:spMkLst>
        </pc:spChg>
        <pc:spChg chg="del">
          <ac:chgData name="Chen Zhan" userId="9bf1158d-5ec6-44ed-8784-22fed4df2891" providerId="ADAL" clId="{6E60FFE0-9373-4CE2-BF30-25B537E01A81}" dt="2023-11-09T14:12:18.564" v="958" actId="478"/>
          <ac:spMkLst>
            <pc:docMk/>
            <pc:sldMk cId="827418730" sldId="618"/>
            <ac:spMk id="369" creationId="{B24B4002-CAC0-31E9-ED63-59AC2B5615EF}"/>
          </ac:spMkLst>
        </pc:spChg>
        <pc:spChg chg="del">
          <ac:chgData name="Chen Zhan" userId="9bf1158d-5ec6-44ed-8784-22fed4df2891" providerId="ADAL" clId="{6E60FFE0-9373-4CE2-BF30-25B537E01A81}" dt="2023-11-09T14:12:18.564" v="958" actId="478"/>
          <ac:spMkLst>
            <pc:docMk/>
            <pc:sldMk cId="827418730" sldId="618"/>
            <ac:spMk id="370" creationId="{03246788-8F46-3BA9-BBC4-C58E202B0226}"/>
          </ac:spMkLst>
        </pc:spChg>
        <pc:spChg chg="del">
          <ac:chgData name="Chen Zhan" userId="9bf1158d-5ec6-44ed-8784-22fed4df2891" providerId="ADAL" clId="{6E60FFE0-9373-4CE2-BF30-25B537E01A81}" dt="2023-11-09T14:12:18.564" v="958" actId="478"/>
          <ac:spMkLst>
            <pc:docMk/>
            <pc:sldMk cId="827418730" sldId="618"/>
            <ac:spMk id="371" creationId="{312E2DED-4282-183C-11F4-C91A47ED1A2A}"/>
          </ac:spMkLst>
        </pc:spChg>
        <pc:spChg chg="del">
          <ac:chgData name="Chen Zhan" userId="9bf1158d-5ec6-44ed-8784-22fed4df2891" providerId="ADAL" clId="{6E60FFE0-9373-4CE2-BF30-25B537E01A81}" dt="2023-11-09T14:12:18.564" v="958" actId="478"/>
          <ac:spMkLst>
            <pc:docMk/>
            <pc:sldMk cId="827418730" sldId="618"/>
            <ac:spMk id="372" creationId="{CAD46A1E-CFF7-1AC6-6AB3-E204E0C8142E}"/>
          </ac:spMkLst>
        </pc:spChg>
        <pc:spChg chg="del">
          <ac:chgData name="Chen Zhan" userId="9bf1158d-5ec6-44ed-8784-22fed4df2891" providerId="ADAL" clId="{6E60FFE0-9373-4CE2-BF30-25B537E01A81}" dt="2023-11-09T14:12:18.564" v="958" actId="478"/>
          <ac:spMkLst>
            <pc:docMk/>
            <pc:sldMk cId="827418730" sldId="618"/>
            <ac:spMk id="373" creationId="{4835966B-6BA6-3F3E-9CEE-845B0C75CB22}"/>
          </ac:spMkLst>
        </pc:spChg>
        <pc:spChg chg="del">
          <ac:chgData name="Chen Zhan" userId="9bf1158d-5ec6-44ed-8784-22fed4df2891" providerId="ADAL" clId="{6E60FFE0-9373-4CE2-BF30-25B537E01A81}" dt="2023-11-09T14:12:18.564" v="958" actId="478"/>
          <ac:spMkLst>
            <pc:docMk/>
            <pc:sldMk cId="827418730" sldId="618"/>
            <ac:spMk id="374" creationId="{B476AE70-0745-5FEA-AB8F-9E9A35A63BD4}"/>
          </ac:spMkLst>
        </pc:spChg>
        <pc:spChg chg="del">
          <ac:chgData name="Chen Zhan" userId="9bf1158d-5ec6-44ed-8784-22fed4df2891" providerId="ADAL" clId="{6E60FFE0-9373-4CE2-BF30-25B537E01A81}" dt="2023-11-09T14:12:18.564" v="958" actId="478"/>
          <ac:spMkLst>
            <pc:docMk/>
            <pc:sldMk cId="827418730" sldId="618"/>
            <ac:spMk id="375" creationId="{C2860924-6664-7D76-DF7D-B76CA1EDB29B}"/>
          </ac:spMkLst>
        </pc:spChg>
        <pc:spChg chg="del">
          <ac:chgData name="Chen Zhan" userId="9bf1158d-5ec6-44ed-8784-22fed4df2891" providerId="ADAL" clId="{6E60FFE0-9373-4CE2-BF30-25B537E01A81}" dt="2023-11-09T14:12:18.564" v="958" actId="478"/>
          <ac:spMkLst>
            <pc:docMk/>
            <pc:sldMk cId="827418730" sldId="618"/>
            <ac:spMk id="376" creationId="{A8B2ABF9-AE7A-03AB-B025-6A6C8DCA2FE9}"/>
          </ac:spMkLst>
        </pc:spChg>
        <pc:spChg chg="del">
          <ac:chgData name="Chen Zhan" userId="9bf1158d-5ec6-44ed-8784-22fed4df2891" providerId="ADAL" clId="{6E60FFE0-9373-4CE2-BF30-25B537E01A81}" dt="2023-11-09T14:12:18.564" v="958" actId="478"/>
          <ac:spMkLst>
            <pc:docMk/>
            <pc:sldMk cId="827418730" sldId="618"/>
            <ac:spMk id="377" creationId="{CC443DBE-C3B3-92CE-1EDB-BE19E3988BE5}"/>
          </ac:spMkLst>
        </pc:spChg>
        <pc:spChg chg="del">
          <ac:chgData name="Chen Zhan" userId="9bf1158d-5ec6-44ed-8784-22fed4df2891" providerId="ADAL" clId="{6E60FFE0-9373-4CE2-BF30-25B537E01A81}" dt="2023-11-09T14:12:18.564" v="958" actId="478"/>
          <ac:spMkLst>
            <pc:docMk/>
            <pc:sldMk cId="827418730" sldId="618"/>
            <ac:spMk id="378" creationId="{4241C6E6-CDC2-BD46-A059-E5912980A081}"/>
          </ac:spMkLst>
        </pc:spChg>
        <pc:spChg chg="del">
          <ac:chgData name="Chen Zhan" userId="9bf1158d-5ec6-44ed-8784-22fed4df2891" providerId="ADAL" clId="{6E60FFE0-9373-4CE2-BF30-25B537E01A81}" dt="2023-11-09T14:12:18.564" v="958" actId="478"/>
          <ac:spMkLst>
            <pc:docMk/>
            <pc:sldMk cId="827418730" sldId="618"/>
            <ac:spMk id="379" creationId="{78A0781A-3942-A568-15FA-C09CCAC2CDFC}"/>
          </ac:spMkLst>
        </pc:spChg>
        <pc:spChg chg="del">
          <ac:chgData name="Chen Zhan" userId="9bf1158d-5ec6-44ed-8784-22fed4df2891" providerId="ADAL" clId="{6E60FFE0-9373-4CE2-BF30-25B537E01A81}" dt="2023-11-09T14:12:18.564" v="958" actId="478"/>
          <ac:spMkLst>
            <pc:docMk/>
            <pc:sldMk cId="827418730" sldId="618"/>
            <ac:spMk id="380" creationId="{5C8FB153-0DCE-E2AD-AE58-1895F1C8AC70}"/>
          </ac:spMkLst>
        </pc:spChg>
        <pc:spChg chg="del">
          <ac:chgData name="Chen Zhan" userId="9bf1158d-5ec6-44ed-8784-22fed4df2891" providerId="ADAL" clId="{6E60FFE0-9373-4CE2-BF30-25B537E01A81}" dt="2023-11-09T14:12:18.564" v="958" actId="478"/>
          <ac:spMkLst>
            <pc:docMk/>
            <pc:sldMk cId="827418730" sldId="618"/>
            <ac:spMk id="381" creationId="{CCDEE992-8CC5-2C6C-0C39-3BC073368BE1}"/>
          </ac:spMkLst>
        </pc:spChg>
        <pc:spChg chg="del">
          <ac:chgData name="Chen Zhan" userId="9bf1158d-5ec6-44ed-8784-22fed4df2891" providerId="ADAL" clId="{6E60FFE0-9373-4CE2-BF30-25B537E01A81}" dt="2023-11-09T14:12:18.564" v="958" actId="478"/>
          <ac:spMkLst>
            <pc:docMk/>
            <pc:sldMk cId="827418730" sldId="618"/>
            <ac:spMk id="382" creationId="{9F13B0F9-164F-D671-9056-8D2126124082}"/>
          </ac:spMkLst>
        </pc:spChg>
        <pc:spChg chg="del">
          <ac:chgData name="Chen Zhan" userId="9bf1158d-5ec6-44ed-8784-22fed4df2891" providerId="ADAL" clId="{6E60FFE0-9373-4CE2-BF30-25B537E01A81}" dt="2023-11-09T14:12:18.564" v="958" actId="478"/>
          <ac:spMkLst>
            <pc:docMk/>
            <pc:sldMk cId="827418730" sldId="618"/>
            <ac:spMk id="383" creationId="{DBD04E0D-E18C-FBEE-97DA-9DE64C32A4C2}"/>
          </ac:spMkLst>
        </pc:spChg>
        <pc:spChg chg="del">
          <ac:chgData name="Chen Zhan" userId="9bf1158d-5ec6-44ed-8784-22fed4df2891" providerId="ADAL" clId="{6E60FFE0-9373-4CE2-BF30-25B537E01A81}" dt="2023-11-09T14:12:18.564" v="958" actId="478"/>
          <ac:spMkLst>
            <pc:docMk/>
            <pc:sldMk cId="827418730" sldId="618"/>
            <ac:spMk id="384" creationId="{63C306CC-694D-4FB2-4548-B1494FBCCED9}"/>
          </ac:spMkLst>
        </pc:spChg>
        <pc:spChg chg="del">
          <ac:chgData name="Chen Zhan" userId="9bf1158d-5ec6-44ed-8784-22fed4df2891" providerId="ADAL" clId="{6E60FFE0-9373-4CE2-BF30-25B537E01A81}" dt="2023-11-09T14:12:18.564" v="958" actId="478"/>
          <ac:spMkLst>
            <pc:docMk/>
            <pc:sldMk cId="827418730" sldId="618"/>
            <ac:spMk id="385" creationId="{F479BDB4-3656-CE6D-B71B-A91944997A32}"/>
          </ac:spMkLst>
        </pc:spChg>
        <pc:spChg chg="del">
          <ac:chgData name="Chen Zhan" userId="9bf1158d-5ec6-44ed-8784-22fed4df2891" providerId="ADAL" clId="{6E60FFE0-9373-4CE2-BF30-25B537E01A81}" dt="2023-11-09T14:12:18.564" v="958" actId="478"/>
          <ac:spMkLst>
            <pc:docMk/>
            <pc:sldMk cId="827418730" sldId="618"/>
            <ac:spMk id="386" creationId="{8E469834-1814-3934-F79F-205D3257D669}"/>
          </ac:spMkLst>
        </pc:spChg>
        <pc:spChg chg="del">
          <ac:chgData name="Chen Zhan" userId="9bf1158d-5ec6-44ed-8784-22fed4df2891" providerId="ADAL" clId="{6E60FFE0-9373-4CE2-BF30-25B537E01A81}" dt="2023-11-09T14:12:18.564" v="958" actId="478"/>
          <ac:spMkLst>
            <pc:docMk/>
            <pc:sldMk cId="827418730" sldId="618"/>
            <ac:spMk id="387" creationId="{D99E7937-936E-49A3-A7FE-3C850685FC03}"/>
          </ac:spMkLst>
        </pc:spChg>
        <pc:spChg chg="del">
          <ac:chgData name="Chen Zhan" userId="9bf1158d-5ec6-44ed-8784-22fed4df2891" providerId="ADAL" clId="{6E60FFE0-9373-4CE2-BF30-25B537E01A81}" dt="2023-11-09T14:12:18.564" v="958" actId="478"/>
          <ac:spMkLst>
            <pc:docMk/>
            <pc:sldMk cId="827418730" sldId="618"/>
            <ac:spMk id="388" creationId="{8A62DA71-8C33-1A3F-0FC2-2BA24AA49F6C}"/>
          </ac:spMkLst>
        </pc:spChg>
        <pc:spChg chg="del">
          <ac:chgData name="Chen Zhan" userId="9bf1158d-5ec6-44ed-8784-22fed4df2891" providerId="ADAL" clId="{6E60FFE0-9373-4CE2-BF30-25B537E01A81}" dt="2023-11-09T14:12:18.564" v="958" actId="478"/>
          <ac:spMkLst>
            <pc:docMk/>
            <pc:sldMk cId="827418730" sldId="618"/>
            <ac:spMk id="389" creationId="{C9B2F592-C83F-6BF5-FDC4-0456FD896399}"/>
          </ac:spMkLst>
        </pc:spChg>
        <pc:spChg chg="del">
          <ac:chgData name="Chen Zhan" userId="9bf1158d-5ec6-44ed-8784-22fed4df2891" providerId="ADAL" clId="{6E60FFE0-9373-4CE2-BF30-25B537E01A81}" dt="2023-11-09T14:12:18.564" v="958" actId="478"/>
          <ac:spMkLst>
            <pc:docMk/>
            <pc:sldMk cId="827418730" sldId="618"/>
            <ac:spMk id="390" creationId="{AD958317-CDDD-E7DE-507C-5BC353DEB4FB}"/>
          </ac:spMkLst>
        </pc:spChg>
        <pc:spChg chg="del">
          <ac:chgData name="Chen Zhan" userId="9bf1158d-5ec6-44ed-8784-22fed4df2891" providerId="ADAL" clId="{6E60FFE0-9373-4CE2-BF30-25B537E01A81}" dt="2023-11-09T14:12:18.564" v="958" actId="478"/>
          <ac:spMkLst>
            <pc:docMk/>
            <pc:sldMk cId="827418730" sldId="618"/>
            <ac:spMk id="391" creationId="{93150924-432B-43B9-6CBF-A1B5C56E7BCA}"/>
          </ac:spMkLst>
        </pc:spChg>
        <pc:spChg chg="del">
          <ac:chgData name="Chen Zhan" userId="9bf1158d-5ec6-44ed-8784-22fed4df2891" providerId="ADAL" clId="{6E60FFE0-9373-4CE2-BF30-25B537E01A81}" dt="2023-11-09T14:12:18.564" v="958" actId="478"/>
          <ac:spMkLst>
            <pc:docMk/>
            <pc:sldMk cId="827418730" sldId="618"/>
            <ac:spMk id="392" creationId="{D7965E64-42C2-8823-5E05-CF309DC18567}"/>
          </ac:spMkLst>
        </pc:spChg>
        <pc:spChg chg="del">
          <ac:chgData name="Chen Zhan" userId="9bf1158d-5ec6-44ed-8784-22fed4df2891" providerId="ADAL" clId="{6E60FFE0-9373-4CE2-BF30-25B537E01A81}" dt="2023-11-09T14:12:18.564" v="958" actId="478"/>
          <ac:spMkLst>
            <pc:docMk/>
            <pc:sldMk cId="827418730" sldId="618"/>
            <ac:spMk id="393" creationId="{7B28590F-2263-6A61-5F4A-19E22F0DA321}"/>
          </ac:spMkLst>
        </pc:spChg>
        <pc:spChg chg="del">
          <ac:chgData name="Chen Zhan" userId="9bf1158d-5ec6-44ed-8784-22fed4df2891" providerId="ADAL" clId="{6E60FFE0-9373-4CE2-BF30-25B537E01A81}" dt="2023-11-09T14:12:18.564" v="958" actId="478"/>
          <ac:spMkLst>
            <pc:docMk/>
            <pc:sldMk cId="827418730" sldId="618"/>
            <ac:spMk id="394" creationId="{AE723D02-4855-AAAF-BF8E-6A82631A7BAB}"/>
          </ac:spMkLst>
        </pc:spChg>
        <pc:spChg chg="del">
          <ac:chgData name="Chen Zhan" userId="9bf1158d-5ec6-44ed-8784-22fed4df2891" providerId="ADAL" clId="{6E60FFE0-9373-4CE2-BF30-25B537E01A81}" dt="2023-11-09T14:12:18.564" v="958" actId="478"/>
          <ac:spMkLst>
            <pc:docMk/>
            <pc:sldMk cId="827418730" sldId="618"/>
            <ac:spMk id="395" creationId="{6377548D-E854-1A06-1816-84AD5B109B5F}"/>
          </ac:spMkLst>
        </pc:spChg>
        <pc:spChg chg="del">
          <ac:chgData name="Chen Zhan" userId="9bf1158d-5ec6-44ed-8784-22fed4df2891" providerId="ADAL" clId="{6E60FFE0-9373-4CE2-BF30-25B537E01A81}" dt="2023-11-09T14:12:18.564" v="958" actId="478"/>
          <ac:spMkLst>
            <pc:docMk/>
            <pc:sldMk cId="827418730" sldId="618"/>
            <ac:spMk id="396" creationId="{46B0170B-598E-DD6B-2F32-21DDA66ED674}"/>
          </ac:spMkLst>
        </pc:spChg>
        <pc:spChg chg="del">
          <ac:chgData name="Chen Zhan" userId="9bf1158d-5ec6-44ed-8784-22fed4df2891" providerId="ADAL" clId="{6E60FFE0-9373-4CE2-BF30-25B537E01A81}" dt="2023-11-09T14:12:18.564" v="958" actId="478"/>
          <ac:spMkLst>
            <pc:docMk/>
            <pc:sldMk cId="827418730" sldId="618"/>
            <ac:spMk id="397" creationId="{DE3576DC-FD0B-7FBD-03E2-CA7039E4F978}"/>
          </ac:spMkLst>
        </pc:spChg>
        <pc:spChg chg="del">
          <ac:chgData name="Chen Zhan" userId="9bf1158d-5ec6-44ed-8784-22fed4df2891" providerId="ADAL" clId="{6E60FFE0-9373-4CE2-BF30-25B537E01A81}" dt="2023-11-09T14:12:18.564" v="958" actId="478"/>
          <ac:spMkLst>
            <pc:docMk/>
            <pc:sldMk cId="827418730" sldId="618"/>
            <ac:spMk id="398" creationId="{3D5E3AA4-B8BA-7C9E-47FE-F1D781FBBFDF}"/>
          </ac:spMkLst>
        </pc:spChg>
        <pc:spChg chg="del">
          <ac:chgData name="Chen Zhan" userId="9bf1158d-5ec6-44ed-8784-22fed4df2891" providerId="ADAL" clId="{6E60FFE0-9373-4CE2-BF30-25B537E01A81}" dt="2023-11-09T14:12:18.564" v="958" actId="478"/>
          <ac:spMkLst>
            <pc:docMk/>
            <pc:sldMk cId="827418730" sldId="618"/>
            <ac:spMk id="399" creationId="{9066A20C-6293-83A6-54C5-E738BAAD3D45}"/>
          </ac:spMkLst>
        </pc:spChg>
        <pc:spChg chg="del">
          <ac:chgData name="Chen Zhan" userId="9bf1158d-5ec6-44ed-8784-22fed4df2891" providerId="ADAL" clId="{6E60FFE0-9373-4CE2-BF30-25B537E01A81}" dt="2023-11-09T14:12:18.564" v="958" actId="478"/>
          <ac:spMkLst>
            <pc:docMk/>
            <pc:sldMk cId="827418730" sldId="618"/>
            <ac:spMk id="400" creationId="{F36E2341-114C-E20F-AF7D-CC8C9FF1DC53}"/>
          </ac:spMkLst>
        </pc:spChg>
        <pc:spChg chg="del">
          <ac:chgData name="Chen Zhan" userId="9bf1158d-5ec6-44ed-8784-22fed4df2891" providerId="ADAL" clId="{6E60FFE0-9373-4CE2-BF30-25B537E01A81}" dt="2023-11-09T14:12:18.564" v="958" actId="478"/>
          <ac:spMkLst>
            <pc:docMk/>
            <pc:sldMk cId="827418730" sldId="618"/>
            <ac:spMk id="401" creationId="{5B0FDA16-0D3C-A56B-B82B-6ABCEA63EB04}"/>
          </ac:spMkLst>
        </pc:spChg>
        <pc:spChg chg="del">
          <ac:chgData name="Chen Zhan" userId="9bf1158d-5ec6-44ed-8784-22fed4df2891" providerId="ADAL" clId="{6E60FFE0-9373-4CE2-BF30-25B537E01A81}" dt="2023-11-09T14:12:18.564" v="958" actId="478"/>
          <ac:spMkLst>
            <pc:docMk/>
            <pc:sldMk cId="827418730" sldId="618"/>
            <ac:spMk id="402" creationId="{EDC98ED6-3F37-B0BF-C3E3-BA1136A1A0B5}"/>
          </ac:spMkLst>
        </pc:spChg>
        <pc:spChg chg="del">
          <ac:chgData name="Chen Zhan" userId="9bf1158d-5ec6-44ed-8784-22fed4df2891" providerId="ADAL" clId="{6E60FFE0-9373-4CE2-BF30-25B537E01A81}" dt="2023-11-09T14:12:18.564" v="958" actId="478"/>
          <ac:spMkLst>
            <pc:docMk/>
            <pc:sldMk cId="827418730" sldId="618"/>
            <ac:spMk id="403" creationId="{F33E490D-B866-BBDA-0815-06D327ED99DF}"/>
          </ac:spMkLst>
        </pc:spChg>
        <pc:spChg chg="del">
          <ac:chgData name="Chen Zhan" userId="9bf1158d-5ec6-44ed-8784-22fed4df2891" providerId="ADAL" clId="{6E60FFE0-9373-4CE2-BF30-25B537E01A81}" dt="2023-11-09T14:12:18.564" v="958" actId="478"/>
          <ac:spMkLst>
            <pc:docMk/>
            <pc:sldMk cId="827418730" sldId="618"/>
            <ac:spMk id="404" creationId="{8428D3A2-92BB-50C4-BE28-72D533996A7A}"/>
          </ac:spMkLst>
        </pc:spChg>
        <pc:spChg chg="del">
          <ac:chgData name="Chen Zhan" userId="9bf1158d-5ec6-44ed-8784-22fed4df2891" providerId="ADAL" clId="{6E60FFE0-9373-4CE2-BF30-25B537E01A81}" dt="2023-11-09T14:12:18.564" v="958" actId="478"/>
          <ac:spMkLst>
            <pc:docMk/>
            <pc:sldMk cId="827418730" sldId="618"/>
            <ac:spMk id="405" creationId="{1235837D-11E0-08AC-B7A8-58F7AF0EF639}"/>
          </ac:spMkLst>
        </pc:spChg>
        <pc:spChg chg="del mod">
          <ac:chgData name="Chen Zhan" userId="9bf1158d-5ec6-44ed-8784-22fed4df2891" providerId="ADAL" clId="{6E60FFE0-9373-4CE2-BF30-25B537E01A81}" dt="2023-11-09T14:12:23.453" v="962" actId="478"/>
          <ac:spMkLst>
            <pc:docMk/>
            <pc:sldMk cId="827418730" sldId="618"/>
            <ac:spMk id="406" creationId="{A5333BAA-C3AE-8564-1825-76A1524DED39}"/>
          </ac:spMkLst>
        </pc:spChg>
        <pc:spChg chg="add mod">
          <ac:chgData name="Chen Zhan" userId="9bf1158d-5ec6-44ed-8784-22fed4df2891" providerId="ADAL" clId="{6E60FFE0-9373-4CE2-BF30-25B537E01A81}" dt="2023-11-09T14:12:24.052" v="963"/>
          <ac:spMkLst>
            <pc:docMk/>
            <pc:sldMk cId="827418730" sldId="618"/>
            <ac:spMk id="407" creationId="{08EA925F-04FB-AE2F-8C01-CDA1DA2C9422}"/>
          </ac:spMkLst>
        </pc:spChg>
        <pc:spChg chg="add mod">
          <ac:chgData name="Chen Zhan" userId="9bf1158d-5ec6-44ed-8784-22fed4df2891" providerId="ADAL" clId="{6E60FFE0-9373-4CE2-BF30-25B537E01A81}" dt="2023-11-09T14:12:35.256" v="965" actId="1076"/>
          <ac:spMkLst>
            <pc:docMk/>
            <pc:sldMk cId="827418730" sldId="618"/>
            <ac:spMk id="408" creationId="{EC96DB3F-CCA0-7A8F-30C4-560849944999}"/>
          </ac:spMkLst>
        </pc:spChg>
        <pc:spChg chg="add del mod">
          <ac:chgData name="Chen Zhan" userId="9bf1158d-5ec6-44ed-8784-22fed4df2891" providerId="ADAL" clId="{6E60FFE0-9373-4CE2-BF30-25B537E01A81}" dt="2023-11-09T14:12:27.792" v="964" actId="478"/>
          <ac:spMkLst>
            <pc:docMk/>
            <pc:sldMk cId="827418730" sldId="618"/>
            <ac:spMk id="409" creationId="{40D3AD52-0F23-9F77-DB8F-13B6F8B52605}"/>
          </ac:spMkLst>
        </pc:spChg>
      </pc:sldChg>
      <pc:sldChg chg="addSp delSp modSp add">
        <pc:chgData name="Chen Zhan" userId="9bf1158d-5ec6-44ed-8784-22fed4df2891" providerId="ADAL" clId="{6E60FFE0-9373-4CE2-BF30-25B537E01A81}" dt="2023-11-09T14:13:16.260" v="980" actId="1036"/>
        <pc:sldMkLst>
          <pc:docMk/>
          <pc:sldMk cId="1124914608" sldId="619"/>
        </pc:sldMkLst>
        <pc:spChg chg="del">
          <ac:chgData name="Chen Zhan" userId="9bf1158d-5ec6-44ed-8784-22fed4df2891" providerId="ADAL" clId="{6E60FFE0-9373-4CE2-BF30-25B537E01A81}" dt="2023-11-09T14:12:58.989" v="967" actId="478"/>
          <ac:spMkLst>
            <pc:docMk/>
            <pc:sldMk cId="1124914608" sldId="619"/>
            <ac:spMk id="5" creationId="{9EAE83F6-4513-6FDC-D160-8CC4E542692B}"/>
          </ac:spMkLst>
        </pc:spChg>
        <pc:spChg chg="del">
          <ac:chgData name="Chen Zhan" userId="9bf1158d-5ec6-44ed-8784-22fed4df2891" providerId="ADAL" clId="{6E60FFE0-9373-4CE2-BF30-25B537E01A81}" dt="2023-11-09T14:12:58.989" v="967" actId="478"/>
          <ac:spMkLst>
            <pc:docMk/>
            <pc:sldMk cId="1124914608" sldId="619"/>
            <ac:spMk id="6" creationId="{3C62B038-3755-8CA3-9E98-9319C1A717AA}"/>
          </ac:spMkLst>
        </pc:spChg>
        <pc:spChg chg="del">
          <ac:chgData name="Chen Zhan" userId="9bf1158d-5ec6-44ed-8784-22fed4df2891" providerId="ADAL" clId="{6E60FFE0-9373-4CE2-BF30-25B537E01A81}" dt="2023-11-09T14:12:58.989" v="967" actId="478"/>
          <ac:spMkLst>
            <pc:docMk/>
            <pc:sldMk cId="1124914608" sldId="619"/>
            <ac:spMk id="7" creationId="{6C5B267E-CE01-4F58-555D-941BD030EEFE}"/>
          </ac:spMkLst>
        </pc:spChg>
        <pc:spChg chg="del">
          <ac:chgData name="Chen Zhan" userId="9bf1158d-5ec6-44ed-8784-22fed4df2891" providerId="ADAL" clId="{6E60FFE0-9373-4CE2-BF30-25B537E01A81}" dt="2023-11-09T14:12:58.989" v="967" actId="478"/>
          <ac:spMkLst>
            <pc:docMk/>
            <pc:sldMk cId="1124914608" sldId="619"/>
            <ac:spMk id="8" creationId="{E10C26FE-EE92-A8DA-5401-8E804A24FC5B}"/>
          </ac:spMkLst>
        </pc:spChg>
        <pc:spChg chg="del">
          <ac:chgData name="Chen Zhan" userId="9bf1158d-5ec6-44ed-8784-22fed4df2891" providerId="ADAL" clId="{6E60FFE0-9373-4CE2-BF30-25B537E01A81}" dt="2023-11-09T14:12:58.989" v="967" actId="478"/>
          <ac:spMkLst>
            <pc:docMk/>
            <pc:sldMk cId="1124914608" sldId="619"/>
            <ac:spMk id="9" creationId="{DAD7CFB1-E7E1-3577-9639-BBA3266B8964}"/>
          </ac:spMkLst>
        </pc:spChg>
        <pc:spChg chg="del">
          <ac:chgData name="Chen Zhan" userId="9bf1158d-5ec6-44ed-8784-22fed4df2891" providerId="ADAL" clId="{6E60FFE0-9373-4CE2-BF30-25B537E01A81}" dt="2023-11-09T14:12:58.989" v="967" actId="478"/>
          <ac:spMkLst>
            <pc:docMk/>
            <pc:sldMk cId="1124914608" sldId="619"/>
            <ac:spMk id="10" creationId="{A03BD1F6-290B-227F-596E-733C596188E9}"/>
          </ac:spMkLst>
        </pc:spChg>
        <pc:spChg chg="del">
          <ac:chgData name="Chen Zhan" userId="9bf1158d-5ec6-44ed-8784-22fed4df2891" providerId="ADAL" clId="{6E60FFE0-9373-4CE2-BF30-25B537E01A81}" dt="2023-11-09T14:12:58.989" v="967" actId="478"/>
          <ac:spMkLst>
            <pc:docMk/>
            <pc:sldMk cId="1124914608" sldId="619"/>
            <ac:spMk id="11" creationId="{742E434B-DACA-72CC-079A-809E84566C56}"/>
          </ac:spMkLst>
        </pc:spChg>
        <pc:spChg chg="del">
          <ac:chgData name="Chen Zhan" userId="9bf1158d-5ec6-44ed-8784-22fed4df2891" providerId="ADAL" clId="{6E60FFE0-9373-4CE2-BF30-25B537E01A81}" dt="2023-11-09T14:12:58.989" v="967" actId="478"/>
          <ac:spMkLst>
            <pc:docMk/>
            <pc:sldMk cId="1124914608" sldId="619"/>
            <ac:spMk id="12" creationId="{D991BE56-21AB-0FCC-6A9E-AC8A9D0DCCD7}"/>
          </ac:spMkLst>
        </pc:spChg>
        <pc:spChg chg="del">
          <ac:chgData name="Chen Zhan" userId="9bf1158d-5ec6-44ed-8784-22fed4df2891" providerId="ADAL" clId="{6E60FFE0-9373-4CE2-BF30-25B537E01A81}" dt="2023-11-09T14:12:58.989" v="967" actId="478"/>
          <ac:spMkLst>
            <pc:docMk/>
            <pc:sldMk cId="1124914608" sldId="619"/>
            <ac:spMk id="13" creationId="{E78D695E-6B71-C79A-02AF-4906700AB710}"/>
          </ac:spMkLst>
        </pc:spChg>
        <pc:spChg chg="del">
          <ac:chgData name="Chen Zhan" userId="9bf1158d-5ec6-44ed-8784-22fed4df2891" providerId="ADAL" clId="{6E60FFE0-9373-4CE2-BF30-25B537E01A81}" dt="2023-11-09T14:12:58.989" v="967" actId="478"/>
          <ac:spMkLst>
            <pc:docMk/>
            <pc:sldMk cId="1124914608" sldId="619"/>
            <ac:spMk id="14" creationId="{4C83996C-1359-CAC0-F770-2ACD555A57F3}"/>
          </ac:spMkLst>
        </pc:spChg>
        <pc:spChg chg="del">
          <ac:chgData name="Chen Zhan" userId="9bf1158d-5ec6-44ed-8784-22fed4df2891" providerId="ADAL" clId="{6E60FFE0-9373-4CE2-BF30-25B537E01A81}" dt="2023-11-09T14:12:58.989" v="967" actId="478"/>
          <ac:spMkLst>
            <pc:docMk/>
            <pc:sldMk cId="1124914608" sldId="619"/>
            <ac:spMk id="15" creationId="{9BF1307D-6F40-4337-145F-67CF215E7AA0}"/>
          </ac:spMkLst>
        </pc:spChg>
        <pc:spChg chg="del">
          <ac:chgData name="Chen Zhan" userId="9bf1158d-5ec6-44ed-8784-22fed4df2891" providerId="ADAL" clId="{6E60FFE0-9373-4CE2-BF30-25B537E01A81}" dt="2023-11-09T14:12:58.989" v="967" actId="478"/>
          <ac:spMkLst>
            <pc:docMk/>
            <pc:sldMk cId="1124914608" sldId="619"/>
            <ac:spMk id="16" creationId="{C577A07A-539F-F2EB-8021-A0F8F05A784C}"/>
          </ac:spMkLst>
        </pc:spChg>
        <pc:spChg chg="del">
          <ac:chgData name="Chen Zhan" userId="9bf1158d-5ec6-44ed-8784-22fed4df2891" providerId="ADAL" clId="{6E60FFE0-9373-4CE2-BF30-25B537E01A81}" dt="2023-11-09T14:12:58.989" v="967" actId="478"/>
          <ac:spMkLst>
            <pc:docMk/>
            <pc:sldMk cId="1124914608" sldId="619"/>
            <ac:spMk id="17" creationId="{335CA009-3C4E-C03B-77B2-3A4C99A8FF8A}"/>
          </ac:spMkLst>
        </pc:spChg>
        <pc:spChg chg="del">
          <ac:chgData name="Chen Zhan" userId="9bf1158d-5ec6-44ed-8784-22fed4df2891" providerId="ADAL" clId="{6E60FFE0-9373-4CE2-BF30-25B537E01A81}" dt="2023-11-09T14:12:58.989" v="967" actId="478"/>
          <ac:spMkLst>
            <pc:docMk/>
            <pc:sldMk cId="1124914608" sldId="619"/>
            <ac:spMk id="18" creationId="{A94A2EFD-F337-B763-57DA-30326FA43B6B}"/>
          </ac:spMkLst>
        </pc:spChg>
        <pc:spChg chg="del">
          <ac:chgData name="Chen Zhan" userId="9bf1158d-5ec6-44ed-8784-22fed4df2891" providerId="ADAL" clId="{6E60FFE0-9373-4CE2-BF30-25B537E01A81}" dt="2023-11-09T14:12:58.989" v="967" actId="478"/>
          <ac:spMkLst>
            <pc:docMk/>
            <pc:sldMk cId="1124914608" sldId="619"/>
            <ac:spMk id="19" creationId="{82EA7DF8-525E-A35B-960E-5F7B1A7BE6E8}"/>
          </ac:spMkLst>
        </pc:spChg>
        <pc:spChg chg="del">
          <ac:chgData name="Chen Zhan" userId="9bf1158d-5ec6-44ed-8784-22fed4df2891" providerId="ADAL" clId="{6E60FFE0-9373-4CE2-BF30-25B537E01A81}" dt="2023-11-09T14:12:58.989" v="967" actId="478"/>
          <ac:spMkLst>
            <pc:docMk/>
            <pc:sldMk cId="1124914608" sldId="619"/>
            <ac:spMk id="20" creationId="{4A02E773-5D3C-FB0C-CDDA-009BFFE99AFB}"/>
          </ac:spMkLst>
        </pc:spChg>
        <pc:spChg chg="del">
          <ac:chgData name="Chen Zhan" userId="9bf1158d-5ec6-44ed-8784-22fed4df2891" providerId="ADAL" clId="{6E60FFE0-9373-4CE2-BF30-25B537E01A81}" dt="2023-11-09T14:12:58.989" v="967" actId="478"/>
          <ac:spMkLst>
            <pc:docMk/>
            <pc:sldMk cId="1124914608" sldId="619"/>
            <ac:spMk id="21" creationId="{4E898BAC-1880-D3C1-F6E5-AE6BC2AE382D}"/>
          </ac:spMkLst>
        </pc:spChg>
        <pc:spChg chg="del">
          <ac:chgData name="Chen Zhan" userId="9bf1158d-5ec6-44ed-8784-22fed4df2891" providerId="ADAL" clId="{6E60FFE0-9373-4CE2-BF30-25B537E01A81}" dt="2023-11-09T14:12:58.989" v="967" actId="478"/>
          <ac:spMkLst>
            <pc:docMk/>
            <pc:sldMk cId="1124914608" sldId="619"/>
            <ac:spMk id="22" creationId="{D38D7379-E0BA-C475-FDD0-F80460F32E01}"/>
          </ac:spMkLst>
        </pc:spChg>
        <pc:spChg chg="del">
          <ac:chgData name="Chen Zhan" userId="9bf1158d-5ec6-44ed-8784-22fed4df2891" providerId="ADAL" clId="{6E60FFE0-9373-4CE2-BF30-25B537E01A81}" dt="2023-11-09T14:12:58.989" v="967" actId="478"/>
          <ac:spMkLst>
            <pc:docMk/>
            <pc:sldMk cId="1124914608" sldId="619"/>
            <ac:spMk id="23" creationId="{D3637B0F-095B-479D-876F-AEC4F2301238}"/>
          </ac:spMkLst>
        </pc:spChg>
        <pc:spChg chg="del">
          <ac:chgData name="Chen Zhan" userId="9bf1158d-5ec6-44ed-8784-22fed4df2891" providerId="ADAL" clId="{6E60FFE0-9373-4CE2-BF30-25B537E01A81}" dt="2023-11-09T14:12:58.989" v="967" actId="478"/>
          <ac:spMkLst>
            <pc:docMk/>
            <pc:sldMk cId="1124914608" sldId="619"/>
            <ac:spMk id="24" creationId="{CF93C57F-9A29-66AA-D27B-7E21D7CD94F0}"/>
          </ac:spMkLst>
        </pc:spChg>
        <pc:spChg chg="del">
          <ac:chgData name="Chen Zhan" userId="9bf1158d-5ec6-44ed-8784-22fed4df2891" providerId="ADAL" clId="{6E60FFE0-9373-4CE2-BF30-25B537E01A81}" dt="2023-11-09T14:12:58.989" v="967" actId="478"/>
          <ac:spMkLst>
            <pc:docMk/>
            <pc:sldMk cId="1124914608" sldId="619"/>
            <ac:spMk id="25" creationId="{F6583D40-338A-C7B2-F118-E4C462D92372}"/>
          </ac:spMkLst>
        </pc:spChg>
        <pc:spChg chg="del">
          <ac:chgData name="Chen Zhan" userId="9bf1158d-5ec6-44ed-8784-22fed4df2891" providerId="ADAL" clId="{6E60FFE0-9373-4CE2-BF30-25B537E01A81}" dt="2023-11-09T14:12:58.989" v="967" actId="478"/>
          <ac:spMkLst>
            <pc:docMk/>
            <pc:sldMk cId="1124914608" sldId="619"/>
            <ac:spMk id="26" creationId="{429D4480-6C16-192D-E6B5-F682A75F0DE4}"/>
          </ac:spMkLst>
        </pc:spChg>
        <pc:spChg chg="del">
          <ac:chgData name="Chen Zhan" userId="9bf1158d-5ec6-44ed-8784-22fed4df2891" providerId="ADAL" clId="{6E60FFE0-9373-4CE2-BF30-25B537E01A81}" dt="2023-11-09T14:12:58.989" v="967" actId="478"/>
          <ac:spMkLst>
            <pc:docMk/>
            <pc:sldMk cId="1124914608" sldId="619"/>
            <ac:spMk id="27" creationId="{1561C1B9-4ACA-0C46-AE98-A204203ABE20}"/>
          </ac:spMkLst>
        </pc:spChg>
        <pc:spChg chg="del">
          <ac:chgData name="Chen Zhan" userId="9bf1158d-5ec6-44ed-8784-22fed4df2891" providerId="ADAL" clId="{6E60FFE0-9373-4CE2-BF30-25B537E01A81}" dt="2023-11-09T14:12:58.989" v="967" actId="478"/>
          <ac:spMkLst>
            <pc:docMk/>
            <pc:sldMk cId="1124914608" sldId="619"/>
            <ac:spMk id="28" creationId="{D65791BB-538D-59FB-49D4-0C0FDCE4D0E2}"/>
          </ac:spMkLst>
        </pc:spChg>
        <pc:spChg chg="del">
          <ac:chgData name="Chen Zhan" userId="9bf1158d-5ec6-44ed-8784-22fed4df2891" providerId="ADAL" clId="{6E60FFE0-9373-4CE2-BF30-25B537E01A81}" dt="2023-11-09T14:12:58.989" v="967" actId="478"/>
          <ac:spMkLst>
            <pc:docMk/>
            <pc:sldMk cId="1124914608" sldId="619"/>
            <ac:spMk id="29" creationId="{BAF4C643-D109-B131-1430-4282E4356581}"/>
          </ac:spMkLst>
        </pc:spChg>
        <pc:spChg chg="del">
          <ac:chgData name="Chen Zhan" userId="9bf1158d-5ec6-44ed-8784-22fed4df2891" providerId="ADAL" clId="{6E60FFE0-9373-4CE2-BF30-25B537E01A81}" dt="2023-11-09T14:12:58.989" v="967" actId="478"/>
          <ac:spMkLst>
            <pc:docMk/>
            <pc:sldMk cId="1124914608" sldId="619"/>
            <ac:spMk id="30" creationId="{BA546503-D5D2-0A41-0177-0D82FB8C44D4}"/>
          </ac:spMkLst>
        </pc:spChg>
        <pc:spChg chg="del">
          <ac:chgData name="Chen Zhan" userId="9bf1158d-5ec6-44ed-8784-22fed4df2891" providerId="ADAL" clId="{6E60FFE0-9373-4CE2-BF30-25B537E01A81}" dt="2023-11-09T14:12:58.989" v="967" actId="478"/>
          <ac:spMkLst>
            <pc:docMk/>
            <pc:sldMk cId="1124914608" sldId="619"/>
            <ac:spMk id="31" creationId="{07A62745-4E4A-704E-D95B-5117923DF4C5}"/>
          </ac:spMkLst>
        </pc:spChg>
        <pc:spChg chg="del">
          <ac:chgData name="Chen Zhan" userId="9bf1158d-5ec6-44ed-8784-22fed4df2891" providerId="ADAL" clId="{6E60FFE0-9373-4CE2-BF30-25B537E01A81}" dt="2023-11-09T14:12:58.989" v="967" actId="478"/>
          <ac:spMkLst>
            <pc:docMk/>
            <pc:sldMk cId="1124914608" sldId="619"/>
            <ac:spMk id="32" creationId="{E53540EF-8B69-6FF2-0E6E-47B50105F838}"/>
          </ac:spMkLst>
        </pc:spChg>
        <pc:spChg chg="del">
          <ac:chgData name="Chen Zhan" userId="9bf1158d-5ec6-44ed-8784-22fed4df2891" providerId="ADAL" clId="{6E60FFE0-9373-4CE2-BF30-25B537E01A81}" dt="2023-11-09T14:12:58.989" v="967" actId="478"/>
          <ac:spMkLst>
            <pc:docMk/>
            <pc:sldMk cId="1124914608" sldId="619"/>
            <ac:spMk id="33" creationId="{5D0CCAAD-F358-41BF-0792-DE70AA2910C2}"/>
          </ac:spMkLst>
        </pc:spChg>
        <pc:spChg chg="del">
          <ac:chgData name="Chen Zhan" userId="9bf1158d-5ec6-44ed-8784-22fed4df2891" providerId="ADAL" clId="{6E60FFE0-9373-4CE2-BF30-25B537E01A81}" dt="2023-11-09T14:12:58.989" v="967" actId="478"/>
          <ac:spMkLst>
            <pc:docMk/>
            <pc:sldMk cId="1124914608" sldId="619"/>
            <ac:spMk id="34" creationId="{1D9FFE69-09F8-D919-44FB-D62DA7DADCBF}"/>
          </ac:spMkLst>
        </pc:spChg>
        <pc:spChg chg="del">
          <ac:chgData name="Chen Zhan" userId="9bf1158d-5ec6-44ed-8784-22fed4df2891" providerId="ADAL" clId="{6E60FFE0-9373-4CE2-BF30-25B537E01A81}" dt="2023-11-09T14:12:58.989" v="967" actId="478"/>
          <ac:spMkLst>
            <pc:docMk/>
            <pc:sldMk cId="1124914608" sldId="619"/>
            <ac:spMk id="35" creationId="{6C380686-683D-E6A8-4B16-5CE0B2664FCC}"/>
          </ac:spMkLst>
        </pc:spChg>
        <pc:spChg chg="del">
          <ac:chgData name="Chen Zhan" userId="9bf1158d-5ec6-44ed-8784-22fed4df2891" providerId="ADAL" clId="{6E60FFE0-9373-4CE2-BF30-25B537E01A81}" dt="2023-11-09T14:12:58.989" v="967" actId="478"/>
          <ac:spMkLst>
            <pc:docMk/>
            <pc:sldMk cId="1124914608" sldId="619"/>
            <ac:spMk id="36" creationId="{648B3F5F-0184-EA96-60DA-67C859344643}"/>
          </ac:spMkLst>
        </pc:spChg>
        <pc:spChg chg="del">
          <ac:chgData name="Chen Zhan" userId="9bf1158d-5ec6-44ed-8784-22fed4df2891" providerId="ADAL" clId="{6E60FFE0-9373-4CE2-BF30-25B537E01A81}" dt="2023-11-09T14:12:58.989" v="967" actId="478"/>
          <ac:spMkLst>
            <pc:docMk/>
            <pc:sldMk cId="1124914608" sldId="619"/>
            <ac:spMk id="37" creationId="{3064E994-79BF-BC2F-4C99-C6BB1E1CE04A}"/>
          </ac:spMkLst>
        </pc:spChg>
        <pc:spChg chg="del">
          <ac:chgData name="Chen Zhan" userId="9bf1158d-5ec6-44ed-8784-22fed4df2891" providerId="ADAL" clId="{6E60FFE0-9373-4CE2-BF30-25B537E01A81}" dt="2023-11-09T14:12:58.989" v="967" actId="478"/>
          <ac:spMkLst>
            <pc:docMk/>
            <pc:sldMk cId="1124914608" sldId="619"/>
            <ac:spMk id="38" creationId="{52C47EA7-2699-5BCF-CE5F-3CBE4FD7241E}"/>
          </ac:spMkLst>
        </pc:spChg>
        <pc:spChg chg="del">
          <ac:chgData name="Chen Zhan" userId="9bf1158d-5ec6-44ed-8784-22fed4df2891" providerId="ADAL" clId="{6E60FFE0-9373-4CE2-BF30-25B537E01A81}" dt="2023-11-09T14:12:58.989" v="967" actId="478"/>
          <ac:spMkLst>
            <pc:docMk/>
            <pc:sldMk cId="1124914608" sldId="619"/>
            <ac:spMk id="39" creationId="{039AEC27-9A89-C7FB-C782-97E3D499DB94}"/>
          </ac:spMkLst>
        </pc:spChg>
        <pc:spChg chg="del">
          <ac:chgData name="Chen Zhan" userId="9bf1158d-5ec6-44ed-8784-22fed4df2891" providerId="ADAL" clId="{6E60FFE0-9373-4CE2-BF30-25B537E01A81}" dt="2023-11-09T14:12:58.989" v="967" actId="478"/>
          <ac:spMkLst>
            <pc:docMk/>
            <pc:sldMk cId="1124914608" sldId="619"/>
            <ac:spMk id="40" creationId="{6058EA77-1AC0-F8F4-E2A0-DDA6350A9B53}"/>
          </ac:spMkLst>
        </pc:spChg>
        <pc:spChg chg="del">
          <ac:chgData name="Chen Zhan" userId="9bf1158d-5ec6-44ed-8784-22fed4df2891" providerId="ADAL" clId="{6E60FFE0-9373-4CE2-BF30-25B537E01A81}" dt="2023-11-09T14:12:58.989" v="967" actId="478"/>
          <ac:spMkLst>
            <pc:docMk/>
            <pc:sldMk cId="1124914608" sldId="619"/>
            <ac:spMk id="41" creationId="{8B8B8435-E141-290A-7216-CE18A2E45900}"/>
          </ac:spMkLst>
        </pc:spChg>
        <pc:spChg chg="del">
          <ac:chgData name="Chen Zhan" userId="9bf1158d-5ec6-44ed-8784-22fed4df2891" providerId="ADAL" clId="{6E60FFE0-9373-4CE2-BF30-25B537E01A81}" dt="2023-11-09T14:12:58.989" v="967" actId="478"/>
          <ac:spMkLst>
            <pc:docMk/>
            <pc:sldMk cId="1124914608" sldId="619"/>
            <ac:spMk id="42" creationId="{26B4A411-3FA6-AB9E-C3FE-A5B83D803AC5}"/>
          </ac:spMkLst>
        </pc:spChg>
        <pc:spChg chg="del">
          <ac:chgData name="Chen Zhan" userId="9bf1158d-5ec6-44ed-8784-22fed4df2891" providerId="ADAL" clId="{6E60FFE0-9373-4CE2-BF30-25B537E01A81}" dt="2023-11-09T14:12:58.989" v="967" actId="478"/>
          <ac:spMkLst>
            <pc:docMk/>
            <pc:sldMk cId="1124914608" sldId="619"/>
            <ac:spMk id="43" creationId="{1CFCFA04-BB07-0094-DD53-3D588B5C8ADB}"/>
          </ac:spMkLst>
        </pc:spChg>
        <pc:spChg chg="del">
          <ac:chgData name="Chen Zhan" userId="9bf1158d-5ec6-44ed-8784-22fed4df2891" providerId="ADAL" clId="{6E60FFE0-9373-4CE2-BF30-25B537E01A81}" dt="2023-11-09T14:12:58.989" v="967" actId="478"/>
          <ac:spMkLst>
            <pc:docMk/>
            <pc:sldMk cId="1124914608" sldId="619"/>
            <ac:spMk id="44" creationId="{86D3AD9A-F5BA-5AEB-19D5-2AE19FC18856}"/>
          </ac:spMkLst>
        </pc:spChg>
        <pc:spChg chg="del">
          <ac:chgData name="Chen Zhan" userId="9bf1158d-5ec6-44ed-8784-22fed4df2891" providerId="ADAL" clId="{6E60FFE0-9373-4CE2-BF30-25B537E01A81}" dt="2023-11-09T14:12:58.989" v="967" actId="478"/>
          <ac:spMkLst>
            <pc:docMk/>
            <pc:sldMk cId="1124914608" sldId="619"/>
            <ac:spMk id="45" creationId="{6983BEA4-D77A-4381-7114-FD3AC86CFE85}"/>
          </ac:spMkLst>
        </pc:spChg>
        <pc:spChg chg="add mod">
          <ac:chgData name="Chen Zhan" userId="9bf1158d-5ec6-44ed-8784-22fed4df2891" providerId="ADAL" clId="{6E60FFE0-9373-4CE2-BF30-25B537E01A81}" dt="2023-11-09T14:13:16.260" v="980" actId="1036"/>
          <ac:spMkLst>
            <pc:docMk/>
            <pc:sldMk cId="1124914608" sldId="619"/>
            <ac:spMk id="46" creationId="{FC8790C9-B115-7775-7C4E-2E24A25291B9}"/>
          </ac:spMkLst>
        </pc:spChg>
        <pc:spChg chg="add mod">
          <ac:chgData name="Chen Zhan" userId="9bf1158d-5ec6-44ed-8784-22fed4df2891" providerId="ADAL" clId="{6E60FFE0-9373-4CE2-BF30-25B537E01A81}" dt="2023-11-09T14:13:16.260" v="980" actId="1036"/>
          <ac:spMkLst>
            <pc:docMk/>
            <pc:sldMk cId="1124914608" sldId="619"/>
            <ac:spMk id="47" creationId="{2A4C18B3-AE00-EB9C-88D2-456A8970E28A}"/>
          </ac:spMkLst>
        </pc:spChg>
        <pc:spChg chg="del">
          <ac:chgData name="Chen Zhan" userId="9bf1158d-5ec6-44ed-8784-22fed4df2891" providerId="ADAL" clId="{6E60FFE0-9373-4CE2-BF30-25B537E01A81}" dt="2023-11-09T14:12:58.989" v="967" actId="478"/>
          <ac:spMkLst>
            <pc:docMk/>
            <pc:sldMk cId="1124914608" sldId="619"/>
            <ac:spMk id="48" creationId="{0A0CBDBF-5068-625D-8259-1EFB0FCB5B08}"/>
          </ac:spMkLst>
        </pc:spChg>
        <pc:spChg chg="add mod">
          <ac:chgData name="Chen Zhan" userId="9bf1158d-5ec6-44ed-8784-22fed4df2891" providerId="ADAL" clId="{6E60FFE0-9373-4CE2-BF30-25B537E01A81}" dt="2023-11-09T14:13:16.260" v="980" actId="1036"/>
          <ac:spMkLst>
            <pc:docMk/>
            <pc:sldMk cId="1124914608" sldId="619"/>
            <ac:spMk id="49" creationId="{AFDCC6CD-907A-9891-1586-F13D2641370A}"/>
          </ac:spMkLst>
        </pc:spChg>
        <pc:spChg chg="add mod">
          <ac:chgData name="Chen Zhan" userId="9bf1158d-5ec6-44ed-8784-22fed4df2891" providerId="ADAL" clId="{6E60FFE0-9373-4CE2-BF30-25B537E01A81}" dt="2023-11-09T14:13:16.260" v="980" actId="1036"/>
          <ac:spMkLst>
            <pc:docMk/>
            <pc:sldMk cId="1124914608" sldId="619"/>
            <ac:spMk id="50" creationId="{97559E49-80D1-D933-1B8F-C09FC41995ED}"/>
          </ac:spMkLst>
        </pc:spChg>
        <pc:spChg chg="add mod">
          <ac:chgData name="Chen Zhan" userId="9bf1158d-5ec6-44ed-8784-22fed4df2891" providerId="ADAL" clId="{6E60FFE0-9373-4CE2-BF30-25B537E01A81}" dt="2023-11-09T14:13:16.260" v="980" actId="1036"/>
          <ac:spMkLst>
            <pc:docMk/>
            <pc:sldMk cId="1124914608" sldId="619"/>
            <ac:spMk id="51" creationId="{284C8CD8-FDCD-6733-CD40-A6F3D11BDD6E}"/>
          </ac:spMkLst>
        </pc:spChg>
        <pc:spChg chg="add mod">
          <ac:chgData name="Chen Zhan" userId="9bf1158d-5ec6-44ed-8784-22fed4df2891" providerId="ADAL" clId="{6E60FFE0-9373-4CE2-BF30-25B537E01A81}" dt="2023-11-09T14:13:16.260" v="980" actId="1036"/>
          <ac:spMkLst>
            <pc:docMk/>
            <pc:sldMk cId="1124914608" sldId="619"/>
            <ac:spMk id="52" creationId="{CD4081EB-5901-A61C-6A06-95F77EA5D4D3}"/>
          </ac:spMkLst>
        </pc:spChg>
        <pc:spChg chg="add mod">
          <ac:chgData name="Chen Zhan" userId="9bf1158d-5ec6-44ed-8784-22fed4df2891" providerId="ADAL" clId="{6E60FFE0-9373-4CE2-BF30-25B537E01A81}" dt="2023-11-09T14:13:16.260" v="980" actId="1036"/>
          <ac:spMkLst>
            <pc:docMk/>
            <pc:sldMk cId="1124914608" sldId="619"/>
            <ac:spMk id="53" creationId="{8387AD12-1278-0227-AA59-6D7C27A04967}"/>
          </ac:spMkLst>
        </pc:spChg>
        <pc:spChg chg="add mod">
          <ac:chgData name="Chen Zhan" userId="9bf1158d-5ec6-44ed-8784-22fed4df2891" providerId="ADAL" clId="{6E60FFE0-9373-4CE2-BF30-25B537E01A81}" dt="2023-11-09T14:13:16.260" v="980" actId="1036"/>
          <ac:spMkLst>
            <pc:docMk/>
            <pc:sldMk cId="1124914608" sldId="619"/>
            <ac:spMk id="54" creationId="{063B4C25-5410-F07F-3122-DDF7F3861578}"/>
          </ac:spMkLst>
        </pc:spChg>
        <pc:spChg chg="add mod">
          <ac:chgData name="Chen Zhan" userId="9bf1158d-5ec6-44ed-8784-22fed4df2891" providerId="ADAL" clId="{6E60FFE0-9373-4CE2-BF30-25B537E01A81}" dt="2023-11-09T14:13:16.260" v="980" actId="1036"/>
          <ac:spMkLst>
            <pc:docMk/>
            <pc:sldMk cId="1124914608" sldId="619"/>
            <ac:spMk id="55" creationId="{BF603D37-7122-7730-F100-E5BAE5AF157F}"/>
          </ac:spMkLst>
        </pc:spChg>
        <pc:spChg chg="add mod">
          <ac:chgData name="Chen Zhan" userId="9bf1158d-5ec6-44ed-8784-22fed4df2891" providerId="ADAL" clId="{6E60FFE0-9373-4CE2-BF30-25B537E01A81}" dt="2023-11-09T14:13:16.260" v="980" actId="1036"/>
          <ac:spMkLst>
            <pc:docMk/>
            <pc:sldMk cId="1124914608" sldId="619"/>
            <ac:spMk id="56" creationId="{B5A5ABE1-C38F-9552-EFF8-62FDEB9EFD13}"/>
          </ac:spMkLst>
        </pc:spChg>
        <pc:spChg chg="add mod">
          <ac:chgData name="Chen Zhan" userId="9bf1158d-5ec6-44ed-8784-22fed4df2891" providerId="ADAL" clId="{6E60FFE0-9373-4CE2-BF30-25B537E01A81}" dt="2023-11-09T14:13:16.260" v="980" actId="1036"/>
          <ac:spMkLst>
            <pc:docMk/>
            <pc:sldMk cId="1124914608" sldId="619"/>
            <ac:spMk id="57" creationId="{7A8C444B-9BDF-68CE-6FE8-522CE6F2D742}"/>
          </ac:spMkLst>
        </pc:spChg>
        <pc:spChg chg="add mod">
          <ac:chgData name="Chen Zhan" userId="9bf1158d-5ec6-44ed-8784-22fed4df2891" providerId="ADAL" clId="{6E60FFE0-9373-4CE2-BF30-25B537E01A81}" dt="2023-11-09T14:13:16.260" v="980" actId="1036"/>
          <ac:spMkLst>
            <pc:docMk/>
            <pc:sldMk cId="1124914608" sldId="619"/>
            <ac:spMk id="58" creationId="{2AD2FB84-5B54-13FD-0029-90B6F1E02FFF}"/>
          </ac:spMkLst>
        </pc:spChg>
        <pc:spChg chg="add mod">
          <ac:chgData name="Chen Zhan" userId="9bf1158d-5ec6-44ed-8784-22fed4df2891" providerId="ADAL" clId="{6E60FFE0-9373-4CE2-BF30-25B537E01A81}" dt="2023-11-09T14:13:16.260" v="980" actId="1036"/>
          <ac:spMkLst>
            <pc:docMk/>
            <pc:sldMk cId="1124914608" sldId="619"/>
            <ac:spMk id="59" creationId="{CE742504-627E-66B9-EDE2-0A145F89943E}"/>
          </ac:spMkLst>
        </pc:spChg>
        <pc:spChg chg="add mod">
          <ac:chgData name="Chen Zhan" userId="9bf1158d-5ec6-44ed-8784-22fed4df2891" providerId="ADAL" clId="{6E60FFE0-9373-4CE2-BF30-25B537E01A81}" dt="2023-11-09T14:13:16.260" v="980" actId="1036"/>
          <ac:spMkLst>
            <pc:docMk/>
            <pc:sldMk cId="1124914608" sldId="619"/>
            <ac:spMk id="60" creationId="{5EB17A77-31BF-C4B1-4F96-C7C3E57C3E30}"/>
          </ac:spMkLst>
        </pc:spChg>
        <pc:spChg chg="add mod">
          <ac:chgData name="Chen Zhan" userId="9bf1158d-5ec6-44ed-8784-22fed4df2891" providerId="ADAL" clId="{6E60FFE0-9373-4CE2-BF30-25B537E01A81}" dt="2023-11-09T14:13:16.260" v="980" actId="1036"/>
          <ac:spMkLst>
            <pc:docMk/>
            <pc:sldMk cId="1124914608" sldId="619"/>
            <ac:spMk id="61" creationId="{A402F092-3797-E28A-DC81-E40966FC78A4}"/>
          </ac:spMkLst>
        </pc:spChg>
        <pc:spChg chg="add mod">
          <ac:chgData name="Chen Zhan" userId="9bf1158d-5ec6-44ed-8784-22fed4df2891" providerId="ADAL" clId="{6E60FFE0-9373-4CE2-BF30-25B537E01A81}" dt="2023-11-09T14:13:16.260" v="980" actId="1036"/>
          <ac:spMkLst>
            <pc:docMk/>
            <pc:sldMk cId="1124914608" sldId="619"/>
            <ac:spMk id="62" creationId="{70EA2C23-4CE7-4B5B-8B7B-25289F4FE5CB}"/>
          </ac:spMkLst>
        </pc:spChg>
        <pc:spChg chg="add mod">
          <ac:chgData name="Chen Zhan" userId="9bf1158d-5ec6-44ed-8784-22fed4df2891" providerId="ADAL" clId="{6E60FFE0-9373-4CE2-BF30-25B537E01A81}" dt="2023-11-09T14:13:16.260" v="980" actId="1036"/>
          <ac:spMkLst>
            <pc:docMk/>
            <pc:sldMk cId="1124914608" sldId="619"/>
            <ac:spMk id="63" creationId="{85B637CC-340B-B02E-324E-C6B143B4D095}"/>
          </ac:spMkLst>
        </pc:spChg>
        <pc:spChg chg="add mod">
          <ac:chgData name="Chen Zhan" userId="9bf1158d-5ec6-44ed-8784-22fed4df2891" providerId="ADAL" clId="{6E60FFE0-9373-4CE2-BF30-25B537E01A81}" dt="2023-11-09T14:13:16.260" v="980" actId="1036"/>
          <ac:spMkLst>
            <pc:docMk/>
            <pc:sldMk cId="1124914608" sldId="619"/>
            <ac:spMk id="128" creationId="{C69AAC33-FA6D-AA27-BC3B-A4CC3CBDBB87}"/>
          </ac:spMkLst>
        </pc:spChg>
        <pc:spChg chg="add mod">
          <ac:chgData name="Chen Zhan" userId="9bf1158d-5ec6-44ed-8784-22fed4df2891" providerId="ADAL" clId="{6E60FFE0-9373-4CE2-BF30-25B537E01A81}" dt="2023-11-09T14:13:16.260" v="980" actId="1036"/>
          <ac:spMkLst>
            <pc:docMk/>
            <pc:sldMk cId="1124914608" sldId="619"/>
            <ac:spMk id="129" creationId="{5C1AB142-6A28-7AAE-DDC9-912C5628AD4D}"/>
          </ac:spMkLst>
        </pc:spChg>
        <pc:spChg chg="add mod">
          <ac:chgData name="Chen Zhan" userId="9bf1158d-5ec6-44ed-8784-22fed4df2891" providerId="ADAL" clId="{6E60FFE0-9373-4CE2-BF30-25B537E01A81}" dt="2023-11-09T14:13:16.260" v="980" actId="1036"/>
          <ac:spMkLst>
            <pc:docMk/>
            <pc:sldMk cId="1124914608" sldId="619"/>
            <ac:spMk id="130" creationId="{BA0053D0-D4E8-28FE-A42A-500D00FD9689}"/>
          </ac:spMkLst>
        </pc:spChg>
        <pc:spChg chg="add mod">
          <ac:chgData name="Chen Zhan" userId="9bf1158d-5ec6-44ed-8784-22fed4df2891" providerId="ADAL" clId="{6E60FFE0-9373-4CE2-BF30-25B537E01A81}" dt="2023-11-09T14:13:16.260" v="980" actId="1036"/>
          <ac:spMkLst>
            <pc:docMk/>
            <pc:sldMk cId="1124914608" sldId="619"/>
            <ac:spMk id="131" creationId="{46D300FF-1FD4-EA08-0C01-11672E358EF7}"/>
          </ac:spMkLst>
        </pc:spChg>
        <pc:spChg chg="add mod">
          <ac:chgData name="Chen Zhan" userId="9bf1158d-5ec6-44ed-8784-22fed4df2891" providerId="ADAL" clId="{6E60FFE0-9373-4CE2-BF30-25B537E01A81}" dt="2023-11-09T14:13:16.260" v="980" actId="1036"/>
          <ac:spMkLst>
            <pc:docMk/>
            <pc:sldMk cId="1124914608" sldId="619"/>
            <ac:spMk id="132" creationId="{DCBBEE32-90DE-4A0F-1CBC-58F628CD78FA}"/>
          </ac:spMkLst>
        </pc:spChg>
        <pc:spChg chg="add mod">
          <ac:chgData name="Chen Zhan" userId="9bf1158d-5ec6-44ed-8784-22fed4df2891" providerId="ADAL" clId="{6E60FFE0-9373-4CE2-BF30-25B537E01A81}" dt="2023-11-09T14:13:16.260" v="980" actId="1036"/>
          <ac:spMkLst>
            <pc:docMk/>
            <pc:sldMk cId="1124914608" sldId="619"/>
            <ac:spMk id="133" creationId="{2FFA9700-B130-C711-892C-E7C6D308B023}"/>
          </ac:spMkLst>
        </pc:spChg>
        <pc:spChg chg="add mod">
          <ac:chgData name="Chen Zhan" userId="9bf1158d-5ec6-44ed-8784-22fed4df2891" providerId="ADAL" clId="{6E60FFE0-9373-4CE2-BF30-25B537E01A81}" dt="2023-11-09T14:13:16.260" v="980" actId="1036"/>
          <ac:spMkLst>
            <pc:docMk/>
            <pc:sldMk cId="1124914608" sldId="619"/>
            <ac:spMk id="134" creationId="{B43C4B8F-0E7F-D2B4-E5D0-0E3C8FD8BC14}"/>
          </ac:spMkLst>
        </pc:spChg>
        <pc:spChg chg="add mod">
          <ac:chgData name="Chen Zhan" userId="9bf1158d-5ec6-44ed-8784-22fed4df2891" providerId="ADAL" clId="{6E60FFE0-9373-4CE2-BF30-25B537E01A81}" dt="2023-11-09T14:13:16.260" v="980" actId="1036"/>
          <ac:spMkLst>
            <pc:docMk/>
            <pc:sldMk cId="1124914608" sldId="619"/>
            <ac:spMk id="135" creationId="{89F1D57C-2C0A-BA4C-DFDC-645BBFDEFDA5}"/>
          </ac:spMkLst>
        </pc:spChg>
        <pc:spChg chg="add mod">
          <ac:chgData name="Chen Zhan" userId="9bf1158d-5ec6-44ed-8784-22fed4df2891" providerId="ADAL" clId="{6E60FFE0-9373-4CE2-BF30-25B537E01A81}" dt="2023-11-09T14:13:16.260" v="980" actId="1036"/>
          <ac:spMkLst>
            <pc:docMk/>
            <pc:sldMk cId="1124914608" sldId="619"/>
            <ac:spMk id="136" creationId="{E8075915-E485-AE7E-C723-8F584195F428}"/>
          </ac:spMkLst>
        </pc:spChg>
        <pc:spChg chg="add mod">
          <ac:chgData name="Chen Zhan" userId="9bf1158d-5ec6-44ed-8784-22fed4df2891" providerId="ADAL" clId="{6E60FFE0-9373-4CE2-BF30-25B537E01A81}" dt="2023-11-09T14:13:16.260" v="980" actId="1036"/>
          <ac:spMkLst>
            <pc:docMk/>
            <pc:sldMk cId="1124914608" sldId="619"/>
            <ac:spMk id="137" creationId="{5AD4C8C3-7F12-1972-D70A-1C9021CC5A65}"/>
          </ac:spMkLst>
        </pc:spChg>
        <pc:spChg chg="add mod">
          <ac:chgData name="Chen Zhan" userId="9bf1158d-5ec6-44ed-8784-22fed4df2891" providerId="ADAL" clId="{6E60FFE0-9373-4CE2-BF30-25B537E01A81}" dt="2023-11-09T14:13:16.260" v="980" actId="1036"/>
          <ac:spMkLst>
            <pc:docMk/>
            <pc:sldMk cId="1124914608" sldId="619"/>
            <ac:spMk id="138" creationId="{9D1FDABF-BEE2-1688-6B6F-2EBA7814863D}"/>
          </ac:spMkLst>
        </pc:spChg>
        <pc:spChg chg="add mod">
          <ac:chgData name="Chen Zhan" userId="9bf1158d-5ec6-44ed-8784-22fed4df2891" providerId="ADAL" clId="{6E60FFE0-9373-4CE2-BF30-25B537E01A81}" dt="2023-11-09T14:13:16.260" v="980" actId="1036"/>
          <ac:spMkLst>
            <pc:docMk/>
            <pc:sldMk cId="1124914608" sldId="619"/>
            <ac:spMk id="139" creationId="{83C48CCF-D31D-ACF9-72DE-B3190A680350}"/>
          </ac:spMkLst>
        </pc:spChg>
        <pc:spChg chg="add mod">
          <ac:chgData name="Chen Zhan" userId="9bf1158d-5ec6-44ed-8784-22fed4df2891" providerId="ADAL" clId="{6E60FFE0-9373-4CE2-BF30-25B537E01A81}" dt="2023-11-09T14:13:16.260" v="980" actId="1036"/>
          <ac:spMkLst>
            <pc:docMk/>
            <pc:sldMk cId="1124914608" sldId="619"/>
            <ac:spMk id="140" creationId="{AF45CD95-E676-88A6-AEEA-D67590057D3F}"/>
          </ac:spMkLst>
        </pc:spChg>
        <pc:spChg chg="add mod">
          <ac:chgData name="Chen Zhan" userId="9bf1158d-5ec6-44ed-8784-22fed4df2891" providerId="ADAL" clId="{6E60FFE0-9373-4CE2-BF30-25B537E01A81}" dt="2023-11-09T14:13:16.260" v="980" actId="1036"/>
          <ac:spMkLst>
            <pc:docMk/>
            <pc:sldMk cId="1124914608" sldId="619"/>
            <ac:spMk id="141" creationId="{68718DB9-5B58-246D-F19D-131E2CB019A5}"/>
          </ac:spMkLst>
        </pc:spChg>
        <pc:spChg chg="add mod">
          <ac:chgData name="Chen Zhan" userId="9bf1158d-5ec6-44ed-8784-22fed4df2891" providerId="ADAL" clId="{6E60FFE0-9373-4CE2-BF30-25B537E01A81}" dt="2023-11-09T14:13:16.260" v="980" actId="1036"/>
          <ac:spMkLst>
            <pc:docMk/>
            <pc:sldMk cId="1124914608" sldId="619"/>
            <ac:spMk id="142" creationId="{85299C9D-056F-1502-9CAA-3C3713B928D1}"/>
          </ac:spMkLst>
        </pc:spChg>
        <pc:spChg chg="del">
          <ac:chgData name="Chen Zhan" userId="9bf1158d-5ec6-44ed-8784-22fed4df2891" providerId="ADAL" clId="{6E60FFE0-9373-4CE2-BF30-25B537E01A81}" dt="2023-11-09T14:12:58.989" v="967" actId="478"/>
          <ac:spMkLst>
            <pc:docMk/>
            <pc:sldMk cId="1124914608" sldId="619"/>
            <ac:spMk id="143" creationId="{0596157E-472E-F608-E366-662B9929108B}"/>
          </ac:spMkLst>
        </pc:spChg>
        <pc:spChg chg="add mod">
          <ac:chgData name="Chen Zhan" userId="9bf1158d-5ec6-44ed-8784-22fed4df2891" providerId="ADAL" clId="{6E60FFE0-9373-4CE2-BF30-25B537E01A81}" dt="2023-11-09T14:13:16.260" v="980" actId="1036"/>
          <ac:spMkLst>
            <pc:docMk/>
            <pc:sldMk cId="1124914608" sldId="619"/>
            <ac:spMk id="144" creationId="{B7CF4844-57D1-93F2-75D8-F326A68565CB}"/>
          </ac:spMkLst>
        </pc:spChg>
        <pc:spChg chg="add mod">
          <ac:chgData name="Chen Zhan" userId="9bf1158d-5ec6-44ed-8784-22fed4df2891" providerId="ADAL" clId="{6E60FFE0-9373-4CE2-BF30-25B537E01A81}" dt="2023-11-09T14:13:16.260" v="980" actId="1036"/>
          <ac:spMkLst>
            <pc:docMk/>
            <pc:sldMk cId="1124914608" sldId="619"/>
            <ac:spMk id="145" creationId="{8CE42ED0-97E0-090D-8018-71CC869CBAEF}"/>
          </ac:spMkLst>
        </pc:spChg>
        <pc:spChg chg="add mod">
          <ac:chgData name="Chen Zhan" userId="9bf1158d-5ec6-44ed-8784-22fed4df2891" providerId="ADAL" clId="{6E60FFE0-9373-4CE2-BF30-25B537E01A81}" dt="2023-11-09T14:13:16.260" v="980" actId="1036"/>
          <ac:spMkLst>
            <pc:docMk/>
            <pc:sldMk cId="1124914608" sldId="619"/>
            <ac:spMk id="146" creationId="{599D984E-FF80-4C8C-FE4D-E5F6795FA378}"/>
          </ac:spMkLst>
        </pc:spChg>
        <pc:spChg chg="add mod">
          <ac:chgData name="Chen Zhan" userId="9bf1158d-5ec6-44ed-8784-22fed4df2891" providerId="ADAL" clId="{6E60FFE0-9373-4CE2-BF30-25B537E01A81}" dt="2023-11-09T14:13:16.260" v="980" actId="1036"/>
          <ac:spMkLst>
            <pc:docMk/>
            <pc:sldMk cId="1124914608" sldId="619"/>
            <ac:spMk id="147" creationId="{E4C1C8FA-26BE-F186-27AA-D10F37977A31}"/>
          </ac:spMkLst>
        </pc:spChg>
        <pc:spChg chg="add mod">
          <ac:chgData name="Chen Zhan" userId="9bf1158d-5ec6-44ed-8784-22fed4df2891" providerId="ADAL" clId="{6E60FFE0-9373-4CE2-BF30-25B537E01A81}" dt="2023-11-09T14:13:16.260" v="980" actId="1036"/>
          <ac:spMkLst>
            <pc:docMk/>
            <pc:sldMk cId="1124914608" sldId="619"/>
            <ac:spMk id="148" creationId="{3D96A813-D9C1-8084-C1B8-4FC62B78CAFF}"/>
          </ac:spMkLst>
        </pc:spChg>
        <pc:spChg chg="del">
          <ac:chgData name="Chen Zhan" userId="9bf1158d-5ec6-44ed-8784-22fed4df2891" providerId="ADAL" clId="{6E60FFE0-9373-4CE2-BF30-25B537E01A81}" dt="2023-11-09T14:12:58.989" v="967" actId="478"/>
          <ac:spMkLst>
            <pc:docMk/>
            <pc:sldMk cId="1124914608" sldId="619"/>
            <ac:spMk id="149" creationId="{6B492B37-B0EC-8B74-CCF4-02941FD67B2F}"/>
          </ac:spMkLst>
        </pc:spChg>
        <pc:spChg chg="del">
          <ac:chgData name="Chen Zhan" userId="9bf1158d-5ec6-44ed-8784-22fed4df2891" providerId="ADAL" clId="{6E60FFE0-9373-4CE2-BF30-25B537E01A81}" dt="2023-11-09T14:12:58.989" v="967" actId="478"/>
          <ac:spMkLst>
            <pc:docMk/>
            <pc:sldMk cId="1124914608" sldId="619"/>
            <ac:spMk id="150" creationId="{34826256-7194-3F3B-AD18-233760F3C98C}"/>
          </ac:spMkLst>
        </pc:spChg>
        <pc:spChg chg="del">
          <ac:chgData name="Chen Zhan" userId="9bf1158d-5ec6-44ed-8784-22fed4df2891" providerId="ADAL" clId="{6E60FFE0-9373-4CE2-BF30-25B537E01A81}" dt="2023-11-09T14:12:58.989" v="967" actId="478"/>
          <ac:spMkLst>
            <pc:docMk/>
            <pc:sldMk cId="1124914608" sldId="619"/>
            <ac:spMk id="151" creationId="{BE682B98-AF43-C803-5B32-9FA7D955B25E}"/>
          </ac:spMkLst>
        </pc:spChg>
        <pc:spChg chg="del">
          <ac:chgData name="Chen Zhan" userId="9bf1158d-5ec6-44ed-8784-22fed4df2891" providerId="ADAL" clId="{6E60FFE0-9373-4CE2-BF30-25B537E01A81}" dt="2023-11-09T14:12:58.989" v="967" actId="478"/>
          <ac:spMkLst>
            <pc:docMk/>
            <pc:sldMk cId="1124914608" sldId="619"/>
            <ac:spMk id="152" creationId="{3851D057-0EBC-4155-9735-9DFAC60562BD}"/>
          </ac:spMkLst>
        </pc:spChg>
        <pc:spChg chg="del">
          <ac:chgData name="Chen Zhan" userId="9bf1158d-5ec6-44ed-8784-22fed4df2891" providerId="ADAL" clId="{6E60FFE0-9373-4CE2-BF30-25B537E01A81}" dt="2023-11-09T14:12:58.989" v="967" actId="478"/>
          <ac:spMkLst>
            <pc:docMk/>
            <pc:sldMk cId="1124914608" sldId="619"/>
            <ac:spMk id="153" creationId="{8DF97C39-8C4C-6E00-BA8A-50B174EE7D31}"/>
          </ac:spMkLst>
        </pc:spChg>
        <pc:spChg chg="del">
          <ac:chgData name="Chen Zhan" userId="9bf1158d-5ec6-44ed-8784-22fed4df2891" providerId="ADAL" clId="{6E60FFE0-9373-4CE2-BF30-25B537E01A81}" dt="2023-11-09T14:12:58.989" v="967" actId="478"/>
          <ac:spMkLst>
            <pc:docMk/>
            <pc:sldMk cId="1124914608" sldId="619"/>
            <ac:spMk id="154" creationId="{69F5E9E3-2A60-F72F-40E6-8EB8B7411AF6}"/>
          </ac:spMkLst>
        </pc:spChg>
        <pc:spChg chg="del">
          <ac:chgData name="Chen Zhan" userId="9bf1158d-5ec6-44ed-8784-22fed4df2891" providerId="ADAL" clId="{6E60FFE0-9373-4CE2-BF30-25B537E01A81}" dt="2023-11-09T14:12:58.989" v="967" actId="478"/>
          <ac:spMkLst>
            <pc:docMk/>
            <pc:sldMk cId="1124914608" sldId="619"/>
            <ac:spMk id="155" creationId="{41FA044A-AB22-A7B9-0981-C99E1597C5D6}"/>
          </ac:spMkLst>
        </pc:spChg>
        <pc:spChg chg="del">
          <ac:chgData name="Chen Zhan" userId="9bf1158d-5ec6-44ed-8784-22fed4df2891" providerId="ADAL" clId="{6E60FFE0-9373-4CE2-BF30-25B537E01A81}" dt="2023-11-09T14:12:58.989" v="967" actId="478"/>
          <ac:spMkLst>
            <pc:docMk/>
            <pc:sldMk cId="1124914608" sldId="619"/>
            <ac:spMk id="156" creationId="{D602BC66-821F-DEB4-1844-813B32C6CFD7}"/>
          </ac:spMkLst>
        </pc:spChg>
        <pc:spChg chg="del">
          <ac:chgData name="Chen Zhan" userId="9bf1158d-5ec6-44ed-8784-22fed4df2891" providerId="ADAL" clId="{6E60FFE0-9373-4CE2-BF30-25B537E01A81}" dt="2023-11-09T14:12:58.989" v="967" actId="478"/>
          <ac:spMkLst>
            <pc:docMk/>
            <pc:sldMk cId="1124914608" sldId="619"/>
            <ac:spMk id="157" creationId="{037CDE3B-E233-E8CB-DF33-534AC8238370}"/>
          </ac:spMkLst>
        </pc:spChg>
        <pc:spChg chg="del">
          <ac:chgData name="Chen Zhan" userId="9bf1158d-5ec6-44ed-8784-22fed4df2891" providerId="ADAL" clId="{6E60FFE0-9373-4CE2-BF30-25B537E01A81}" dt="2023-11-09T14:12:58.989" v="967" actId="478"/>
          <ac:spMkLst>
            <pc:docMk/>
            <pc:sldMk cId="1124914608" sldId="619"/>
            <ac:spMk id="158" creationId="{FF91DD46-1D2C-F7A8-51ED-5898CA068F67}"/>
          </ac:spMkLst>
        </pc:spChg>
        <pc:spChg chg="del">
          <ac:chgData name="Chen Zhan" userId="9bf1158d-5ec6-44ed-8784-22fed4df2891" providerId="ADAL" clId="{6E60FFE0-9373-4CE2-BF30-25B537E01A81}" dt="2023-11-09T14:12:58.989" v="967" actId="478"/>
          <ac:spMkLst>
            <pc:docMk/>
            <pc:sldMk cId="1124914608" sldId="619"/>
            <ac:spMk id="159" creationId="{16D75D9E-F87C-6AFB-87EE-3D6A8F4EF0DC}"/>
          </ac:spMkLst>
        </pc:spChg>
        <pc:spChg chg="del">
          <ac:chgData name="Chen Zhan" userId="9bf1158d-5ec6-44ed-8784-22fed4df2891" providerId="ADAL" clId="{6E60FFE0-9373-4CE2-BF30-25B537E01A81}" dt="2023-11-09T14:12:58.989" v="967" actId="478"/>
          <ac:spMkLst>
            <pc:docMk/>
            <pc:sldMk cId="1124914608" sldId="619"/>
            <ac:spMk id="160" creationId="{A435A4A2-F08C-4CC2-DCC7-87305A6C5945}"/>
          </ac:spMkLst>
        </pc:spChg>
        <pc:spChg chg="del">
          <ac:chgData name="Chen Zhan" userId="9bf1158d-5ec6-44ed-8784-22fed4df2891" providerId="ADAL" clId="{6E60FFE0-9373-4CE2-BF30-25B537E01A81}" dt="2023-11-09T14:12:58.989" v="967" actId="478"/>
          <ac:spMkLst>
            <pc:docMk/>
            <pc:sldMk cId="1124914608" sldId="619"/>
            <ac:spMk id="161" creationId="{6892CA69-6714-70FF-FE32-6423CCFECB39}"/>
          </ac:spMkLst>
        </pc:spChg>
        <pc:spChg chg="del">
          <ac:chgData name="Chen Zhan" userId="9bf1158d-5ec6-44ed-8784-22fed4df2891" providerId="ADAL" clId="{6E60FFE0-9373-4CE2-BF30-25B537E01A81}" dt="2023-11-09T14:12:58.989" v="967" actId="478"/>
          <ac:spMkLst>
            <pc:docMk/>
            <pc:sldMk cId="1124914608" sldId="619"/>
            <ac:spMk id="162" creationId="{CDE1E5A2-1F08-7042-C2ED-091C32C94B47}"/>
          </ac:spMkLst>
        </pc:spChg>
        <pc:spChg chg="del">
          <ac:chgData name="Chen Zhan" userId="9bf1158d-5ec6-44ed-8784-22fed4df2891" providerId="ADAL" clId="{6E60FFE0-9373-4CE2-BF30-25B537E01A81}" dt="2023-11-09T14:12:58.989" v="967" actId="478"/>
          <ac:spMkLst>
            <pc:docMk/>
            <pc:sldMk cId="1124914608" sldId="619"/>
            <ac:spMk id="163" creationId="{927CD934-DC97-1933-BFEE-E791D7CEEE96}"/>
          </ac:spMkLst>
        </pc:spChg>
        <pc:spChg chg="del">
          <ac:chgData name="Chen Zhan" userId="9bf1158d-5ec6-44ed-8784-22fed4df2891" providerId="ADAL" clId="{6E60FFE0-9373-4CE2-BF30-25B537E01A81}" dt="2023-11-09T14:12:58.989" v="967" actId="478"/>
          <ac:spMkLst>
            <pc:docMk/>
            <pc:sldMk cId="1124914608" sldId="619"/>
            <ac:spMk id="164" creationId="{8D4EA903-70DE-1F8D-A978-BB9F48CAA56E}"/>
          </ac:spMkLst>
        </pc:spChg>
        <pc:spChg chg="del">
          <ac:chgData name="Chen Zhan" userId="9bf1158d-5ec6-44ed-8784-22fed4df2891" providerId="ADAL" clId="{6E60FFE0-9373-4CE2-BF30-25B537E01A81}" dt="2023-11-09T14:12:58.989" v="967" actId="478"/>
          <ac:spMkLst>
            <pc:docMk/>
            <pc:sldMk cId="1124914608" sldId="619"/>
            <ac:spMk id="165" creationId="{88F7C4E1-FFF7-BA9B-C58D-AA1F00DAD6A4}"/>
          </ac:spMkLst>
        </pc:spChg>
        <pc:spChg chg="del">
          <ac:chgData name="Chen Zhan" userId="9bf1158d-5ec6-44ed-8784-22fed4df2891" providerId="ADAL" clId="{6E60FFE0-9373-4CE2-BF30-25B537E01A81}" dt="2023-11-09T14:12:58.989" v="967" actId="478"/>
          <ac:spMkLst>
            <pc:docMk/>
            <pc:sldMk cId="1124914608" sldId="619"/>
            <ac:spMk id="166" creationId="{88D5FAFA-9F26-09C5-178B-2124861DF8E8}"/>
          </ac:spMkLst>
        </pc:spChg>
        <pc:spChg chg="del">
          <ac:chgData name="Chen Zhan" userId="9bf1158d-5ec6-44ed-8784-22fed4df2891" providerId="ADAL" clId="{6E60FFE0-9373-4CE2-BF30-25B537E01A81}" dt="2023-11-09T14:12:58.989" v="967" actId="478"/>
          <ac:spMkLst>
            <pc:docMk/>
            <pc:sldMk cId="1124914608" sldId="619"/>
            <ac:spMk id="167" creationId="{C2C5C1A5-0F79-0525-BE85-CC90F99D6CE2}"/>
          </ac:spMkLst>
        </pc:spChg>
        <pc:spChg chg="del">
          <ac:chgData name="Chen Zhan" userId="9bf1158d-5ec6-44ed-8784-22fed4df2891" providerId="ADAL" clId="{6E60FFE0-9373-4CE2-BF30-25B537E01A81}" dt="2023-11-09T14:12:58.989" v="967" actId="478"/>
          <ac:spMkLst>
            <pc:docMk/>
            <pc:sldMk cId="1124914608" sldId="619"/>
            <ac:spMk id="168" creationId="{0AD8EA7C-2013-F1DC-C91B-B0E314128AA6}"/>
          </ac:spMkLst>
        </pc:spChg>
        <pc:spChg chg="del">
          <ac:chgData name="Chen Zhan" userId="9bf1158d-5ec6-44ed-8784-22fed4df2891" providerId="ADAL" clId="{6E60FFE0-9373-4CE2-BF30-25B537E01A81}" dt="2023-11-09T14:12:58.989" v="967" actId="478"/>
          <ac:spMkLst>
            <pc:docMk/>
            <pc:sldMk cId="1124914608" sldId="619"/>
            <ac:spMk id="169" creationId="{78388F72-814E-91A2-E3C3-638B7FD4D559}"/>
          </ac:spMkLst>
        </pc:spChg>
        <pc:spChg chg="del">
          <ac:chgData name="Chen Zhan" userId="9bf1158d-5ec6-44ed-8784-22fed4df2891" providerId="ADAL" clId="{6E60FFE0-9373-4CE2-BF30-25B537E01A81}" dt="2023-11-09T14:12:58.989" v="967" actId="478"/>
          <ac:spMkLst>
            <pc:docMk/>
            <pc:sldMk cId="1124914608" sldId="619"/>
            <ac:spMk id="170" creationId="{6ABE6502-825F-E37C-D132-621BBD7B7A5C}"/>
          </ac:spMkLst>
        </pc:spChg>
        <pc:spChg chg="del">
          <ac:chgData name="Chen Zhan" userId="9bf1158d-5ec6-44ed-8784-22fed4df2891" providerId="ADAL" clId="{6E60FFE0-9373-4CE2-BF30-25B537E01A81}" dt="2023-11-09T14:12:58.989" v="967" actId="478"/>
          <ac:spMkLst>
            <pc:docMk/>
            <pc:sldMk cId="1124914608" sldId="619"/>
            <ac:spMk id="171" creationId="{1019BC2A-2636-6CD1-05F1-0BFE62EF0300}"/>
          </ac:spMkLst>
        </pc:spChg>
        <pc:spChg chg="del">
          <ac:chgData name="Chen Zhan" userId="9bf1158d-5ec6-44ed-8784-22fed4df2891" providerId="ADAL" clId="{6E60FFE0-9373-4CE2-BF30-25B537E01A81}" dt="2023-11-09T14:12:58.989" v="967" actId="478"/>
          <ac:spMkLst>
            <pc:docMk/>
            <pc:sldMk cId="1124914608" sldId="619"/>
            <ac:spMk id="172" creationId="{A25A2273-32FE-7292-559A-E4ECC1F5AC4B}"/>
          </ac:spMkLst>
        </pc:spChg>
        <pc:spChg chg="del">
          <ac:chgData name="Chen Zhan" userId="9bf1158d-5ec6-44ed-8784-22fed4df2891" providerId="ADAL" clId="{6E60FFE0-9373-4CE2-BF30-25B537E01A81}" dt="2023-11-09T14:12:58.989" v="967" actId="478"/>
          <ac:spMkLst>
            <pc:docMk/>
            <pc:sldMk cId="1124914608" sldId="619"/>
            <ac:spMk id="173" creationId="{DCE5E145-FBFB-312D-82AE-6E4A50753C48}"/>
          </ac:spMkLst>
        </pc:spChg>
        <pc:spChg chg="del">
          <ac:chgData name="Chen Zhan" userId="9bf1158d-5ec6-44ed-8784-22fed4df2891" providerId="ADAL" clId="{6E60FFE0-9373-4CE2-BF30-25B537E01A81}" dt="2023-11-09T14:12:58.989" v="967" actId="478"/>
          <ac:spMkLst>
            <pc:docMk/>
            <pc:sldMk cId="1124914608" sldId="619"/>
            <ac:spMk id="174" creationId="{EAC693AF-2EB1-D087-19FC-42F18A22B758}"/>
          </ac:spMkLst>
        </pc:spChg>
        <pc:spChg chg="del">
          <ac:chgData name="Chen Zhan" userId="9bf1158d-5ec6-44ed-8784-22fed4df2891" providerId="ADAL" clId="{6E60FFE0-9373-4CE2-BF30-25B537E01A81}" dt="2023-11-09T14:12:58.989" v="967" actId="478"/>
          <ac:spMkLst>
            <pc:docMk/>
            <pc:sldMk cId="1124914608" sldId="619"/>
            <ac:spMk id="175" creationId="{14CAD900-73FF-C5AE-F944-7CA5C72EA79B}"/>
          </ac:spMkLst>
        </pc:spChg>
        <pc:spChg chg="del">
          <ac:chgData name="Chen Zhan" userId="9bf1158d-5ec6-44ed-8784-22fed4df2891" providerId="ADAL" clId="{6E60FFE0-9373-4CE2-BF30-25B537E01A81}" dt="2023-11-09T14:12:58.989" v="967" actId="478"/>
          <ac:spMkLst>
            <pc:docMk/>
            <pc:sldMk cId="1124914608" sldId="619"/>
            <ac:spMk id="176" creationId="{9EC32472-0B28-ACCE-CA55-E10C7BD5DC8B}"/>
          </ac:spMkLst>
        </pc:spChg>
        <pc:spChg chg="del">
          <ac:chgData name="Chen Zhan" userId="9bf1158d-5ec6-44ed-8784-22fed4df2891" providerId="ADAL" clId="{6E60FFE0-9373-4CE2-BF30-25B537E01A81}" dt="2023-11-09T14:12:58.989" v="967" actId="478"/>
          <ac:spMkLst>
            <pc:docMk/>
            <pc:sldMk cId="1124914608" sldId="619"/>
            <ac:spMk id="177" creationId="{E49C4DD8-BDF4-CFE3-A009-D8F890878FC9}"/>
          </ac:spMkLst>
        </pc:spChg>
        <pc:spChg chg="del">
          <ac:chgData name="Chen Zhan" userId="9bf1158d-5ec6-44ed-8784-22fed4df2891" providerId="ADAL" clId="{6E60FFE0-9373-4CE2-BF30-25B537E01A81}" dt="2023-11-09T14:12:58.989" v="967" actId="478"/>
          <ac:spMkLst>
            <pc:docMk/>
            <pc:sldMk cId="1124914608" sldId="619"/>
            <ac:spMk id="178" creationId="{761C7D05-BDDC-1B01-B712-A0CCFC6138D1}"/>
          </ac:spMkLst>
        </pc:spChg>
        <pc:spChg chg="del">
          <ac:chgData name="Chen Zhan" userId="9bf1158d-5ec6-44ed-8784-22fed4df2891" providerId="ADAL" clId="{6E60FFE0-9373-4CE2-BF30-25B537E01A81}" dt="2023-11-09T14:12:58.989" v="967" actId="478"/>
          <ac:spMkLst>
            <pc:docMk/>
            <pc:sldMk cId="1124914608" sldId="619"/>
            <ac:spMk id="179" creationId="{EE9A28CF-C301-9EF3-EF57-D7F0525AE26A}"/>
          </ac:spMkLst>
        </pc:spChg>
        <pc:spChg chg="del">
          <ac:chgData name="Chen Zhan" userId="9bf1158d-5ec6-44ed-8784-22fed4df2891" providerId="ADAL" clId="{6E60FFE0-9373-4CE2-BF30-25B537E01A81}" dt="2023-11-09T14:12:58.989" v="967" actId="478"/>
          <ac:spMkLst>
            <pc:docMk/>
            <pc:sldMk cId="1124914608" sldId="619"/>
            <ac:spMk id="180" creationId="{EE3480A4-46AE-968E-DF42-E39BCB41DED4}"/>
          </ac:spMkLst>
        </pc:spChg>
        <pc:spChg chg="del">
          <ac:chgData name="Chen Zhan" userId="9bf1158d-5ec6-44ed-8784-22fed4df2891" providerId="ADAL" clId="{6E60FFE0-9373-4CE2-BF30-25B537E01A81}" dt="2023-11-09T14:12:58.989" v="967" actId="478"/>
          <ac:spMkLst>
            <pc:docMk/>
            <pc:sldMk cId="1124914608" sldId="619"/>
            <ac:spMk id="181" creationId="{5879CEBD-B1C0-DF4D-17BB-123DE3513763}"/>
          </ac:spMkLst>
        </pc:spChg>
        <pc:spChg chg="del">
          <ac:chgData name="Chen Zhan" userId="9bf1158d-5ec6-44ed-8784-22fed4df2891" providerId="ADAL" clId="{6E60FFE0-9373-4CE2-BF30-25B537E01A81}" dt="2023-11-09T14:12:58.989" v="967" actId="478"/>
          <ac:spMkLst>
            <pc:docMk/>
            <pc:sldMk cId="1124914608" sldId="619"/>
            <ac:spMk id="182" creationId="{52327C19-BCAF-C52D-6B85-9736362D98BB}"/>
          </ac:spMkLst>
        </pc:spChg>
        <pc:spChg chg="del">
          <ac:chgData name="Chen Zhan" userId="9bf1158d-5ec6-44ed-8784-22fed4df2891" providerId="ADAL" clId="{6E60FFE0-9373-4CE2-BF30-25B537E01A81}" dt="2023-11-09T14:12:58.989" v="967" actId="478"/>
          <ac:spMkLst>
            <pc:docMk/>
            <pc:sldMk cId="1124914608" sldId="619"/>
            <ac:spMk id="183" creationId="{64439A32-8AB5-B46B-C356-0A5BC387BA82}"/>
          </ac:spMkLst>
        </pc:spChg>
        <pc:spChg chg="del">
          <ac:chgData name="Chen Zhan" userId="9bf1158d-5ec6-44ed-8784-22fed4df2891" providerId="ADAL" clId="{6E60FFE0-9373-4CE2-BF30-25B537E01A81}" dt="2023-11-09T14:12:58.989" v="967" actId="478"/>
          <ac:spMkLst>
            <pc:docMk/>
            <pc:sldMk cId="1124914608" sldId="619"/>
            <ac:spMk id="184" creationId="{F9A49670-D67A-54F4-3F8C-8B21A6BC28B3}"/>
          </ac:spMkLst>
        </pc:spChg>
        <pc:spChg chg="del">
          <ac:chgData name="Chen Zhan" userId="9bf1158d-5ec6-44ed-8784-22fed4df2891" providerId="ADAL" clId="{6E60FFE0-9373-4CE2-BF30-25B537E01A81}" dt="2023-11-09T14:12:58.989" v="967" actId="478"/>
          <ac:spMkLst>
            <pc:docMk/>
            <pc:sldMk cId="1124914608" sldId="619"/>
            <ac:spMk id="185" creationId="{A86E1E09-0EED-2412-7422-0D7472CB806B}"/>
          </ac:spMkLst>
        </pc:spChg>
        <pc:spChg chg="del">
          <ac:chgData name="Chen Zhan" userId="9bf1158d-5ec6-44ed-8784-22fed4df2891" providerId="ADAL" clId="{6E60FFE0-9373-4CE2-BF30-25B537E01A81}" dt="2023-11-09T14:12:58.989" v="967" actId="478"/>
          <ac:spMkLst>
            <pc:docMk/>
            <pc:sldMk cId="1124914608" sldId="619"/>
            <ac:spMk id="186" creationId="{616EAADE-639F-8C68-13AF-840010E503CE}"/>
          </ac:spMkLst>
        </pc:spChg>
        <pc:spChg chg="del">
          <ac:chgData name="Chen Zhan" userId="9bf1158d-5ec6-44ed-8784-22fed4df2891" providerId="ADAL" clId="{6E60FFE0-9373-4CE2-BF30-25B537E01A81}" dt="2023-11-09T14:12:58.989" v="967" actId="478"/>
          <ac:spMkLst>
            <pc:docMk/>
            <pc:sldMk cId="1124914608" sldId="619"/>
            <ac:spMk id="187" creationId="{80AC414B-9854-8FD0-6F67-F2D0937C8470}"/>
          </ac:spMkLst>
        </pc:spChg>
        <pc:spChg chg="del">
          <ac:chgData name="Chen Zhan" userId="9bf1158d-5ec6-44ed-8784-22fed4df2891" providerId="ADAL" clId="{6E60FFE0-9373-4CE2-BF30-25B537E01A81}" dt="2023-11-09T14:12:58.989" v="967" actId="478"/>
          <ac:spMkLst>
            <pc:docMk/>
            <pc:sldMk cId="1124914608" sldId="619"/>
            <ac:spMk id="188" creationId="{B6D3A491-F447-5CE1-3DBF-81A8EF9BAAB0}"/>
          </ac:spMkLst>
        </pc:spChg>
        <pc:spChg chg="del">
          <ac:chgData name="Chen Zhan" userId="9bf1158d-5ec6-44ed-8784-22fed4df2891" providerId="ADAL" clId="{6E60FFE0-9373-4CE2-BF30-25B537E01A81}" dt="2023-11-09T14:12:58.989" v="967" actId="478"/>
          <ac:spMkLst>
            <pc:docMk/>
            <pc:sldMk cId="1124914608" sldId="619"/>
            <ac:spMk id="189" creationId="{9AB81887-2872-6C7C-3C97-4C24982F7B3E}"/>
          </ac:spMkLst>
        </pc:spChg>
        <pc:spChg chg="del">
          <ac:chgData name="Chen Zhan" userId="9bf1158d-5ec6-44ed-8784-22fed4df2891" providerId="ADAL" clId="{6E60FFE0-9373-4CE2-BF30-25B537E01A81}" dt="2023-11-09T14:12:58.989" v="967" actId="478"/>
          <ac:spMkLst>
            <pc:docMk/>
            <pc:sldMk cId="1124914608" sldId="619"/>
            <ac:spMk id="190" creationId="{11FC083B-A928-18AD-93FF-97A4E4D7024A}"/>
          </ac:spMkLst>
        </pc:spChg>
        <pc:spChg chg="del">
          <ac:chgData name="Chen Zhan" userId="9bf1158d-5ec6-44ed-8784-22fed4df2891" providerId="ADAL" clId="{6E60FFE0-9373-4CE2-BF30-25B537E01A81}" dt="2023-11-09T14:12:58.989" v="967" actId="478"/>
          <ac:spMkLst>
            <pc:docMk/>
            <pc:sldMk cId="1124914608" sldId="619"/>
            <ac:spMk id="191" creationId="{8120A324-1057-C251-A002-FA4BC990AA99}"/>
          </ac:spMkLst>
        </pc:spChg>
        <pc:spChg chg="del">
          <ac:chgData name="Chen Zhan" userId="9bf1158d-5ec6-44ed-8784-22fed4df2891" providerId="ADAL" clId="{6E60FFE0-9373-4CE2-BF30-25B537E01A81}" dt="2023-11-09T14:12:58.989" v="967" actId="478"/>
          <ac:spMkLst>
            <pc:docMk/>
            <pc:sldMk cId="1124914608" sldId="619"/>
            <ac:spMk id="192" creationId="{02A622D3-19D8-33BE-FBE4-AC211B42CC25}"/>
          </ac:spMkLst>
        </pc:spChg>
        <pc:spChg chg="del">
          <ac:chgData name="Chen Zhan" userId="9bf1158d-5ec6-44ed-8784-22fed4df2891" providerId="ADAL" clId="{6E60FFE0-9373-4CE2-BF30-25B537E01A81}" dt="2023-11-09T14:12:58.989" v="967" actId="478"/>
          <ac:spMkLst>
            <pc:docMk/>
            <pc:sldMk cId="1124914608" sldId="619"/>
            <ac:spMk id="193" creationId="{D7F930B1-2A13-4235-B45A-ADB9D9811A94}"/>
          </ac:spMkLst>
        </pc:spChg>
        <pc:spChg chg="del">
          <ac:chgData name="Chen Zhan" userId="9bf1158d-5ec6-44ed-8784-22fed4df2891" providerId="ADAL" clId="{6E60FFE0-9373-4CE2-BF30-25B537E01A81}" dt="2023-11-09T14:12:58.989" v="967" actId="478"/>
          <ac:spMkLst>
            <pc:docMk/>
            <pc:sldMk cId="1124914608" sldId="619"/>
            <ac:spMk id="194" creationId="{F274AF3B-4DA4-E347-C8C9-A97069161396}"/>
          </ac:spMkLst>
        </pc:spChg>
        <pc:spChg chg="del">
          <ac:chgData name="Chen Zhan" userId="9bf1158d-5ec6-44ed-8784-22fed4df2891" providerId="ADAL" clId="{6E60FFE0-9373-4CE2-BF30-25B537E01A81}" dt="2023-11-09T14:12:58.989" v="967" actId="478"/>
          <ac:spMkLst>
            <pc:docMk/>
            <pc:sldMk cId="1124914608" sldId="619"/>
            <ac:spMk id="195" creationId="{317A326A-E822-9DC3-7DAB-1A97DD2A026D}"/>
          </ac:spMkLst>
        </pc:spChg>
        <pc:spChg chg="del">
          <ac:chgData name="Chen Zhan" userId="9bf1158d-5ec6-44ed-8784-22fed4df2891" providerId="ADAL" clId="{6E60FFE0-9373-4CE2-BF30-25B537E01A81}" dt="2023-11-09T14:12:58.989" v="967" actId="478"/>
          <ac:spMkLst>
            <pc:docMk/>
            <pc:sldMk cId="1124914608" sldId="619"/>
            <ac:spMk id="196" creationId="{CC49482D-02A7-BB24-75F3-72BDD62E60E3}"/>
          </ac:spMkLst>
        </pc:spChg>
        <pc:spChg chg="del">
          <ac:chgData name="Chen Zhan" userId="9bf1158d-5ec6-44ed-8784-22fed4df2891" providerId="ADAL" clId="{6E60FFE0-9373-4CE2-BF30-25B537E01A81}" dt="2023-11-09T14:12:58.989" v="967" actId="478"/>
          <ac:spMkLst>
            <pc:docMk/>
            <pc:sldMk cId="1124914608" sldId="619"/>
            <ac:spMk id="197" creationId="{1E0E6F79-23C4-ECA9-101C-A555B324BB5B}"/>
          </ac:spMkLst>
        </pc:spChg>
        <pc:spChg chg="del">
          <ac:chgData name="Chen Zhan" userId="9bf1158d-5ec6-44ed-8784-22fed4df2891" providerId="ADAL" clId="{6E60FFE0-9373-4CE2-BF30-25B537E01A81}" dt="2023-11-09T14:12:58.989" v="967" actId="478"/>
          <ac:spMkLst>
            <pc:docMk/>
            <pc:sldMk cId="1124914608" sldId="619"/>
            <ac:spMk id="198" creationId="{DED3EEE2-E56A-E5E5-49AA-B987739EB1A5}"/>
          </ac:spMkLst>
        </pc:spChg>
        <pc:spChg chg="del">
          <ac:chgData name="Chen Zhan" userId="9bf1158d-5ec6-44ed-8784-22fed4df2891" providerId="ADAL" clId="{6E60FFE0-9373-4CE2-BF30-25B537E01A81}" dt="2023-11-09T14:12:58.989" v="967" actId="478"/>
          <ac:spMkLst>
            <pc:docMk/>
            <pc:sldMk cId="1124914608" sldId="619"/>
            <ac:spMk id="199" creationId="{9A12E204-2223-48F2-E700-7AED7EAFE819}"/>
          </ac:spMkLst>
        </pc:spChg>
        <pc:spChg chg="del">
          <ac:chgData name="Chen Zhan" userId="9bf1158d-5ec6-44ed-8784-22fed4df2891" providerId="ADAL" clId="{6E60FFE0-9373-4CE2-BF30-25B537E01A81}" dt="2023-11-09T14:12:58.989" v="967" actId="478"/>
          <ac:spMkLst>
            <pc:docMk/>
            <pc:sldMk cId="1124914608" sldId="619"/>
            <ac:spMk id="200" creationId="{CF4FA5F9-F883-32F3-DE84-BE48DC2D44C4}"/>
          </ac:spMkLst>
        </pc:spChg>
        <pc:spChg chg="del">
          <ac:chgData name="Chen Zhan" userId="9bf1158d-5ec6-44ed-8784-22fed4df2891" providerId="ADAL" clId="{6E60FFE0-9373-4CE2-BF30-25B537E01A81}" dt="2023-11-09T14:12:58.989" v="967" actId="478"/>
          <ac:spMkLst>
            <pc:docMk/>
            <pc:sldMk cId="1124914608" sldId="619"/>
            <ac:spMk id="201" creationId="{C00ABE47-65D5-0D23-5C5F-F0E3F38D2B42}"/>
          </ac:spMkLst>
        </pc:spChg>
        <pc:spChg chg="del">
          <ac:chgData name="Chen Zhan" userId="9bf1158d-5ec6-44ed-8784-22fed4df2891" providerId="ADAL" clId="{6E60FFE0-9373-4CE2-BF30-25B537E01A81}" dt="2023-11-09T14:12:58.989" v="967" actId="478"/>
          <ac:spMkLst>
            <pc:docMk/>
            <pc:sldMk cId="1124914608" sldId="619"/>
            <ac:spMk id="202" creationId="{0C419445-19B3-D34A-4B30-52F7EAC02503}"/>
          </ac:spMkLst>
        </pc:spChg>
        <pc:spChg chg="del">
          <ac:chgData name="Chen Zhan" userId="9bf1158d-5ec6-44ed-8784-22fed4df2891" providerId="ADAL" clId="{6E60FFE0-9373-4CE2-BF30-25B537E01A81}" dt="2023-11-09T14:12:58.989" v="967" actId="478"/>
          <ac:spMkLst>
            <pc:docMk/>
            <pc:sldMk cId="1124914608" sldId="619"/>
            <ac:spMk id="203" creationId="{BCDF7700-77AB-1D2D-FFE7-5CE39CB21A12}"/>
          </ac:spMkLst>
        </pc:spChg>
        <pc:spChg chg="del">
          <ac:chgData name="Chen Zhan" userId="9bf1158d-5ec6-44ed-8784-22fed4df2891" providerId="ADAL" clId="{6E60FFE0-9373-4CE2-BF30-25B537E01A81}" dt="2023-11-09T14:12:58.989" v="967" actId="478"/>
          <ac:spMkLst>
            <pc:docMk/>
            <pc:sldMk cId="1124914608" sldId="619"/>
            <ac:spMk id="204" creationId="{52CDFF16-1951-477B-B97E-DD1BCAF40858}"/>
          </ac:spMkLst>
        </pc:spChg>
        <pc:spChg chg="del">
          <ac:chgData name="Chen Zhan" userId="9bf1158d-5ec6-44ed-8784-22fed4df2891" providerId="ADAL" clId="{6E60FFE0-9373-4CE2-BF30-25B537E01A81}" dt="2023-11-09T14:12:58.989" v="967" actId="478"/>
          <ac:spMkLst>
            <pc:docMk/>
            <pc:sldMk cId="1124914608" sldId="619"/>
            <ac:spMk id="205" creationId="{A0D32020-3D7C-6A0B-E32D-EC7EB1E0BBB9}"/>
          </ac:spMkLst>
        </pc:spChg>
        <pc:spChg chg="del">
          <ac:chgData name="Chen Zhan" userId="9bf1158d-5ec6-44ed-8784-22fed4df2891" providerId="ADAL" clId="{6E60FFE0-9373-4CE2-BF30-25B537E01A81}" dt="2023-11-09T14:12:58.989" v="967" actId="478"/>
          <ac:spMkLst>
            <pc:docMk/>
            <pc:sldMk cId="1124914608" sldId="619"/>
            <ac:spMk id="206" creationId="{07D1238B-E67E-D68D-901F-6B5B71317F99}"/>
          </ac:spMkLst>
        </pc:spChg>
        <pc:spChg chg="del">
          <ac:chgData name="Chen Zhan" userId="9bf1158d-5ec6-44ed-8784-22fed4df2891" providerId="ADAL" clId="{6E60FFE0-9373-4CE2-BF30-25B537E01A81}" dt="2023-11-09T14:12:58.989" v="967" actId="478"/>
          <ac:spMkLst>
            <pc:docMk/>
            <pc:sldMk cId="1124914608" sldId="619"/>
            <ac:spMk id="207" creationId="{60A44F6D-D014-BC22-3D81-948730CDF44C}"/>
          </ac:spMkLst>
        </pc:spChg>
        <pc:spChg chg="del">
          <ac:chgData name="Chen Zhan" userId="9bf1158d-5ec6-44ed-8784-22fed4df2891" providerId="ADAL" clId="{6E60FFE0-9373-4CE2-BF30-25B537E01A81}" dt="2023-11-09T14:12:58.989" v="967" actId="478"/>
          <ac:spMkLst>
            <pc:docMk/>
            <pc:sldMk cId="1124914608" sldId="619"/>
            <ac:spMk id="208" creationId="{7EE5F9FB-0366-DAA9-66FD-B07A080F6DF9}"/>
          </ac:spMkLst>
        </pc:spChg>
        <pc:spChg chg="del">
          <ac:chgData name="Chen Zhan" userId="9bf1158d-5ec6-44ed-8784-22fed4df2891" providerId="ADAL" clId="{6E60FFE0-9373-4CE2-BF30-25B537E01A81}" dt="2023-11-09T14:12:58.989" v="967" actId="478"/>
          <ac:spMkLst>
            <pc:docMk/>
            <pc:sldMk cId="1124914608" sldId="619"/>
            <ac:spMk id="209" creationId="{9B7E9AF4-A32A-1B13-002A-BF23D44F6FEE}"/>
          </ac:spMkLst>
        </pc:spChg>
        <pc:spChg chg="del">
          <ac:chgData name="Chen Zhan" userId="9bf1158d-5ec6-44ed-8784-22fed4df2891" providerId="ADAL" clId="{6E60FFE0-9373-4CE2-BF30-25B537E01A81}" dt="2023-11-09T14:12:58.989" v="967" actId="478"/>
          <ac:spMkLst>
            <pc:docMk/>
            <pc:sldMk cId="1124914608" sldId="619"/>
            <ac:spMk id="210" creationId="{B0716E92-385E-AF86-BED3-13F358F1184F}"/>
          </ac:spMkLst>
        </pc:spChg>
        <pc:spChg chg="del">
          <ac:chgData name="Chen Zhan" userId="9bf1158d-5ec6-44ed-8784-22fed4df2891" providerId="ADAL" clId="{6E60FFE0-9373-4CE2-BF30-25B537E01A81}" dt="2023-11-09T14:12:58.989" v="967" actId="478"/>
          <ac:spMkLst>
            <pc:docMk/>
            <pc:sldMk cId="1124914608" sldId="619"/>
            <ac:spMk id="211" creationId="{A0A81F30-0D93-244E-7ABB-9BD390BE1DD2}"/>
          </ac:spMkLst>
        </pc:spChg>
        <pc:spChg chg="del">
          <ac:chgData name="Chen Zhan" userId="9bf1158d-5ec6-44ed-8784-22fed4df2891" providerId="ADAL" clId="{6E60FFE0-9373-4CE2-BF30-25B537E01A81}" dt="2023-11-09T14:12:58.989" v="967" actId="478"/>
          <ac:spMkLst>
            <pc:docMk/>
            <pc:sldMk cId="1124914608" sldId="619"/>
            <ac:spMk id="212" creationId="{82A55C66-94A9-1B88-0933-592B9F38ED74}"/>
          </ac:spMkLst>
        </pc:spChg>
        <pc:spChg chg="add mod">
          <ac:chgData name="Chen Zhan" userId="9bf1158d-5ec6-44ed-8784-22fed4df2891" providerId="ADAL" clId="{6E60FFE0-9373-4CE2-BF30-25B537E01A81}" dt="2023-11-09T14:13:16.260" v="980" actId="1036"/>
          <ac:spMkLst>
            <pc:docMk/>
            <pc:sldMk cId="1124914608" sldId="619"/>
            <ac:spMk id="213" creationId="{A575D4EF-1388-ED46-DD02-63D84320E1DA}"/>
          </ac:spMkLst>
        </pc:spChg>
        <pc:spChg chg="del">
          <ac:chgData name="Chen Zhan" userId="9bf1158d-5ec6-44ed-8784-22fed4df2891" providerId="ADAL" clId="{6E60FFE0-9373-4CE2-BF30-25B537E01A81}" dt="2023-11-09T14:12:58.989" v="967" actId="478"/>
          <ac:spMkLst>
            <pc:docMk/>
            <pc:sldMk cId="1124914608" sldId="619"/>
            <ac:spMk id="214" creationId="{F04D6F1D-8DDB-0B36-D248-C34071494B15}"/>
          </ac:spMkLst>
        </pc:spChg>
        <pc:spChg chg="del">
          <ac:chgData name="Chen Zhan" userId="9bf1158d-5ec6-44ed-8784-22fed4df2891" providerId="ADAL" clId="{6E60FFE0-9373-4CE2-BF30-25B537E01A81}" dt="2023-11-09T14:12:58.989" v="967" actId="478"/>
          <ac:spMkLst>
            <pc:docMk/>
            <pc:sldMk cId="1124914608" sldId="619"/>
            <ac:spMk id="215" creationId="{5187FFCD-F845-B9EB-D6D0-AEF2C789720F}"/>
          </ac:spMkLst>
        </pc:spChg>
        <pc:spChg chg="del">
          <ac:chgData name="Chen Zhan" userId="9bf1158d-5ec6-44ed-8784-22fed4df2891" providerId="ADAL" clId="{6E60FFE0-9373-4CE2-BF30-25B537E01A81}" dt="2023-11-09T14:12:58.989" v="967" actId="478"/>
          <ac:spMkLst>
            <pc:docMk/>
            <pc:sldMk cId="1124914608" sldId="619"/>
            <ac:spMk id="216" creationId="{8E4D7A33-8379-1FD6-D6AA-EE104B7AA855}"/>
          </ac:spMkLst>
        </pc:spChg>
        <pc:spChg chg="del">
          <ac:chgData name="Chen Zhan" userId="9bf1158d-5ec6-44ed-8784-22fed4df2891" providerId="ADAL" clId="{6E60FFE0-9373-4CE2-BF30-25B537E01A81}" dt="2023-11-09T14:12:58.989" v="967" actId="478"/>
          <ac:spMkLst>
            <pc:docMk/>
            <pc:sldMk cId="1124914608" sldId="619"/>
            <ac:spMk id="217" creationId="{224A83CB-05D1-3BCC-243C-24563356B0D1}"/>
          </ac:spMkLst>
        </pc:spChg>
        <pc:spChg chg="del">
          <ac:chgData name="Chen Zhan" userId="9bf1158d-5ec6-44ed-8784-22fed4df2891" providerId="ADAL" clId="{6E60FFE0-9373-4CE2-BF30-25B537E01A81}" dt="2023-11-09T14:12:58.989" v="967" actId="478"/>
          <ac:spMkLst>
            <pc:docMk/>
            <pc:sldMk cId="1124914608" sldId="619"/>
            <ac:spMk id="218" creationId="{2ECF55DD-DA2F-F549-E492-3DD80B024EB0}"/>
          </ac:spMkLst>
        </pc:spChg>
        <pc:spChg chg="del">
          <ac:chgData name="Chen Zhan" userId="9bf1158d-5ec6-44ed-8784-22fed4df2891" providerId="ADAL" clId="{6E60FFE0-9373-4CE2-BF30-25B537E01A81}" dt="2023-11-09T14:12:58.989" v="967" actId="478"/>
          <ac:spMkLst>
            <pc:docMk/>
            <pc:sldMk cId="1124914608" sldId="619"/>
            <ac:spMk id="219" creationId="{5DAE71F1-BE2B-F339-822E-69454CDB1610}"/>
          </ac:spMkLst>
        </pc:spChg>
        <pc:spChg chg="del">
          <ac:chgData name="Chen Zhan" userId="9bf1158d-5ec6-44ed-8784-22fed4df2891" providerId="ADAL" clId="{6E60FFE0-9373-4CE2-BF30-25B537E01A81}" dt="2023-11-09T14:12:58.989" v="967" actId="478"/>
          <ac:spMkLst>
            <pc:docMk/>
            <pc:sldMk cId="1124914608" sldId="619"/>
            <ac:spMk id="220" creationId="{36192ED5-928D-CF98-6613-B48468DFFF97}"/>
          </ac:spMkLst>
        </pc:spChg>
        <pc:spChg chg="del">
          <ac:chgData name="Chen Zhan" userId="9bf1158d-5ec6-44ed-8784-22fed4df2891" providerId="ADAL" clId="{6E60FFE0-9373-4CE2-BF30-25B537E01A81}" dt="2023-11-09T14:12:58.989" v="967" actId="478"/>
          <ac:spMkLst>
            <pc:docMk/>
            <pc:sldMk cId="1124914608" sldId="619"/>
            <ac:spMk id="221" creationId="{C04EDD0D-3A40-6725-3EA1-38583E5C6D02}"/>
          </ac:spMkLst>
        </pc:spChg>
        <pc:spChg chg="del">
          <ac:chgData name="Chen Zhan" userId="9bf1158d-5ec6-44ed-8784-22fed4df2891" providerId="ADAL" clId="{6E60FFE0-9373-4CE2-BF30-25B537E01A81}" dt="2023-11-09T14:12:58.989" v="967" actId="478"/>
          <ac:spMkLst>
            <pc:docMk/>
            <pc:sldMk cId="1124914608" sldId="619"/>
            <ac:spMk id="222" creationId="{D20E5747-219F-5D88-3CD3-1B8A3A8E6934}"/>
          </ac:spMkLst>
        </pc:spChg>
        <pc:spChg chg="del">
          <ac:chgData name="Chen Zhan" userId="9bf1158d-5ec6-44ed-8784-22fed4df2891" providerId="ADAL" clId="{6E60FFE0-9373-4CE2-BF30-25B537E01A81}" dt="2023-11-09T14:12:58.989" v="967" actId="478"/>
          <ac:spMkLst>
            <pc:docMk/>
            <pc:sldMk cId="1124914608" sldId="619"/>
            <ac:spMk id="223" creationId="{D807FFAA-795E-1606-9B75-745105B8C81A}"/>
          </ac:spMkLst>
        </pc:spChg>
        <pc:spChg chg="del">
          <ac:chgData name="Chen Zhan" userId="9bf1158d-5ec6-44ed-8784-22fed4df2891" providerId="ADAL" clId="{6E60FFE0-9373-4CE2-BF30-25B537E01A81}" dt="2023-11-09T14:12:58.989" v="967" actId="478"/>
          <ac:spMkLst>
            <pc:docMk/>
            <pc:sldMk cId="1124914608" sldId="619"/>
            <ac:spMk id="224" creationId="{219EADC0-4105-AECA-2BBC-079EEDE08BEA}"/>
          </ac:spMkLst>
        </pc:spChg>
        <pc:spChg chg="del">
          <ac:chgData name="Chen Zhan" userId="9bf1158d-5ec6-44ed-8784-22fed4df2891" providerId="ADAL" clId="{6E60FFE0-9373-4CE2-BF30-25B537E01A81}" dt="2023-11-09T14:12:58.989" v="967" actId="478"/>
          <ac:spMkLst>
            <pc:docMk/>
            <pc:sldMk cId="1124914608" sldId="619"/>
            <ac:spMk id="225" creationId="{140A12FE-DFB8-4A1D-5DB2-44C4123F6529}"/>
          </ac:spMkLst>
        </pc:spChg>
        <pc:spChg chg="del">
          <ac:chgData name="Chen Zhan" userId="9bf1158d-5ec6-44ed-8784-22fed4df2891" providerId="ADAL" clId="{6E60FFE0-9373-4CE2-BF30-25B537E01A81}" dt="2023-11-09T14:12:58.989" v="967" actId="478"/>
          <ac:spMkLst>
            <pc:docMk/>
            <pc:sldMk cId="1124914608" sldId="619"/>
            <ac:spMk id="226" creationId="{F0CFA00D-9E68-4A10-917C-1823C53DAC0E}"/>
          </ac:spMkLst>
        </pc:spChg>
        <pc:spChg chg="del">
          <ac:chgData name="Chen Zhan" userId="9bf1158d-5ec6-44ed-8784-22fed4df2891" providerId="ADAL" clId="{6E60FFE0-9373-4CE2-BF30-25B537E01A81}" dt="2023-11-09T14:12:58.989" v="967" actId="478"/>
          <ac:spMkLst>
            <pc:docMk/>
            <pc:sldMk cId="1124914608" sldId="619"/>
            <ac:spMk id="227" creationId="{4371DEF4-5062-9088-26DE-5987481BAFBF}"/>
          </ac:spMkLst>
        </pc:spChg>
        <pc:spChg chg="del">
          <ac:chgData name="Chen Zhan" userId="9bf1158d-5ec6-44ed-8784-22fed4df2891" providerId="ADAL" clId="{6E60FFE0-9373-4CE2-BF30-25B537E01A81}" dt="2023-11-09T14:12:58.989" v="967" actId="478"/>
          <ac:spMkLst>
            <pc:docMk/>
            <pc:sldMk cId="1124914608" sldId="619"/>
            <ac:spMk id="228" creationId="{B07FEBD8-CD63-A0E1-9BBB-F0074EE83EA1}"/>
          </ac:spMkLst>
        </pc:spChg>
        <pc:spChg chg="del">
          <ac:chgData name="Chen Zhan" userId="9bf1158d-5ec6-44ed-8784-22fed4df2891" providerId="ADAL" clId="{6E60FFE0-9373-4CE2-BF30-25B537E01A81}" dt="2023-11-09T14:12:58.989" v="967" actId="478"/>
          <ac:spMkLst>
            <pc:docMk/>
            <pc:sldMk cId="1124914608" sldId="619"/>
            <ac:spMk id="229" creationId="{16E9DFFD-A4AD-22B0-56DA-D2660411E426}"/>
          </ac:spMkLst>
        </pc:spChg>
        <pc:spChg chg="del">
          <ac:chgData name="Chen Zhan" userId="9bf1158d-5ec6-44ed-8784-22fed4df2891" providerId="ADAL" clId="{6E60FFE0-9373-4CE2-BF30-25B537E01A81}" dt="2023-11-09T14:12:58.989" v="967" actId="478"/>
          <ac:spMkLst>
            <pc:docMk/>
            <pc:sldMk cId="1124914608" sldId="619"/>
            <ac:spMk id="230" creationId="{589979BE-A9C3-D1AA-33A7-3E5B29CD6D59}"/>
          </ac:spMkLst>
        </pc:spChg>
        <pc:spChg chg="del">
          <ac:chgData name="Chen Zhan" userId="9bf1158d-5ec6-44ed-8784-22fed4df2891" providerId="ADAL" clId="{6E60FFE0-9373-4CE2-BF30-25B537E01A81}" dt="2023-11-09T14:12:58.989" v="967" actId="478"/>
          <ac:spMkLst>
            <pc:docMk/>
            <pc:sldMk cId="1124914608" sldId="619"/>
            <ac:spMk id="231" creationId="{5E7B4960-F58B-E6EF-25C0-7DFF7930A704}"/>
          </ac:spMkLst>
        </pc:spChg>
        <pc:spChg chg="del">
          <ac:chgData name="Chen Zhan" userId="9bf1158d-5ec6-44ed-8784-22fed4df2891" providerId="ADAL" clId="{6E60FFE0-9373-4CE2-BF30-25B537E01A81}" dt="2023-11-09T14:12:58.989" v="967" actId="478"/>
          <ac:spMkLst>
            <pc:docMk/>
            <pc:sldMk cId="1124914608" sldId="619"/>
            <ac:spMk id="232" creationId="{B5EDBE0A-B981-BD7F-768A-FD6DA380F730}"/>
          </ac:spMkLst>
        </pc:spChg>
        <pc:spChg chg="del">
          <ac:chgData name="Chen Zhan" userId="9bf1158d-5ec6-44ed-8784-22fed4df2891" providerId="ADAL" clId="{6E60FFE0-9373-4CE2-BF30-25B537E01A81}" dt="2023-11-09T14:12:58.989" v="967" actId="478"/>
          <ac:spMkLst>
            <pc:docMk/>
            <pc:sldMk cId="1124914608" sldId="619"/>
            <ac:spMk id="233" creationId="{F429DF58-6C61-C1CE-A8AF-36009AB74750}"/>
          </ac:spMkLst>
        </pc:spChg>
        <pc:spChg chg="del">
          <ac:chgData name="Chen Zhan" userId="9bf1158d-5ec6-44ed-8784-22fed4df2891" providerId="ADAL" clId="{6E60FFE0-9373-4CE2-BF30-25B537E01A81}" dt="2023-11-09T14:12:58.989" v="967" actId="478"/>
          <ac:spMkLst>
            <pc:docMk/>
            <pc:sldMk cId="1124914608" sldId="619"/>
            <ac:spMk id="234" creationId="{7E014B75-63AD-9FB3-9642-DFF3DC81B5E1}"/>
          </ac:spMkLst>
        </pc:spChg>
        <pc:spChg chg="del">
          <ac:chgData name="Chen Zhan" userId="9bf1158d-5ec6-44ed-8784-22fed4df2891" providerId="ADAL" clId="{6E60FFE0-9373-4CE2-BF30-25B537E01A81}" dt="2023-11-09T14:12:58.989" v="967" actId="478"/>
          <ac:spMkLst>
            <pc:docMk/>
            <pc:sldMk cId="1124914608" sldId="619"/>
            <ac:spMk id="235" creationId="{7C113445-CD1F-713B-F6E0-FD582EB50840}"/>
          </ac:spMkLst>
        </pc:spChg>
        <pc:spChg chg="del">
          <ac:chgData name="Chen Zhan" userId="9bf1158d-5ec6-44ed-8784-22fed4df2891" providerId="ADAL" clId="{6E60FFE0-9373-4CE2-BF30-25B537E01A81}" dt="2023-11-09T14:12:58.989" v="967" actId="478"/>
          <ac:spMkLst>
            <pc:docMk/>
            <pc:sldMk cId="1124914608" sldId="619"/>
            <ac:spMk id="236" creationId="{2676D634-61A4-56CF-94F5-FED7DE3FD1AF}"/>
          </ac:spMkLst>
        </pc:spChg>
        <pc:spChg chg="del">
          <ac:chgData name="Chen Zhan" userId="9bf1158d-5ec6-44ed-8784-22fed4df2891" providerId="ADAL" clId="{6E60FFE0-9373-4CE2-BF30-25B537E01A81}" dt="2023-11-09T14:12:58.989" v="967" actId="478"/>
          <ac:spMkLst>
            <pc:docMk/>
            <pc:sldMk cId="1124914608" sldId="619"/>
            <ac:spMk id="237" creationId="{A0BB5635-1D6D-0734-5AE8-9786285AE698}"/>
          </ac:spMkLst>
        </pc:spChg>
        <pc:spChg chg="del">
          <ac:chgData name="Chen Zhan" userId="9bf1158d-5ec6-44ed-8784-22fed4df2891" providerId="ADAL" clId="{6E60FFE0-9373-4CE2-BF30-25B537E01A81}" dt="2023-11-09T14:12:58.989" v="967" actId="478"/>
          <ac:spMkLst>
            <pc:docMk/>
            <pc:sldMk cId="1124914608" sldId="619"/>
            <ac:spMk id="238" creationId="{9CA06C80-3C8D-2606-CE05-F562DDE7EE64}"/>
          </ac:spMkLst>
        </pc:spChg>
        <pc:spChg chg="del">
          <ac:chgData name="Chen Zhan" userId="9bf1158d-5ec6-44ed-8784-22fed4df2891" providerId="ADAL" clId="{6E60FFE0-9373-4CE2-BF30-25B537E01A81}" dt="2023-11-09T14:12:58.989" v="967" actId="478"/>
          <ac:spMkLst>
            <pc:docMk/>
            <pc:sldMk cId="1124914608" sldId="619"/>
            <ac:spMk id="239" creationId="{71A3541F-ACAD-F486-9508-BF51525030C1}"/>
          </ac:spMkLst>
        </pc:spChg>
        <pc:spChg chg="del">
          <ac:chgData name="Chen Zhan" userId="9bf1158d-5ec6-44ed-8784-22fed4df2891" providerId="ADAL" clId="{6E60FFE0-9373-4CE2-BF30-25B537E01A81}" dt="2023-11-09T14:12:58.989" v="967" actId="478"/>
          <ac:spMkLst>
            <pc:docMk/>
            <pc:sldMk cId="1124914608" sldId="619"/>
            <ac:spMk id="240" creationId="{3B5BA0CA-8E01-7BE1-65C7-2745ABD476AF}"/>
          </ac:spMkLst>
        </pc:spChg>
        <pc:spChg chg="del">
          <ac:chgData name="Chen Zhan" userId="9bf1158d-5ec6-44ed-8784-22fed4df2891" providerId="ADAL" clId="{6E60FFE0-9373-4CE2-BF30-25B537E01A81}" dt="2023-11-09T14:12:58.989" v="967" actId="478"/>
          <ac:spMkLst>
            <pc:docMk/>
            <pc:sldMk cId="1124914608" sldId="619"/>
            <ac:spMk id="241" creationId="{5F0531B8-EC36-DC06-8B91-38EEB12E1FA5}"/>
          </ac:spMkLst>
        </pc:spChg>
        <pc:spChg chg="del">
          <ac:chgData name="Chen Zhan" userId="9bf1158d-5ec6-44ed-8784-22fed4df2891" providerId="ADAL" clId="{6E60FFE0-9373-4CE2-BF30-25B537E01A81}" dt="2023-11-09T14:12:58.989" v="967" actId="478"/>
          <ac:spMkLst>
            <pc:docMk/>
            <pc:sldMk cId="1124914608" sldId="619"/>
            <ac:spMk id="242" creationId="{1E19A2EF-064D-54E8-E041-250F81E8A97E}"/>
          </ac:spMkLst>
        </pc:spChg>
        <pc:spChg chg="del">
          <ac:chgData name="Chen Zhan" userId="9bf1158d-5ec6-44ed-8784-22fed4df2891" providerId="ADAL" clId="{6E60FFE0-9373-4CE2-BF30-25B537E01A81}" dt="2023-11-09T14:12:58.989" v="967" actId="478"/>
          <ac:spMkLst>
            <pc:docMk/>
            <pc:sldMk cId="1124914608" sldId="619"/>
            <ac:spMk id="243" creationId="{C50D34F0-E457-BB2D-1057-20A7B2144A61}"/>
          </ac:spMkLst>
        </pc:spChg>
        <pc:spChg chg="del">
          <ac:chgData name="Chen Zhan" userId="9bf1158d-5ec6-44ed-8784-22fed4df2891" providerId="ADAL" clId="{6E60FFE0-9373-4CE2-BF30-25B537E01A81}" dt="2023-11-09T14:12:58.989" v="967" actId="478"/>
          <ac:spMkLst>
            <pc:docMk/>
            <pc:sldMk cId="1124914608" sldId="619"/>
            <ac:spMk id="244" creationId="{334B7D5C-CF77-4CB1-671A-FC78CF63FD3C}"/>
          </ac:spMkLst>
        </pc:spChg>
        <pc:spChg chg="del">
          <ac:chgData name="Chen Zhan" userId="9bf1158d-5ec6-44ed-8784-22fed4df2891" providerId="ADAL" clId="{6E60FFE0-9373-4CE2-BF30-25B537E01A81}" dt="2023-11-09T14:12:58.989" v="967" actId="478"/>
          <ac:spMkLst>
            <pc:docMk/>
            <pc:sldMk cId="1124914608" sldId="619"/>
            <ac:spMk id="245" creationId="{07284558-61E3-9537-0CD6-95EB30D5D6D5}"/>
          </ac:spMkLst>
        </pc:spChg>
        <pc:spChg chg="del">
          <ac:chgData name="Chen Zhan" userId="9bf1158d-5ec6-44ed-8784-22fed4df2891" providerId="ADAL" clId="{6E60FFE0-9373-4CE2-BF30-25B537E01A81}" dt="2023-11-09T14:12:58.989" v="967" actId="478"/>
          <ac:spMkLst>
            <pc:docMk/>
            <pc:sldMk cId="1124914608" sldId="619"/>
            <ac:spMk id="246" creationId="{63D7D94F-E80A-0CEA-8E8A-2F7FE06FD7E6}"/>
          </ac:spMkLst>
        </pc:spChg>
        <pc:spChg chg="del">
          <ac:chgData name="Chen Zhan" userId="9bf1158d-5ec6-44ed-8784-22fed4df2891" providerId="ADAL" clId="{6E60FFE0-9373-4CE2-BF30-25B537E01A81}" dt="2023-11-09T14:12:58.989" v="967" actId="478"/>
          <ac:spMkLst>
            <pc:docMk/>
            <pc:sldMk cId="1124914608" sldId="619"/>
            <ac:spMk id="247" creationId="{D8A07EB9-1643-D046-8662-E2ACA9730157}"/>
          </ac:spMkLst>
        </pc:spChg>
        <pc:spChg chg="del">
          <ac:chgData name="Chen Zhan" userId="9bf1158d-5ec6-44ed-8784-22fed4df2891" providerId="ADAL" clId="{6E60FFE0-9373-4CE2-BF30-25B537E01A81}" dt="2023-11-09T14:12:58.989" v="967" actId="478"/>
          <ac:spMkLst>
            <pc:docMk/>
            <pc:sldMk cId="1124914608" sldId="619"/>
            <ac:spMk id="248" creationId="{9713A8AB-94FA-291F-3D94-377369E9780E}"/>
          </ac:spMkLst>
        </pc:spChg>
        <pc:spChg chg="del">
          <ac:chgData name="Chen Zhan" userId="9bf1158d-5ec6-44ed-8784-22fed4df2891" providerId="ADAL" clId="{6E60FFE0-9373-4CE2-BF30-25B537E01A81}" dt="2023-11-09T14:12:58.989" v="967" actId="478"/>
          <ac:spMkLst>
            <pc:docMk/>
            <pc:sldMk cId="1124914608" sldId="619"/>
            <ac:spMk id="249" creationId="{BBCB6C34-3836-8433-C318-0084BD2E1685}"/>
          </ac:spMkLst>
        </pc:spChg>
        <pc:spChg chg="del">
          <ac:chgData name="Chen Zhan" userId="9bf1158d-5ec6-44ed-8784-22fed4df2891" providerId="ADAL" clId="{6E60FFE0-9373-4CE2-BF30-25B537E01A81}" dt="2023-11-09T14:12:58.989" v="967" actId="478"/>
          <ac:spMkLst>
            <pc:docMk/>
            <pc:sldMk cId="1124914608" sldId="619"/>
            <ac:spMk id="250" creationId="{CA103904-3AA9-77B4-9517-1726B9A85CEA}"/>
          </ac:spMkLst>
        </pc:spChg>
        <pc:spChg chg="del">
          <ac:chgData name="Chen Zhan" userId="9bf1158d-5ec6-44ed-8784-22fed4df2891" providerId="ADAL" clId="{6E60FFE0-9373-4CE2-BF30-25B537E01A81}" dt="2023-11-09T14:12:58.989" v="967" actId="478"/>
          <ac:spMkLst>
            <pc:docMk/>
            <pc:sldMk cId="1124914608" sldId="619"/>
            <ac:spMk id="251" creationId="{C264FD48-F00E-3CA3-69C0-4FDC9DECE197}"/>
          </ac:spMkLst>
        </pc:spChg>
        <pc:spChg chg="del">
          <ac:chgData name="Chen Zhan" userId="9bf1158d-5ec6-44ed-8784-22fed4df2891" providerId="ADAL" clId="{6E60FFE0-9373-4CE2-BF30-25B537E01A81}" dt="2023-11-09T14:12:58.989" v="967" actId="478"/>
          <ac:spMkLst>
            <pc:docMk/>
            <pc:sldMk cId="1124914608" sldId="619"/>
            <ac:spMk id="252" creationId="{6DB33091-8200-8601-C68E-533F8D166A04}"/>
          </ac:spMkLst>
        </pc:spChg>
        <pc:spChg chg="del">
          <ac:chgData name="Chen Zhan" userId="9bf1158d-5ec6-44ed-8784-22fed4df2891" providerId="ADAL" clId="{6E60FFE0-9373-4CE2-BF30-25B537E01A81}" dt="2023-11-09T14:12:58.989" v="967" actId="478"/>
          <ac:spMkLst>
            <pc:docMk/>
            <pc:sldMk cId="1124914608" sldId="619"/>
            <ac:spMk id="253" creationId="{3C717ED8-252D-1495-39B9-7FCB2AC7CFB5}"/>
          </ac:spMkLst>
        </pc:spChg>
        <pc:spChg chg="del">
          <ac:chgData name="Chen Zhan" userId="9bf1158d-5ec6-44ed-8784-22fed4df2891" providerId="ADAL" clId="{6E60FFE0-9373-4CE2-BF30-25B537E01A81}" dt="2023-11-09T14:12:58.989" v="967" actId="478"/>
          <ac:spMkLst>
            <pc:docMk/>
            <pc:sldMk cId="1124914608" sldId="619"/>
            <ac:spMk id="254" creationId="{8700EF65-215F-6393-EFE9-E47627E1F8A3}"/>
          </ac:spMkLst>
        </pc:spChg>
        <pc:spChg chg="del">
          <ac:chgData name="Chen Zhan" userId="9bf1158d-5ec6-44ed-8784-22fed4df2891" providerId="ADAL" clId="{6E60FFE0-9373-4CE2-BF30-25B537E01A81}" dt="2023-11-09T14:12:58.989" v="967" actId="478"/>
          <ac:spMkLst>
            <pc:docMk/>
            <pc:sldMk cId="1124914608" sldId="619"/>
            <ac:spMk id="255" creationId="{F5D04D00-CADC-1EBF-2BBC-C077F324B04F}"/>
          </ac:spMkLst>
        </pc:spChg>
        <pc:spChg chg="del">
          <ac:chgData name="Chen Zhan" userId="9bf1158d-5ec6-44ed-8784-22fed4df2891" providerId="ADAL" clId="{6E60FFE0-9373-4CE2-BF30-25B537E01A81}" dt="2023-11-09T14:12:58.989" v="967" actId="478"/>
          <ac:spMkLst>
            <pc:docMk/>
            <pc:sldMk cId="1124914608" sldId="619"/>
            <ac:spMk id="256" creationId="{CCA8015E-EF71-5007-0663-C2FA25C1DA71}"/>
          </ac:spMkLst>
        </pc:spChg>
        <pc:spChg chg="del">
          <ac:chgData name="Chen Zhan" userId="9bf1158d-5ec6-44ed-8784-22fed4df2891" providerId="ADAL" clId="{6E60FFE0-9373-4CE2-BF30-25B537E01A81}" dt="2023-11-09T14:12:58.989" v="967" actId="478"/>
          <ac:spMkLst>
            <pc:docMk/>
            <pc:sldMk cId="1124914608" sldId="619"/>
            <ac:spMk id="257" creationId="{D722463B-B216-30A4-0FE3-82A7DAF13B69}"/>
          </ac:spMkLst>
        </pc:spChg>
        <pc:spChg chg="del">
          <ac:chgData name="Chen Zhan" userId="9bf1158d-5ec6-44ed-8784-22fed4df2891" providerId="ADAL" clId="{6E60FFE0-9373-4CE2-BF30-25B537E01A81}" dt="2023-11-09T14:12:58.989" v="967" actId="478"/>
          <ac:spMkLst>
            <pc:docMk/>
            <pc:sldMk cId="1124914608" sldId="619"/>
            <ac:spMk id="258" creationId="{B4B33699-6844-01D3-9D40-C9FACCE8D6A1}"/>
          </ac:spMkLst>
        </pc:spChg>
        <pc:spChg chg="del">
          <ac:chgData name="Chen Zhan" userId="9bf1158d-5ec6-44ed-8784-22fed4df2891" providerId="ADAL" clId="{6E60FFE0-9373-4CE2-BF30-25B537E01A81}" dt="2023-11-09T14:12:58.989" v="967" actId="478"/>
          <ac:spMkLst>
            <pc:docMk/>
            <pc:sldMk cId="1124914608" sldId="619"/>
            <ac:spMk id="259" creationId="{531084DE-6B2D-C853-24C1-B4E88A3504CD}"/>
          </ac:spMkLst>
        </pc:spChg>
        <pc:spChg chg="del">
          <ac:chgData name="Chen Zhan" userId="9bf1158d-5ec6-44ed-8784-22fed4df2891" providerId="ADAL" clId="{6E60FFE0-9373-4CE2-BF30-25B537E01A81}" dt="2023-11-09T14:12:58.989" v="967" actId="478"/>
          <ac:spMkLst>
            <pc:docMk/>
            <pc:sldMk cId="1124914608" sldId="619"/>
            <ac:spMk id="260" creationId="{7F610036-8EA1-F6EE-F5AE-4C2DFE7D194F}"/>
          </ac:spMkLst>
        </pc:spChg>
        <pc:spChg chg="del">
          <ac:chgData name="Chen Zhan" userId="9bf1158d-5ec6-44ed-8784-22fed4df2891" providerId="ADAL" clId="{6E60FFE0-9373-4CE2-BF30-25B537E01A81}" dt="2023-11-09T14:12:58.989" v="967" actId="478"/>
          <ac:spMkLst>
            <pc:docMk/>
            <pc:sldMk cId="1124914608" sldId="619"/>
            <ac:spMk id="261" creationId="{AE703A41-C869-1DAC-457D-BF9E2A8957D5}"/>
          </ac:spMkLst>
        </pc:spChg>
        <pc:spChg chg="del">
          <ac:chgData name="Chen Zhan" userId="9bf1158d-5ec6-44ed-8784-22fed4df2891" providerId="ADAL" clId="{6E60FFE0-9373-4CE2-BF30-25B537E01A81}" dt="2023-11-09T14:12:58.989" v="967" actId="478"/>
          <ac:spMkLst>
            <pc:docMk/>
            <pc:sldMk cId="1124914608" sldId="619"/>
            <ac:spMk id="262" creationId="{95344285-DCB9-6268-8CDE-BD86A4616902}"/>
          </ac:spMkLst>
        </pc:spChg>
        <pc:spChg chg="del">
          <ac:chgData name="Chen Zhan" userId="9bf1158d-5ec6-44ed-8784-22fed4df2891" providerId="ADAL" clId="{6E60FFE0-9373-4CE2-BF30-25B537E01A81}" dt="2023-11-09T14:12:58.989" v="967" actId="478"/>
          <ac:spMkLst>
            <pc:docMk/>
            <pc:sldMk cId="1124914608" sldId="619"/>
            <ac:spMk id="263" creationId="{374562CA-EBE1-C350-A67D-EB5C71F2F198}"/>
          </ac:spMkLst>
        </pc:spChg>
        <pc:spChg chg="del">
          <ac:chgData name="Chen Zhan" userId="9bf1158d-5ec6-44ed-8784-22fed4df2891" providerId="ADAL" clId="{6E60FFE0-9373-4CE2-BF30-25B537E01A81}" dt="2023-11-09T14:12:58.989" v="967" actId="478"/>
          <ac:spMkLst>
            <pc:docMk/>
            <pc:sldMk cId="1124914608" sldId="619"/>
            <ac:spMk id="264" creationId="{DBE62831-4975-100F-01B5-AD9450491EB8}"/>
          </ac:spMkLst>
        </pc:spChg>
        <pc:spChg chg="del">
          <ac:chgData name="Chen Zhan" userId="9bf1158d-5ec6-44ed-8784-22fed4df2891" providerId="ADAL" clId="{6E60FFE0-9373-4CE2-BF30-25B537E01A81}" dt="2023-11-09T14:12:58.989" v="967" actId="478"/>
          <ac:spMkLst>
            <pc:docMk/>
            <pc:sldMk cId="1124914608" sldId="619"/>
            <ac:spMk id="265" creationId="{BD40F4F5-9DC1-FDDF-1949-EB47F2C7949F}"/>
          </ac:spMkLst>
        </pc:spChg>
        <pc:spChg chg="del">
          <ac:chgData name="Chen Zhan" userId="9bf1158d-5ec6-44ed-8784-22fed4df2891" providerId="ADAL" clId="{6E60FFE0-9373-4CE2-BF30-25B537E01A81}" dt="2023-11-09T14:12:58.989" v="967" actId="478"/>
          <ac:spMkLst>
            <pc:docMk/>
            <pc:sldMk cId="1124914608" sldId="619"/>
            <ac:spMk id="266" creationId="{2DE87DFA-09E4-5AA0-6C4C-1E5B4C40996E}"/>
          </ac:spMkLst>
        </pc:spChg>
        <pc:spChg chg="del">
          <ac:chgData name="Chen Zhan" userId="9bf1158d-5ec6-44ed-8784-22fed4df2891" providerId="ADAL" clId="{6E60FFE0-9373-4CE2-BF30-25B537E01A81}" dt="2023-11-09T14:12:58.989" v="967" actId="478"/>
          <ac:spMkLst>
            <pc:docMk/>
            <pc:sldMk cId="1124914608" sldId="619"/>
            <ac:spMk id="267" creationId="{38CC3942-16D1-28D0-A20A-3481A51E881A}"/>
          </ac:spMkLst>
        </pc:spChg>
        <pc:spChg chg="del">
          <ac:chgData name="Chen Zhan" userId="9bf1158d-5ec6-44ed-8784-22fed4df2891" providerId="ADAL" clId="{6E60FFE0-9373-4CE2-BF30-25B537E01A81}" dt="2023-11-09T14:12:58.989" v="967" actId="478"/>
          <ac:spMkLst>
            <pc:docMk/>
            <pc:sldMk cId="1124914608" sldId="619"/>
            <ac:spMk id="268" creationId="{12C8C1FE-B3A2-27BF-E9C6-B4A72A8E13D2}"/>
          </ac:spMkLst>
        </pc:spChg>
        <pc:spChg chg="del">
          <ac:chgData name="Chen Zhan" userId="9bf1158d-5ec6-44ed-8784-22fed4df2891" providerId="ADAL" clId="{6E60FFE0-9373-4CE2-BF30-25B537E01A81}" dt="2023-11-09T14:12:58.989" v="967" actId="478"/>
          <ac:spMkLst>
            <pc:docMk/>
            <pc:sldMk cId="1124914608" sldId="619"/>
            <ac:spMk id="269" creationId="{D6E27AB8-DA65-35C0-C379-D1CD185C2D9B}"/>
          </ac:spMkLst>
        </pc:spChg>
        <pc:spChg chg="del">
          <ac:chgData name="Chen Zhan" userId="9bf1158d-5ec6-44ed-8784-22fed4df2891" providerId="ADAL" clId="{6E60FFE0-9373-4CE2-BF30-25B537E01A81}" dt="2023-11-09T14:12:58.989" v="967" actId="478"/>
          <ac:spMkLst>
            <pc:docMk/>
            <pc:sldMk cId="1124914608" sldId="619"/>
            <ac:spMk id="270" creationId="{AC528B38-F694-2C37-9C43-A0892106F588}"/>
          </ac:spMkLst>
        </pc:spChg>
        <pc:spChg chg="del">
          <ac:chgData name="Chen Zhan" userId="9bf1158d-5ec6-44ed-8784-22fed4df2891" providerId="ADAL" clId="{6E60FFE0-9373-4CE2-BF30-25B537E01A81}" dt="2023-11-09T14:12:58.989" v="967" actId="478"/>
          <ac:spMkLst>
            <pc:docMk/>
            <pc:sldMk cId="1124914608" sldId="619"/>
            <ac:spMk id="271" creationId="{C77C79D7-E55E-B735-DC8C-42BD4D7A0C50}"/>
          </ac:spMkLst>
        </pc:spChg>
        <pc:spChg chg="del">
          <ac:chgData name="Chen Zhan" userId="9bf1158d-5ec6-44ed-8784-22fed4df2891" providerId="ADAL" clId="{6E60FFE0-9373-4CE2-BF30-25B537E01A81}" dt="2023-11-09T14:12:58.989" v="967" actId="478"/>
          <ac:spMkLst>
            <pc:docMk/>
            <pc:sldMk cId="1124914608" sldId="619"/>
            <ac:spMk id="272" creationId="{9C5FA0FB-3468-70C6-8803-D503A728D986}"/>
          </ac:spMkLst>
        </pc:spChg>
        <pc:spChg chg="del">
          <ac:chgData name="Chen Zhan" userId="9bf1158d-5ec6-44ed-8784-22fed4df2891" providerId="ADAL" clId="{6E60FFE0-9373-4CE2-BF30-25B537E01A81}" dt="2023-11-09T14:12:58.989" v="967" actId="478"/>
          <ac:spMkLst>
            <pc:docMk/>
            <pc:sldMk cId="1124914608" sldId="619"/>
            <ac:spMk id="273" creationId="{B19AFCAF-1EE9-873A-1337-D580B705BCA1}"/>
          </ac:spMkLst>
        </pc:spChg>
        <pc:spChg chg="del">
          <ac:chgData name="Chen Zhan" userId="9bf1158d-5ec6-44ed-8784-22fed4df2891" providerId="ADAL" clId="{6E60FFE0-9373-4CE2-BF30-25B537E01A81}" dt="2023-11-09T14:12:58.989" v="967" actId="478"/>
          <ac:spMkLst>
            <pc:docMk/>
            <pc:sldMk cId="1124914608" sldId="619"/>
            <ac:spMk id="274" creationId="{1804251B-A733-CBB1-221F-9A3A38F4017A}"/>
          </ac:spMkLst>
        </pc:spChg>
        <pc:spChg chg="add mod">
          <ac:chgData name="Chen Zhan" userId="9bf1158d-5ec6-44ed-8784-22fed4df2891" providerId="ADAL" clId="{6E60FFE0-9373-4CE2-BF30-25B537E01A81}" dt="2023-11-09T14:13:16.260" v="980" actId="1036"/>
          <ac:spMkLst>
            <pc:docMk/>
            <pc:sldMk cId="1124914608" sldId="619"/>
            <ac:spMk id="275" creationId="{FB00DF10-023D-014C-D696-FBE029D89C32}"/>
          </ac:spMkLst>
        </pc:spChg>
        <pc:spChg chg="add mod">
          <ac:chgData name="Chen Zhan" userId="9bf1158d-5ec6-44ed-8784-22fed4df2891" providerId="ADAL" clId="{6E60FFE0-9373-4CE2-BF30-25B537E01A81}" dt="2023-11-09T14:13:16.260" v="980" actId="1036"/>
          <ac:spMkLst>
            <pc:docMk/>
            <pc:sldMk cId="1124914608" sldId="619"/>
            <ac:spMk id="276" creationId="{24BF49AB-BF23-E501-6815-BD5B7715973E}"/>
          </ac:spMkLst>
        </pc:spChg>
        <pc:spChg chg="del">
          <ac:chgData name="Chen Zhan" userId="9bf1158d-5ec6-44ed-8784-22fed4df2891" providerId="ADAL" clId="{6E60FFE0-9373-4CE2-BF30-25B537E01A81}" dt="2023-11-09T14:12:58.989" v="967" actId="478"/>
          <ac:spMkLst>
            <pc:docMk/>
            <pc:sldMk cId="1124914608" sldId="619"/>
            <ac:spMk id="277" creationId="{FE874377-80E2-CC66-C068-A260EC8D0097}"/>
          </ac:spMkLst>
        </pc:spChg>
        <pc:spChg chg="add mod">
          <ac:chgData name="Chen Zhan" userId="9bf1158d-5ec6-44ed-8784-22fed4df2891" providerId="ADAL" clId="{6E60FFE0-9373-4CE2-BF30-25B537E01A81}" dt="2023-11-09T14:13:16.260" v="980" actId="1036"/>
          <ac:spMkLst>
            <pc:docMk/>
            <pc:sldMk cId="1124914608" sldId="619"/>
            <ac:spMk id="278" creationId="{E8AD0DEA-5AB6-1354-92E5-073593F8A080}"/>
          </ac:spMkLst>
        </pc:spChg>
        <pc:spChg chg="add mod">
          <ac:chgData name="Chen Zhan" userId="9bf1158d-5ec6-44ed-8784-22fed4df2891" providerId="ADAL" clId="{6E60FFE0-9373-4CE2-BF30-25B537E01A81}" dt="2023-11-09T14:13:16.260" v="980" actId="1036"/>
          <ac:spMkLst>
            <pc:docMk/>
            <pc:sldMk cId="1124914608" sldId="619"/>
            <ac:spMk id="279" creationId="{41A87B9F-40CE-979F-5B68-075B8EDA3F93}"/>
          </ac:spMkLst>
        </pc:spChg>
        <pc:spChg chg="add mod">
          <ac:chgData name="Chen Zhan" userId="9bf1158d-5ec6-44ed-8784-22fed4df2891" providerId="ADAL" clId="{6E60FFE0-9373-4CE2-BF30-25B537E01A81}" dt="2023-11-09T14:13:16.260" v="980" actId="1036"/>
          <ac:spMkLst>
            <pc:docMk/>
            <pc:sldMk cId="1124914608" sldId="619"/>
            <ac:spMk id="280" creationId="{BB3E58F1-0284-6CA2-DC3F-706D44AADCB2}"/>
          </ac:spMkLst>
        </pc:spChg>
        <pc:spChg chg="add mod">
          <ac:chgData name="Chen Zhan" userId="9bf1158d-5ec6-44ed-8784-22fed4df2891" providerId="ADAL" clId="{6E60FFE0-9373-4CE2-BF30-25B537E01A81}" dt="2023-11-09T14:13:16.260" v="980" actId="1036"/>
          <ac:spMkLst>
            <pc:docMk/>
            <pc:sldMk cId="1124914608" sldId="619"/>
            <ac:spMk id="281" creationId="{44D56491-2621-9757-9D45-714E68F8DD86}"/>
          </ac:spMkLst>
        </pc:spChg>
        <pc:spChg chg="add mod">
          <ac:chgData name="Chen Zhan" userId="9bf1158d-5ec6-44ed-8784-22fed4df2891" providerId="ADAL" clId="{6E60FFE0-9373-4CE2-BF30-25B537E01A81}" dt="2023-11-09T14:13:16.260" v="980" actId="1036"/>
          <ac:spMkLst>
            <pc:docMk/>
            <pc:sldMk cId="1124914608" sldId="619"/>
            <ac:spMk id="282" creationId="{7430B151-A14A-C3B8-F34C-9B169B53F6B3}"/>
          </ac:spMkLst>
        </pc:spChg>
        <pc:spChg chg="add mod">
          <ac:chgData name="Chen Zhan" userId="9bf1158d-5ec6-44ed-8784-22fed4df2891" providerId="ADAL" clId="{6E60FFE0-9373-4CE2-BF30-25B537E01A81}" dt="2023-11-09T14:13:16.260" v="980" actId="1036"/>
          <ac:spMkLst>
            <pc:docMk/>
            <pc:sldMk cId="1124914608" sldId="619"/>
            <ac:spMk id="283" creationId="{1D71EED2-53C9-BBB8-DADF-F98BAA9BC20A}"/>
          </ac:spMkLst>
        </pc:spChg>
        <pc:spChg chg="add mod">
          <ac:chgData name="Chen Zhan" userId="9bf1158d-5ec6-44ed-8784-22fed4df2891" providerId="ADAL" clId="{6E60FFE0-9373-4CE2-BF30-25B537E01A81}" dt="2023-11-09T14:13:16.260" v="980" actId="1036"/>
          <ac:spMkLst>
            <pc:docMk/>
            <pc:sldMk cId="1124914608" sldId="619"/>
            <ac:spMk id="284" creationId="{8123E11F-8984-5272-C0BC-00382FCE0427}"/>
          </ac:spMkLst>
        </pc:spChg>
        <pc:spChg chg="add mod">
          <ac:chgData name="Chen Zhan" userId="9bf1158d-5ec6-44ed-8784-22fed4df2891" providerId="ADAL" clId="{6E60FFE0-9373-4CE2-BF30-25B537E01A81}" dt="2023-11-09T14:13:16.260" v="980" actId="1036"/>
          <ac:spMkLst>
            <pc:docMk/>
            <pc:sldMk cId="1124914608" sldId="619"/>
            <ac:spMk id="285" creationId="{4C2F9015-D6D0-A2AF-5DA4-F61AB2430923}"/>
          </ac:spMkLst>
        </pc:spChg>
        <pc:spChg chg="add mod">
          <ac:chgData name="Chen Zhan" userId="9bf1158d-5ec6-44ed-8784-22fed4df2891" providerId="ADAL" clId="{6E60FFE0-9373-4CE2-BF30-25B537E01A81}" dt="2023-11-09T14:13:16.260" v="980" actId="1036"/>
          <ac:spMkLst>
            <pc:docMk/>
            <pc:sldMk cId="1124914608" sldId="619"/>
            <ac:spMk id="286" creationId="{3D0917BA-4384-6335-5A91-E1C1D7C24290}"/>
          </ac:spMkLst>
        </pc:spChg>
        <pc:spChg chg="add mod">
          <ac:chgData name="Chen Zhan" userId="9bf1158d-5ec6-44ed-8784-22fed4df2891" providerId="ADAL" clId="{6E60FFE0-9373-4CE2-BF30-25B537E01A81}" dt="2023-11-09T14:13:16.260" v="980" actId="1036"/>
          <ac:spMkLst>
            <pc:docMk/>
            <pc:sldMk cId="1124914608" sldId="619"/>
            <ac:spMk id="287" creationId="{01BDCB38-A992-AF9C-38C4-1A2C583EE491}"/>
          </ac:spMkLst>
        </pc:spChg>
        <pc:spChg chg="add mod">
          <ac:chgData name="Chen Zhan" userId="9bf1158d-5ec6-44ed-8784-22fed4df2891" providerId="ADAL" clId="{6E60FFE0-9373-4CE2-BF30-25B537E01A81}" dt="2023-11-09T14:13:16.260" v="980" actId="1036"/>
          <ac:spMkLst>
            <pc:docMk/>
            <pc:sldMk cId="1124914608" sldId="619"/>
            <ac:spMk id="288" creationId="{E416A78E-32CF-2588-9F38-0D7CC718FD2E}"/>
          </ac:spMkLst>
        </pc:spChg>
        <pc:spChg chg="add mod">
          <ac:chgData name="Chen Zhan" userId="9bf1158d-5ec6-44ed-8784-22fed4df2891" providerId="ADAL" clId="{6E60FFE0-9373-4CE2-BF30-25B537E01A81}" dt="2023-11-09T14:13:16.260" v="980" actId="1036"/>
          <ac:spMkLst>
            <pc:docMk/>
            <pc:sldMk cId="1124914608" sldId="619"/>
            <ac:spMk id="289" creationId="{B98DBE7C-094C-1F3C-1BC3-7046B47FEC45}"/>
          </ac:spMkLst>
        </pc:spChg>
        <pc:spChg chg="add mod">
          <ac:chgData name="Chen Zhan" userId="9bf1158d-5ec6-44ed-8784-22fed4df2891" providerId="ADAL" clId="{6E60FFE0-9373-4CE2-BF30-25B537E01A81}" dt="2023-11-09T14:13:16.260" v="980" actId="1036"/>
          <ac:spMkLst>
            <pc:docMk/>
            <pc:sldMk cId="1124914608" sldId="619"/>
            <ac:spMk id="290" creationId="{FFB2C304-B33A-3BB5-642E-0592BFC83BC0}"/>
          </ac:spMkLst>
        </pc:spChg>
        <pc:spChg chg="add mod">
          <ac:chgData name="Chen Zhan" userId="9bf1158d-5ec6-44ed-8784-22fed4df2891" providerId="ADAL" clId="{6E60FFE0-9373-4CE2-BF30-25B537E01A81}" dt="2023-11-09T14:13:16.260" v="980" actId="1036"/>
          <ac:spMkLst>
            <pc:docMk/>
            <pc:sldMk cId="1124914608" sldId="619"/>
            <ac:spMk id="291" creationId="{01EB95AA-4EE1-7C1F-5CCD-FA8817DAB18A}"/>
          </ac:spMkLst>
        </pc:spChg>
        <pc:spChg chg="add mod">
          <ac:chgData name="Chen Zhan" userId="9bf1158d-5ec6-44ed-8784-22fed4df2891" providerId="ADAL" clId="{6E60FFE0-9373-4CE2-BF30-25B537E01A81}" dt="2023-11-09T14:13:16.260" v="980" actId="1036"/>
          <ac:spMkLst>
            <pc:docMk/>
            <pc:sldMk cId="1124914608" sldId="619"/>
            <ac:spMk id="292" creationId="{32AC0816-407B-8373-62BC-F35D06806ACF}"/>
          </ac:spMkLst>
        </pc:spChg>
        <pc:spChg chg="add mod">
          <ac:chgData name="Chen Zhan" userId="9bf1158d-5ec6-44ed-8784-22fed4df2891" providerId="ADAL" clId="{6E60FFE0-9373-4CE2-BF30-25B537E01A81}" dt="2023-11-09T14:13:16.260" v="980" actId="1036"/>
          <ac:spMkLst>
            <pc:docMk/>
            <pc:sldMk cId="1124914608" sldId="619"/>
            <ac:spMk id="293" creationId="{6483F3EB-E446-4AC8-1DBB-1B1FB0420DEC}"/>
          </ac:spMkLst>
        </pc:spChg>
        <pc:spChg chg="add mod">
          <ac:chgData name="Chen Zhan" userId="9bf1158d-5ec6-44ed-8784-22fed4df2891" providerId="ADAL" clId="{6E60FFE0-9373-4CE2-BF30-25B537E01A81}" dt="2023-11-09T14:13:16.260" v="980" actId="1036"/>
          <ac:spMkLst>
            <pc:docMk/>
            <pc:sldMk cId="1124914608" sldId="619"/>
            <ac:spMk id="294" creationId="{A29F3EDF-9318-8422-332B-82F8551B4ACA}"/>
          </ac:spMkLst>
        </pc:spChg>
        <pc:spChg chg="add mod">
          <ac:chgData name="Chen Zhan" userId="9bf1158d-5ec6-44ed-8784-22fed4df2891" providerId="ADAL" clId="{6E60FFE0-9373-4CE2-BF30-25B537E01A81}" dt="2023-11-09T14:13:16.260" v="980" actId="1036"/>
          <ac:spMkLst>
            <pc:docMk/>
            <pc:sldMk cId="1124914608" sldId="619"/>
            <ac:spMk id="295" creationId="{8646E3AB-F66B-F06D-6C69-A8FB279BEFC4}"/>
          </ac:spMkLst>
        </pc:spChg>
        <pc:spChg chg="add del mod">
          <ac:chgData name="Chen Zhan" userId="9bf1158d-5ec6-44ed-8784-22fed4df2891" providerId="ADAL" clId="{6E60FFE0-9373-4CE2-BF30-25B537E01A81}" dt="2023-11-09T14:13:07.612" v="970" actId="478"/>
          <ac:spMkLst>
            <pc:docMk/>
            <pc:sldMk cId="1124914608" sldId="619"/>
            <ac:spMk id="296" creationId="{0DE5243A-49BB-C7FA-66AA-385E682AFA8D}"/>
          </ac:spMkLst>
        </pc:spChg>
        <pc:spChg chg="del">
          <ac:chgData name="Chen Zhan" userId="9bf1158d-5ec6-44ed-8784-22fed4df2891" providerId="ADAL" clId="{6E60FFE0-9373-4CE2-BF30-25B537E01A81}" dt="2023-11-09T14:12:58.989" v="967" actId="478"/>
          <ac:spMkLst>
            <pc:docMk/>
            <pc:sldMk cId="1124914608" sldId="619"/>
            <ac:spMk id="407" creationId="{08EA925F-04FB-AE2F-8C01-CDA1DA2C9422}"/>
          </ac:spMkLst>
        </pc:spChg>
        <pc:spChg chg="del">
          <ac:chgData name="Chen Zhan" userId="9bf1158d-5ec6-44ed-8784-22fed4df2891" providerId="ADAL" clId="{6E60FFE0-9373-4CE2-BF30-25B537E01A81}" dt="2023-11-09T14:13:01.575" v="968" actId="478"/>
          <ac:spMkLst>
            <pc:docMk/>
            <pc:sldMk cId="1124914608" sldId="619"/>
            <ac:spMk id="408" creationId="{EC96DB3F-CCA0-7A8F-30C4-560849944999}"/>
          </ac:spMkLst>
        </pc:spChg>
      </pc:sldChg>
    </pc:docChg>
  </pc:docChgLst>
  <pc:docChgLst>
    <pc:chgData name="Chen Zhan" userId="9bf1158d-5ec6-44ed-8784-22fed4df2891" providerId="ADAL" clId="{92B4F973-234A-4F6F-BAC8-B5AB57D340C4}"/>
    <pc:docChg chg="undo custSel addSld delSld modSld">
      <pc:chgData name="Chen Zhan" userId="9bf1158d-5ec6-44ed-8784-22fed4df2891" providerId="ADAL" clId="{92B4F973-234A-4F6F-BAC8-B5AB57D340C4}" dt="2023-11-03T13:28:55.777" v="264" actId="5793"/>
      <pc:docMkLst>
        <pc:docMk/>
      </pc:docMkLst>
      <pc:sldChg chg="del">
        <pc:chgData name="Chen Zhan" userId="9bf1158d-5ec6-44ed-8784-22fed4df2891" providerId="ADAL" clId="{92B4F973-234A-4F6F-BAC8-B5AB57D340C4}" dt="2023-11-03T12:49:25.287" v="1" actId="47"/>
        <pc:sldMkLst>
          <pc:docMk/>
          <pc:sldMk cId="1857971194" sldId="538"/>
        </pc:sldMkLst>
      </pc:sldChg>
      <pc:sldChg chg="del">
        <pc:chgData name="Chen Zhan" userId="9bf1158d-5ec6-44ed-8784-22fed4df2891" providerId="ADAL" clId="{92B4F973-234A-4F6F-BAC8-B5AB57D340C4}" dt="2023-11-03T12:49:25.287" v="1" actId="47"/>
        <pc:sldMkLst>
          <pc:docMk/>
          <pc:sldMk cId="675921023" sldId="588"/>
        </pc:sldMkLst>
      </pc:sldChg>
      <pc:sldChg chg="del">
        <pc:chgData name="Chen Zhan" userId="9bf1158d-5ec6-44ed-8784-22fed4df2891" providerId="ADAL" clId="{92B4F973-234A-4F6F-BAC8-B5AB57D340C4}" dt="2023-11-03T12:49:25.287" v="1" actId="47"/>
        <pc:sldMkLst>
          <pc:docMk/>
          <pc:sldMk cId="281137841" sldId="592"/>
        </pc:sldMkLst>
      </pc:sldChg>
      <pc:sldChg chg="addSp delSp modSp add mod modNotesTx">
        <pc:chgData name="Chen Zhan" userId="9bf1158d-5ec6-44ed-8784-22fed4df2891" providerId="ADAL" clId="{92B4F973-234A-4F6F-BAC8-B5AB57D340C4}" dt="2023-11-03T13:21:35.285" v="147" actId="6549"/>
        <pc:sldMkLst>
          <pc:docMk/>
          <pc:sldMk cId="3792583645" sldId="602"/>
        </pc:sldMkLst>
        <pc:spChg chg="add mod">
          <ac:chgData name="Chen Zhan" userId="9bf1158d-5ec6-44ed-8784-22fed4df2891" providerId="ADAL" clId="{92B4F973-234A-4F6F-BAC8-B5AB57D340C4}" dt="2023-11-03T13:21:06.865" v="145" actId="20577"/>
          <ac:spMkLst>
            <pc:docMk/>
            <pc:sldMk cId="3792583645" sldId="602"/>
            <ac:spMk id="5" creationId="{A2A39AA5-5FE1-53F5-280C-AD3DFCACB99B}"/>
          </ac:spMkLst>
        </pc:spChg>
        <pc:spChg chg="del mod">
          <ac:chgData name="Chen Zhan" userId="9bf1158d-5ec6-44ed-8784-22fed4df2891" providerId="ADAL" clId="{92B4F973-234A-4F6F-BAC8-B5AB57D340C4}" dt="2023-11-03T12:49:30.808" v="5" actId="478"/>
          <ac:spMkLst>
            <pc:docMk/>
            <pc:sldMk cId="3792583645" sldId="602"/>
            <ac:spMk id="6" creationId="{BAB3454F-64EF-9CA7-9C74-E83937BD052B}"/>
          </ac:spMkLst>
        </pc:spChg>
        <pc:spChg chg="del">
          <ac:chgData name="Chen Zhan" userId="9bf1158d-5ec6-44ed-8784-22fed4df2891" providerId="ADAL" clId="{92B4F973-234A-4F6F-BAC8-B5AB57D340C4}" dt="2023-11-03T12:49:32.392" v="6" actId="478"/>
          <ac:spMkLst>
            <pc:docMk/>
            <pc:sldMk cId="3792583645" sldId="602"/>
            <ac:spMk id="15" creationId="{1E0F85C6-C705-C4B7-9E3B-E93027F23F7D}"/>
          </ac:spMkLst>
        </pc:spChg>
        <pc:picChg chg="add del mod">
          <ac:chgData name="Chen Zhan" userId="9bf1158d-5ec6-44ed-8784-22fed4df2891" providerId="ADAL" clId="{92B4F973-234A-4F6F-BAC8-B5AB57D340C4}" dt="2023-11-03T13:19:54.043" v="44" actId="478"/>
          <ac:picMkLst>
            <pc:docMk/>
            <pc:sldMk cId="3792583645" sldId="602"/>
            <ac:picMk id="7" creationId="{12B07846-FDE9-2299-39BE-1731B7AB16F5}"/>
          </ac:picMkLst>
        </pc:picChg>
        <pc:picChg chg="add del mod">
          <ac:chgData name="Chen Zhan" userId="9bf1158d-5ec6-44ed-8784-22fed4df2891" providerId="ADAL" clId="{92B4F973-234A-4F6F-BAC8-B5AB57D340C4}" dt="2023-11-03T13:19:55.938" v="45" actId="478"/>
          <ac:picMkLst>
            <pc:docMk/>
            <pc:sldMk cId="3792583645" sldId="602"/>
            <ac:picMk id="8" creationId="{1B13E852-C51F-A1DC-61BA-7AF651117541}"/>
          </ac:picMkLst>
        </pc:picChg>
        <pc:picChg chg="del">
          <ac:chgData name="Chen Zhan" userId="9bf1158d-5ec6-44ed-8784-22fed4df2891" providerId="ADAL" clId="{92B4F973-234A-4F6F-BAC8-B5AB57D340C4}" dt="2023-11-03T12:49:29.604" v="4" actId="478"/>
          <ac:picMkLst>
            <pc:docMk/>
            <pc:sldMk cId="3792583645" sldId="602"/>
            <ac:picMk id="12" creationId="{7101E23D-223C-54C7-9E23-85140543DDF5}"/>
          </ac:picMkLst>
        </pc:picChg>
        <pc:picChg chg="del">
          <ac:chgData name="Chen Zhan" userId="9bf1158d-5ec6-44ed-8784-22fed4df2891" providerId="ADAL" clId="{92B4F973-234A-4F6F-BAC8-B5AB57D340C4}" dt="2023-11-03T12:49:32.779" v="7" actId="478"/>
          <ac:picMkLst>
            <pc:docMk/>
            <pc:sldMk cId="3792583645" sldId="602"/>
            <ac:picMk id="14" creationId="{A8B771CE-298B-AD19-7E48-EAD4403A7C46}"/>
          </ac:picMkLst>
        </pc:picChg>
        <pc:picChg chg="del">
          <ac:chgData name="Chen Zhan" userId="9bf1158d-5ec6-44ed-8784-22fed4df2891" providerId="ADAL" clId="{92B4F973-234A-4F6F-BAC8-B5AB57D340C4}" dt="2023-11-03T12:49:27.800" v="2" actId="478"/>
          <ac:picMkLst>
            <pc:docMk/>
            <pc:sldMk cId="3792583645" sldId="602"/>
            <ac:picMk id="1026" creationId="{F46E956E-C624-7BAA-BFE3-74F9CEB17069}"/>
          </ac:picMkLst>
        </pc:picChg>
      </pc:sldChg>
      <pc:sldChg chg="addSp modSp add mod modNotesTx">
        <pc:chgData name="Chen Zhan" userId="9bf1158d-5ec6-44ed-8784-22fed4df2891" providerId="ADAL" clId="{92B4F973-234A-4F6F-BAC8-B5AB57D340C4}" dt="2023-11-03T13:28:55.777" v="264" actId="5793"/>
        <pc:sldMkLst>
          <pc:docMk/>
          <pc:sldMk cId="445610513" sldId="603"/>
        </pc:sldMkLst>
        <pc:spChg chg="mod">
          <ac:chgData name="Chen Zhan" userId="9bf1158d-5ec6-44ed-8784-22fed4df2891" providerId="ADAL" clId="{92B4F973-234A-4F6F-BAC8-B5AB57D340C4}" dt="2023-11-03T13:28:55.777" v="264" actId="5793"/>
          <ac:spMkLst>
            <pc:docMk/>
            <pc:sldMk cId="445610513" sldId="603"/>
            <ac:spMk id="5" creationId="{A2A39AA5-5FE1-53F5-280C-AD3DFCACB99B}"/>
          </ac:spMkLst>
        </pc:spChg>
        <pc:picChg chg="add mod">
          <ac:chgData name="Chen Zhan" userId="9bf1158d-5ec6-44ed-8784-22fed4df2891" providerId="ADAL" clId="{92B4F973-234A-4F6F-BAC8-B5AB57D340C4}" dt="2023-11-03T13:28:17.340" v="256" actId="1076"/>
          <ac:picMkLst>
            <pc:docMk/>
            <pc:sldMk cId="445610513" sldId="603"/>
            <ac:picMk id="1026" creationId="{27E3C5BE-EE26-7EEB-409E-B474C47513DA}"/>
          </ac:picMkLst>
        </pc:picChg>
      </pc:sldChg>
    </pc:docChg>
  </pc:docChgLst>
  <pc:docChgLst>
    <pc:chgData name="Chen Zhan" userId="9bf1158d-5ec6-44ed-8784-22fed4df2891" providerId="ADAL" clId="{03FF8C7C-5B6D-164B-A439-BDA6A8C0CD35}"/>
    <pc:docChg chg="custSel addSld delSld modSld sldOrd">
      <pc:chgData name="Chen Zhan" userId="9bf1158d-5ec6-44ed-8784-22fed4df2891" providerId="ADAL" clId="{03FF8C7C-5B6D-164B-A439-BDA6A8C0CD35}" dt="2023-11-19T23:06:35.391" v="291"/>
      <pc:docMkLst>
        <pc:docMk/>
      </pc:docMkLst>
      <pc:sldChg chg="modSp mod">
        <pc:chgData name="Chen Zhan" userId="9bf1158d-5ec6-44ed-8784-22fed4df2891" providerId="ADAL" clId="{03FF8C7C-5B6D-164B-A439-BDA6A8C0CD35}" dt="2023-11-19T23:06:35.391" v="291"/>
        <pc:sldMkLst>
          <pc:docMk/>
          <pc:sldMk cId="2623056429" sldId="497"/>
        </pc:sldMkLst>
        <pc:spChg chg="mod">
          <ac:chgData name="Chen Zhan" userId="9bf1158d-5ec6-44ed-8784-22fed4df2891" providerId="ADAL" clId="{03FF8C7C-5B6D-164B-A439-BDA6A8C0CD35}" dt="2023-11-19T23:06:35.391" v="291"/>
          <ac:spMkLst>
            <pc:docMk/>
            <pc:sldMk cId="2623056429" sldId="497"/>
            <ac:spMk id="13" creationId="{1AFE4038-CDD0-4FCE-CF3D-63DC1665966C}"/>
          </ac:spMkLst>
        </pc:spChg>
      </pc:sldChg>
      <pc:sldChg chg="del">
        <pc:chgData name="Chen Zhan" userId="9bf1158d-5ec6-44ed-8784-22fed4df2891" providerId="ADAL" clId="{03FF8C7C-5B6D-164B-A439-BDA6A8C0CD35}" dt="2023-11-13T11:52:22.018" v="0" actId="2696"/>
        <pc:sldMkLst>
          <pc:docMk/>
          <pc:sldMk cId="3128925610" sldId="587"/>
        </pc:sldMkLst>
      </pc:sldChg>
      <pc:sldChg chg="del">
        <pc:chgData name="Chen Zhan" userId="9bf1158d-5ec6-44ed-8784-22fed4df2891" providerId="ADAL" clId="{03FF8C7C-5B6D-164B-A439-BDA6A8C0CD35}" dt="2023-11-13T11:52:22.018" v="0" actId="2696"/>
        <pc:sldMkLst>
          <pc:docMk/>
          <pc:sldMk cId="1753282481" sldId="593"/>
        </pc:sldMkLst>
      </pc:sldChg>
      <pc:sldChg chg="modSp mod">
        <pc:chgData name="Chen Zhan" userId="9bf1158d-5ec6-44ed-8784-22fed4df2891" providerId="ADAL" clId="{03FF8C7C-5B6D-164B-A439-BDA6A8C0CD35}" dt="2023-11-13T11:52:30.167" v="1"/>
        <pc:sldMkLst>
          <pc:docMk/>
          <pc:sldMk cId="3757232856" sldId="595"/>
        </pc:sldMkLst>
        <pc:spChg chg="mod">
          <ac:chgData name="Chen Zhan" userId="9bf1158d-5ec6-44ed-8784-22fed4df2891" providerId="ADAL" clId="{03FF8C7C-5B6D-164B-A439-BDA6A8C0CD35}" dt="2023-11-13T11:52:30.167" v="1"/>
          <ac:spMkLst>
            <pc:docMk/>
            <pc:sldMk cId="3757232856" sldId="595"/>
            <ac:spMk id="2" creationId="{9782833E-812D-62D1-E74D-E2DE6C5E6AF7}"/>
          </ac:spMkLst>
        </pc:spChg>
      </pc:sldChg>
      <pc:sldChg chg="modSp mod">
        <pc:chgData name="Chen Zhan" userId="9bf1158d-5ec6-44ed-8784-22fed4df2891" providerId="ADAL" clId="{03FF8C7C-5B6D-164B-A439-BDA6A8C0CD35}" dt="2023-11-13T11:53:04.119" v="2"/>
        <pc:sldMkLst>
          <pc:docMk/>
          <pc:sldMk cId="3530209790" sldId="596"/>
        </pc:sldMkLst>
        <pc:spChg chg="mod">
          <ac:chgData name="Chen Zhan" userId="9bf1158d-5ec6-44ed-8784-22fed4df2891" providerId="ADAL" clId="{03FF8C7C-5B6D-164B-A439-BDA6A8C0CD35}" dt="2023-11-13T11:53:04.119" v="2"/>
          <ac:spMkLst>
            <pc:docMk/>
            <pc:sldMk cId="3530209790" sldId="596"/>
            <ac:spMk id="2" creationId="{9782833E-812D-62D1-E74D-E2DE6C5E6AF7}"/>
          </ac:spMkLst>
        </pc:spChg>
      </pc:sldChg>
      <pc:sldChg chg="modSp mod">
        <pc:chgData name="Chen Zhan" userId="9bf1158d-5ec6-44ed-8784-22fed4df2891" providerId="ADAL" clId="{03FF8C7C-5B6D-164B-A439-BDA6A8C0CD35}" dt="2023-11-13T11:53:23.908" v="3"/>
        <pc:sldMkLst>
          <pc:docMk/>
          <pc:sldMk cId="3487595105" sldId="597"/>
        </pc:sldMkLst>
        <pc:spChg chg="mod">
          <ac:chgData name="Chen Zhan" userId="9bf1158d-5ec6-44ed-8784-22fed4df2891" providerId="ADAL" clId="{03FF8C7C-5B6D-164B-A439-BDA6A8C0CD35}" dt="2023-11-13T11:53:23.908" v="3"/>
          <ac:spMkLst>
            <pc:docMk/>
            <pc:sldMk cId="3487595105" sldId="597"/>
            <ac:spMk id="2" creationId="{9782833E-812D-62D1-E74D-E2DE6C5E6AF7}"/>
          </ac:spMkLst>
        </pc:spChg>
      </pc:sldChg>
      <pc:sldChg chg="addSp delSp modSp new mod modAnim">
        <pc:chgData name="Chen Zhan" userId="9bf1158d-5ec6-44ed-8784-22fed4df2891" providerId="ADAL" clId="{03FF8C7C-5B6D-164B-A439-BDA6A8C0CD35}" dt="2023-11-14T11:21:00.656" v="57" actId="1038"/>
        <pc:sldMkLst>
          <pc:docMk/>
          <pc:sldMk cId="3179083944" sldId="598"/>
        </pc:sldMkLst>
        <pc:spChg chg="mod">
          <ac:chgData name="Chen Zhan" userId="9bf1158d-5ec6-44ed-8784-22fed4df2891" providerId="ADAL" clId="{03FF8C7C-5B6D-164B-A439-BDA6A8C0CD35}" dt="2023-11-13T12:01:45.389" v="10" actId="108"/>
          <ac:spMkLst>
            <pc:docMk/>
            <pc:sldMk cId="3179083944" sldId="598"/>
            <ac:spMk id="2" creationId="{77241A0A-9BE0-6F82-ECC5-CCB82F58A608}"/>
          </ac:spMkLst>
        </pc:spChg>
        <pc:spChg chg="add del mod">
          <ac:chgData name="Chen Zhan" userId="9bf1158d-5ec6-44ed-8784-22fed4df2891" providerId="ADAL" clId="{03FF8C7C-5B6D-164B-A439-BDA6A8C0CD35}" dt="2023-11-14T11:15:25.549" v="38" actId="478"/>
          <ac:spMkLst>
            <pc:docMk/>
            <pc:sldMk cId="3179083944" sldId="598"/>
            <ac:spMk id="5" creationId="{3AA60A2D-0D56-EF6E-DF2A-C9B114F2C3A3}"/>
          </ac:spMkLst>
        </pc:spChg>
        <pc:spChg chg="add del mod">
          <ac:chgData name="Chen Zhan" userId="9bf1158d-5ec6-44ed-8784-22fed4df2891" providerId="ADAL" clId="{03FF8C7C-5B6D-164B-A439-BDA6A8C0CD35}" dt="2023-11-14T11:15:25.549" v="38" actId="478"/>
          <ac:spMkLst>
            <pc:docMk/>
            <pc:sldMk cId="3179083944" sldId="598"/>
            <ac:spMk id="6" creationId="{53FF1E45-756C-C044-CEA8-6184B4BB71BC}"/>
          </ac:spMkLst>
        </pc:spChg>
        <pc:spChg chg="add del mod">
          <ac:chgData name="Chen Zhan" userId="9bf1158d-5ec6-44ed-8784-22fed4df2891" providerId="ADAL" clId="{03FF8C7C-5B6D-164B-A439-BDA6A8C0CD35}" dt="2023-11-14T11:15:25.549" v="38" actId="478"/>
          <ac:spMkLst>
            <pc:docMk/>
            <pc:sldMk cId="3179083944" sldId="598"/>
            <ac:spMk id="8" creationId="{F659E1B9-2F85-9E19-4E72-11863310D0D8}"/>
          </ac:spMkLst>
        </pc:spChg>
        <pc:spChg chg="add del mod">
          <ac:chgData name="Chen Zhan" userId="9bf1158d-5ec6-44ed-8784-22fed4df2891" providerId="ADAL" clId="{03FF8C7C-5B6D-164B-A439-BDA6A8C0CD35}" dt="2023-11-14T11:15:25.549" v="38" actId="478"/>
          <ac:spMkLst>
            <pc:docMk/>
            <pc:sldMk cId="3179083944" sldId="598"/>
            <ac:spMk id="9" creationId="{3A3DF7C9-7149-5294-65C3-D92B90621DE5}"/>
          </ac:spMkLst>
        </pc:spChg>
        <pc:spChg chg="add del mod">
          <ac:chgData name="Chen Zhan" userId="9bf1158d-5ec6-44ed-8784-22fed4df2891" providerId="ADAL" clId="{03FF8C7C-5B6D-164B-A439-BDA6A8C0CD35}" dt="2023-11-14T11:15:25.549" v="38" actId="478"/>
          <ac:spMkLst>
            <pc:docMk/>
            <pc:sldMk cId="3179083944" sldId="598"/>
            <ac:spMk id="10" creationId="{4587B293-9F1E-ED06-5191-1E9A0653E522}"/>
          </ac:spMkLst>
        </pc:spChg>
        <pc:spChg chg="add mod">
          <ac:chgData name="Chen Zhan" userId="9bf1158d-5ec6-44ed-8784-22fed4df2891" providerId="ADAL" clId="{03FF8C7C-5B6D-164B-A439-BDA6A8C0CD35}" dt="2023-11-14T11:21:00.656" v="57" actId="1038"/>
          <ac:spMkLst>
            <pc:docMk/>
            <pc:sldMk cId="3179083944" sldId="598"/>
            <ac:spMk id="11" creationId="{60501C89-CFA6-4365-1CCE-9841C360CD15}"/>
          </ac:spMkLst>
        </pc:spChg>
        <pc:graphicFrameChg chg="add del mod">
          <ac:chgData name="Chen Zhan" userId="9bf1158d-5ec6-44ed-8784-22fed4df2891" providerId="ADAL" clId="{03FF8C7C-5B6D-164B-A439-BDA6A8C0CD35}" dt="2023-11-14T11:15:25.549" v="38" actId="478"/>
          <ac:graphicFrameMkLst>
            <pc:docMk/>
            <pc:sldMk cId="3179083944" sldId="598"/>
            <ac:graphicFrameMk id="7" creationId="{492D0A60-08D0-77A3-FBFF-5F2C876F2622}"/>
          </ac:graphicFrameMkLst>
        </pc:graphicFrameChg>
        <pc:graphicFrameChg chg="add mod">
          <ac:chgData name="Chen Zhan" userId="9bf1158d-5ec6-44ed-8784-22fed4df2891" providerId="ADAL" clId="{03FF8C7C-5B6D-164B-A439-BDA6A8C0CD35}" dt="2023-11-14T11:21:00.656" v="57" actId="1038"/>
          <ac:graphicFrameMkLst>
            <pc:docMk/>
            <pc:sldMk cId="3179083944" sldId="598"/>
            <ac:graphicFrameMk id="12" creationId="{E1E347AA-AE44-559F-68C2-FBCD6AD96888}"/>
          </ac:graphicFrameMkLst>
        </pc:graphicFrameChg>
      </pc:sldChg>
      <pc:sldChg chg="add ord">
        <pc:chgData name="Chen Zhan" userId="9bf1158d-5ec6-44ed-8784-22fed4df2891" providerId="ADAL" clId="{03FF8C7C-5B6D-164B-A439-BDA6A8C0CD35}" dt="2023-11-14T12:18:28.778" v="128" actId="20578"/>
        <pc:sldMkLst>
          <pc:docMk/>
          <pc:sldMk cId="47405101" sldId="599"/>
        </pc:sldMkLst>
      </pc:sldChg>
      <pc:sldChg chg="addSp delSp modSp add modAnim">
        <pc:chgData name="Chen Zhan" userId="9bf1158d-5ec6-44ed-8784-22fed4df2891" providerId="ADAL" clId="{03FF8C7C-5B6D-164B-A439-BDA6A8C0CD35}" dt="2023-11-14T11:21:49.787" v="86" actId="1036"/>
        <pc:sldMkLst>
          <pc:docMk/>
          <pc:sldMk cId="2006992930" sldId="600"/>
        </pc:sldMkLst>
        <pc:spChg chg="mod">
          <ac:chgData name="Chen Zhan" userId="9bf1158d-5ec6-44ed-8784-22fed4df2891" providerId="ADAL" clId="{03FF8C7C-5B6D-164B-A439-BDA6A8C0CD35}" dt="2023-11-14T11:21:31.622" v="60" actId="1076"/>
          <ac:spMkLst>
            <pc:docMk/>
            <pc:sldMk cId="2006992930" sldId="600"/>
            <ac:spMk id="2" creationId="{77241A0A-9BE0-6F82-ECC5-CCB82F58A608}"/>
          </ac:spMkLst>
        </pc:spChg>
        <pc:spChg chg="del">
          <ac:chgData name="Chen Zhan" userId="9bf1158d-5ec6-44ed-8784-22fed4df2891" providerId="ADAL" clId="{03FF8C7C-5B6D-164B-A439-BDA6A8C0CD35}" dt="2023-11-14T11:21:40.667" v="61" actId="478"/>
          <ac:spMkLst>
            <pc:docMk/>
            <pc:sldMk cId="2006992930" sldId="600"/>
            <ac:spMk id="5" creationId="{3AA60A2D-0D56-EF6E-DF2A-C9B114F2C3A3}"/>
          </ac:spMkLst>
        </pc:spChg>
        <pc:spChg chg="del">
          <ac:chgData name="Chen Zhan" userId="9bf1158d-5ec6-44ed-8784-22fed4df2891" providerId="ADAL" clId="{03FF8C7C-5B6D-164B-A439-BDA6A8C0CD35}" dt="2023-11-14T11:21:40.667" v="61" actId="478"/>
          <ac:spMkLst>
            <pc:docMk/>
            <pc:sldMk cId="2006992930" sldId="600"/>
            <ac:spMk id="6" creationId="{53FF1E45-756C-C044-CEA8-6184B4BB71BC}"/>
          </ac:spMkLst>
        </pc:spChg>
        <pc:spChg chg="del">
          <ac:chgData name="Chen Zhan" userId="9bf1158d-5ec6-44ed-8784-22fed4df2891" providerId="ADAL" clId="{03FF8C7C-5B6D-164B-A439-BDA6A8C0CD35}" dt="2023-11-14T11:21:40.667" v="61" actId="478"/>
          <ac:spMkLst>
            <pc:docMk/>
            <pc:sldMk cId="2006992930" sldId="600"/>
            <ac:spMk id="8" creationId="{F659E1B9-2F85-9E19-4E72-11863310D0D8}"/>
          </ac:spMkLst>
        </pc:spChg>
        <pc:spChg chg="del">
          <ac:chgData name="Chen Zhan" userId="9bf1158d-5ec6-44ed-8784-22fed4df2891" providerId="ADAL" clId="{03FF8C7C-5B6D-164B-A439-BDA6A8C0CD35}" dt="2023-11-14T11:21:40.667" v="61" actId="478"/>
          <ac:spMkLst>
            <pc:docMk/>
            <pc:sldMk cId="2006992930" sldId="600"/>
            <ac:spMk id="9" creationId="{3A3DF7C9-7149-5294-65C3-D92B90621DE5}"/>
          </ac:spMkLst>
        </pc:spChg>
        <pc:spChg chg="del">
          <ac:chgData name="Chen Zhan" userId="9bf1158d-5ec6-44ed-8784-22fed4df2891" providerId="ADAL" clId="{03FF8C7C-5B6D-164B-A439-BDA6A8C0CD35}" dt="2023-11-14T11:21:40.667" v="61" actId="478"/>
          <ac:spMkLst>
            <pc:docMk/>
            <pc:sldMk cId="2006992930" sldId="600"/>
            <ac:spMk id="10" creationId="{4587B293-9F1E-ED06-5191-1E9A0653E522}"/>
          </ac:spMkLst>
        </pc:spChg>
        <pc:spChg chg="mod">
          <ac:chgData name="Chen Zhan" userId="9bf1158d-5ec6-44ed-8784-22fed4df2891" providerId="ADAL" clId="{03FF8C7C-5B6D-164B-A439-BDA6A8C0CD35}" dt="2023-11-14T11:21:49.787" v="86" actId="1036"/>
          <ac:spMkLst>
            <pc:docMk/>
            <pc:sldMk cId="2006992930" sldId="600"/>
            <ac:spMk id="12" creationId="{6C6D5C5A-8B1A-ACAF-9385-BEA9AFA9D18D}"/>
          </ac:spMkLst>
        </pc:spChg>
        <pc:spChg chg="add mod">
          <ac:chgData name="Chen Zhan" userId="9bf1158d-5ec6-44ed-8784-22fed4df2891" providerId="ADAL" clId="{03FF8C7C-5B6D-164B-A439-BDA6A8C0CD35}" dt="2023-11-14T11:21:49.787" v="86" actId="1036"/>
          <ac:spMkLst>
            <pc:docMk/>
            <pc:sldMk cId="2006992930" sldId="600"/>
            <ac:spMk id="16" creationId="{42D08972-3FD3-B327-9ECB-42F3EFE0980F}"/>
          </ac:spMkLst>
        </pc:spChg>
        <pc:grpChg chg="add mod">
          <ac:chgData name="Chen Zhan" userId="9bf1158d-5ec6-44ed-8784-22fed4df2891" providerId="ADAL" clId="{03FF8C7C-5B6D-164B-A439-BDA6A8C0CD35}" dt="2023-11-14T11:21:49.787" v="86" actId="1036"/>
          <ac:grpSpMkLst>
            <pc:docMk/>
            <pc:sldMk cId="2006992930" sldId="600"/>
            <ac:grpSpMk id="11" creationId="{3668B43F-E2FC-036F-1192-42D150EBE333}"/>
          </ac:grpSpMkLst>
        </pc:grpChg>
        <pc:graphicFrameChg chg="del">
          <ac:chgData name="Chen Zhan" userId="9bf1158d-5ec6-44ed-8784-22fed4df2891" providerId="ADAL" clId="{03FF8C7C-5B6D-164B-A439-BDA6A8C0CD35}" dt="2023-11-14T11:21:40.667" v="61" actId="478"/>
          <ac:graphicFrameMkLst>
            <pc:docMk/>
            <pc:sldMk cId="2006992930" sldId="600"/>
            <ac:graphicFrameMk id="7" creationId="{492D0A60-08D0-77A3-FBFF-5F2C876F2622}"/>
          </ac:graphicFrameMkLst>
        </pc:graphicFrameChg>
        <pc:graphicFrameChg chg="mod">
          <ac:chgData name="Chen Zhan" userId="9bf1158d-5ec6-44ed-8784-22fed4df2891" providerId="ADAL" clId="{03FF8C7C-5B6D-164B-A439-BDA6A8C0CD35}" dt="2023-11-14T11:21:49.787" v="86" actId="1036"/>
          <ac:graphicFrameMkLst>
            <pc:docMk/>
            <pc:sldMk cId="2006992930" sldId="600"/>
            <ac:graphicFrameMk id="13" creationId="{1D5A0DC4-289F-4832-A701-B75A2F00374C}"/>
          </ac:graphicFrameMkLst>
        </pc:graphicFrameChg>
        <pc:graphicFrameChg chg="mod">
          <ac:chgData name="Chen Zhan" userId="9bf1158d-5ec6-44ed-8784-22fed4df2891" providerId="ADAL" clId="{03FF8C7C-5B6D-164B-A439-BDA6A8C0CD35}" dt="2023-11-14T11:21:49.787" v="86" actId="1036"/>
          <ac:graphicFrameMkLst>
            <pc:docMk/>
            <pc:sldMk cId="2006992930" sldId="600"/>
            <ac:graphicFrameMk id="14" creationId="{3DB3AED4-FCB4-A5F7-0117-F12AAD72494D}"/>
          </ac:graphicFrameMkLst>
        </pc:graphicFrameChg>
        <pc:graphicFrameChg chg="mod">
          <ac:chgData name="Chen Zhan" userId="9bf1158d-5ec6-44ed-8784-22fed4df2891" providerId="ADAL" clId="{03FF8C7C-5B6D-164B-A439-BDA6A8C0CD35}" dt="2023-11-14T11:21:49.787" v="86" actId="1036"/>
          <ac:graphicFrameMkLst>
            <pc:docMk/>
            <pc:sldMk cId="2006992930" sldId="600"/>
            <ac:graphicFrameMk id="15" creationId="{A53C8596-FAB0-8560-E0A4-B1FE2AEBB725}"/>
          </ac:graphicFrameMkLst>
        </pc:graphicFrameChg>
        <pc:graphicFrameChg chg="add mod">
          <ac:chgData name="Chen Zhan" userId="9bf1158d-5ec6-44ed-8784-22fed4df2891" providerId="ADAL" clId="{03FF8C7C-5B6D-164B-A439-BDA6A8C0CD35}" dt="2023-11-14T11:21:49.787" v="86" actId="1036"/>
          <ac:graphicFrameMkLst>
            <pc:docMk/>
            <pc:sldMk cId="2006992930" sldId="600"/>
            <ac:graphicFrameMk id="17" creationId="{744FBA49-1BF3-07CA-A802-B23C71962C2E}"/>
          </ac:graphicFrameMkLst>
        </pc:graphicFrameChg>
      </pc:sldChg>
      <pc:sldChg chg="addSp delSp modSp add mod modAnim">
        <pc:chgData name="Chen Zhan" userId="9bf1158d-5ec6-44ed-8784-22fed4df2891" providerId="ADAL" clId="{03FF8C7C-5B6D-164B-A439-BDA6A8C0CD35}" dt="2023-11-14T11:26:13.095" v="96" actId="1076"/>
        <pc:sldMkLst>
          <pc:docMk/>
          <pc:sldMk cId="4044327935" sldId="601"/>
        </pc:sldMkLst>
        <pc:spChg chg="add mod">
          <ac:chgData name="Chen Zhan" userId="9bf1158d-5ec6-44ed-8784-22fed4df2891" providerId="ADAL" clId="{03FF8C7C-5B6D-164B-A439-BDA6A8C0CD35}" dt="2023-11-14T11:26:02.179" v="94" actId="1076"/>
          <ac:spMkLst>
            <pc:docMk/>
            <pc:sldMk cId="4044327935" sldId="601"/>
            <ac:spMk id="5" creationId="{4570B087-F8CA-8FDE-D17B-FCE4E9C0FDC1}"/>
          </ac:spMkLst>
        </pc:spChg>
        <pc:spChg chg="add mod">
          <ac:chgData name="Chen Zhan" userId="9bf1158d-5ec6-44ed-8784-22fed4df2891" providerId="ADAL" clId="{03FF8C7C-5B6D-164B-A439-BDA6A8C0CD35}" dt="2023-11-14T11:26:13.095" v="96" actId="1076"/>
          <ac:spMkLst>
            <pc:docMk/>
            <pc:sldMk cId="4044327935" sldId="601"/>
            <ac:spMk id="6" creationId="{CC41FB83-A3F2-4944-7C6A-D1A548FB5F4A}"/>
          </ac:spMkLst>
        </pc:spChg>
        <pc:spChg chg="del">
          <ac:chgData name="Chen Zhan" userId="9bf1158d-5ec6-44ed-8784-22fed4df2891" providerId="ADAL" clId="{03FF8C7C-5B6D-164B-A439-BDA6A8C0CD35}" dt="2023-11-14T11:24:13.233" v="88" actId="478"/>
          <ac:spMkLst>
            <pc:docMk/>
            <pc:sldMk cId="4044327935" sldId="601"/>
            <ac:spMk id="16" creationId="{42D08972-3FD3-B327-9ECB-42F3EFE0980F}"/>
          </ac:spMkLst>
        </pc:spChg>
        <pc:grpChg chg="del">
          <ac:chgData name="Chen Zhan" userId="9bf1158d-5ec6-44ed-8784-22fed4df2891" providerId="ADAL" clId="{03FF8C7C-5B6D-164B-A439-BDA6A8C0CD35}" dt="2023-11-14T11:24:14.799" v="90" actId="478"/>
          <ac:grpSpMkLst>
            <pc:docMk/>
            <pc:sldMk cId="4044327935" sldId="601"/>
            <ac:grpSpMk id="11" creationId="{3668B43F-E2FC-036F-1192-42D150EBE333}"/>
          </ac:grpSpMkLst>
        </pc:grpChg>
        <pc:graphicFrameChg chg="del">
          <ac:chgData name="Chen Zhan" userId="9bf1158d-5ec6-44ed-8784-22fed4df2891" providerId="ADAL" clId="{03FF8C7C-5B6D-164B-A439-BDA6A8C0CD35}" dt="2023-11-14T11:24:14.198" v="89" actId="478"/>
          <ac:graphicFrameMkLst>
            <pc:docMk/>
            <pc:sldMk cId="4044327935" sldId="601"/>
            <ac:graphicFrameMk id="17" creationId="{744FBA49-1BF3-07CA-A802-B23C71962C2E}"/>
          </ac:graphicFrameMkLst>
        </pc:graphicFrameChg>
      </pc:sldChg>
      <pc:sldChg chg="addSp delSp modSp add mod modAnim">
        <pc:chgData name="Chen Zhan" userId="9bf1158d-5ec6-44ed-8784-22fed4df2891" providerId="ADAL" clId="{03FF8C7C-5B6D-164B-A439-BDA6A8C0CD35}" dt="2023-11-14T11:27:57.721" v="127" actId="1035"/>
        <pc:sldMkLst>
          <pc:docMk/>
          <pc:sldMk cId="3680314643" sldId="602"/>
        </pc:sldMkLst>
        <pc:spChg chg="del">
          <ac:chgData name="Chen Zhan" userId="9bf1158d-5ec6-44ed-8784-22fed4df2891" providerId="ADAL" clId="{03FF8C7C-5B6D-164B-A439-BDA6A8C0CD35}" dt="2023-11-14T11:27:13.231" v="98" actId="478"/>
          <ac:spMkLst>
            <pc:docMk/>
            <pc:sldMk cId="3680314643" sldId="602"/>
            <ac:spMk id="5" creationId="{4570B087-F8CA-8FDE-D17B-FCE4E9C0FDC1}"/>
          </ac:spMkLst>
        </pc:spChg>
        <pc:spChg chg="del">
          <ac:chgData name="Chen Zhan" userId="9bf1158d-5ec6-44ed-8784-22fed4df2891" providerId="ADAL" clId="{03FF8C7C-5B6D-164B-A439-BDA6A8C0CD35}" dt="2023-11-14T11:27:13.231" v="98" actId="478"/>
          <ac:spMkLst>
            <pc:docMk/>
            <pc:sldMk cId="3680314643" sldId="602"/>
            <ac:spMk id="6" creationId="{CC41FB83-A3F2-4944-7C6A-D1A548FB5F4A}"/>
          </ac:spMkLst>
        </pc:spChg>
        <pc:spChg chg="add mod">
          <ac:chgData name="Chen Zhan" userId="9bf1158d-5ec6-44ed-8784-22fed4df2891" providerId="ADAL" clId="{03FF8C7C-5B6D-164B-A439-BDA6A8C0CD35}" dt="2023-11-14T11:27:57.721" v="127" actId="1035"/>
          <ac:spMkLst>
            <pc:docMk/>
            <pc:sldMk cId="3680314643" sldId="602"/>
            <ac:spMk id="7" creationId="{6C664A70-4AA9-2C4F-E55A-FF5D2944623B}"/>
          </ac:spMkLst>
        </pc:spChg>
        <pc:spChg chg="add mod">
          <ac:chgData name="Chen Zhan" userId="9bf1158d-5ec6-44ed-8784-22fed4df2891" providerId="ADAL" clId="{03FF8C7C-5B6D-164B-A439-BDA6A8C0CD35}" dt="2023-11-14T11:27:57.721" v="127" actId="1035"/>
          <ac:spMkLst>
            <pc:docMk/>
            <pc:sldMk cId="3680314643" sldId="602"/>
            <ac:spMk id="9" creationId="{93ECC25B-0342-137C-C9F9-7617635EC20C}"/>
          </ac:spMkLst>
        </pc:spChg>
        <pc:graphicFrameChg chg="add mod">
          <ac:chgData name="Chen Zhan" userId="9bf1158d-5ec6-44ed-8784-22fed4df2891" providerId="ADAL" clId="{03FF8C7C-5B6D-164B-A439-BDA6A8C0CD35}" dt="2023-11-14T11:27:57.721" v="127" actId="1035"/>
          <ac:graphicFrameMkLst>
            <pc:docMk/>
            <pc:sldMk cId="3680314643" sldId="602"/>
            <ac:graphicFrameMk id="8" creationId="{92AF7C84-8F98-B2F8-860B-7E0719730268}"/>
          </ac:graphicFrameMkLst>
        </pc:graphicFrameChg>
      </pc:sldChg>
      <pc:sldChg chg="del">
        <pc:chgData name="Chen Zhan" userId="9bf1158d-5ec6-44ed-8784-22fed4df2891" providerId="ADAL" clId="{03FF8C7C-5B6D-164B-A439-BDA6A8C0CD35}" dt="2023-11-13T11:52:22.018" v="0" actId="2696"/>
        <pc:sldMkLst>
          <pc:docMk/>
          <pc:sldMk cId="445610513" sldId="603"/>
        </pc:sldMkLst>
      </pc:sldChg>
      <pc:sldChg chg="addSp delSp modSp add modAnim">
        <pc:chgData name="Chen Zhan" userId="9bf1158d-5ec6-44ed-8784-22fed4df2891" providerId="ADAL" clId="{03FF8C7C-5B6D-164B-A439-BDA6A8C0CD35}" dt="2023-11-14T12:20:25.217" v="133" actId="1076"/>
        <pc:sldMkLst>
          <pc:docMk/>
          <pc:sldMk cId="3230847389" sldId="603"/>
        </pc:sldMkLst>
        <pc:spChg chg="add mod">
          <ac:chgData name="Chen Zhan" userId="9bf1158d-5ec6-44ed-8784-22fed4df2891" providerId="ADAL" clId="{03FF8C7C-5B6D-164B-A439-BDA6A8C0CD35}" dt="2023-11-14T12:20:25.217" v="133" actId="1076"/>
          <ac:spMkLst>
            <pc:docMk/>
            <pc:sldMk cId="3230847389" sldId="603"/>
            <ac:spMk id="5" creationId="{6ADBF8DB-F168-5847-CC91-A0A9A3826FAD}"/>
          </ac:spMkLst>
        </pc:spChg>
        <pc:spChg chg="add mod">
          <ac:chgData name="Chen Zhan" userId="9bf1158d-5ec6-44ed-8784-22fed4df2891" providerId="ADAL" clId="{03FF8C7C-5B6D-164B-A439-BDA6A8C0CD35}" dt="2023-11-14T12:20:25.217" v="133" actId="1076"/>
          <ac:spMkLst>
            <pc:docMk/>
            <pc:sldMk cId="3230847389" sldId="603"/>
            <ac:spMk id="6" creationId="{175E495A-CAFD-ECF1-14AB-9D22C3EC06CC}"/>
          </ac:spMkLst>
        </pc:spChg>
        <pc:spChg chg="del">
          <ac:chgData name="Chen Zhan" userId="9bf1158d-5ec6-44ed-8784-22fed4df2891" providerId="ADAL" clId="{03FF8C7C-5B6D-164B-A439-BDA6A8C0CD35}" dt="2023-11-14T12:20:14.135" v="130" actId="478"/>
          <ac:spMkLst>
            <pc:docMk/>
            <pc:sldMk cId="3230847389" sldId="603"/>
            <ac:spMk id="7" creationId="{6C664A70-4AA9-2C4F-E55A-FF5D2944623B}"/>
          </ac:spMkLst>
        </pc:spChg>
        <pc:spChg chg="del">
          <ac:chgData name="Chen Zhan" userId="9bf1158d-5ec6-44ed-8784-22fed4df2891" providerId="ADAL" clId="{03FF8C7C-5B6D-164B-A439-BDA6A8C0CD35}" dt="2023-11-14T12:20:14.135" v="130" actId="478"/>
          <ac:spMkLst>
            <pc:docMk/>
            <pc:sldMk cId="3230847389" sldId="603"/>
            <ac:spMk id="9" creationId="{93ECC25B-0342-137C-C9F9-7617635EC20C}"/>
          </ac:spMkLst>
        </pc:spChg>
        <pc:graphicFrameChg chg="del">
          <ac:chgData name="Chen Zhan" userId="9bf1158d-5ec6-44ed-8784-22fed4df2891" providerId="ADAL" clId="{03FF8C7C-5B6D-164B-A439-BDA6A8C0CD35}" dt="2023-11-14T12:20:14.135" v="130" actId="478"/>
          <ac:graphicFrameMkLst>
            <pc:docMk/>
            <pc:sldMk cId="3230847389" sldId="603"/>
            <ac:graphicFrameMk id="8" creationId="{92AF7C84-8F98-B2F8-860B-7E0719730268}"/>
          </ac:graphicFrameMkLst>
        </pc:graphicFrameChg>
      </pc:sldChg>
      <pc:sldChg chg="del">
        <pc:chgData name="Chen Zhan" userId="9bf1158d-5ec6-44ed-8784-22fed4df2891" providerId="ADAL" clId="{03FF8C7C-5B6D-164B-A439-BDA6A8C0CD35}" dt="2023-11-13T11:52:22.018" v="0" actId="2696"/>
        <pc:sldMkLst>
          <pc:docMk/>
          <pc:sldMk cId="1601405918" sldId="604"/>
        </pc:sldMkLst>
      </pc:sldChg>
      <pc:sldChg chg="addSp delSp modSp add">
        <pc:chgData name="Chen Zhan" userId="9bf1158d-5ec6-44ed-8784-22fed4df2891" providerId="ADAL" clId="{03FF8C7C-5B6D-164B-A439-BDA6A8C0CD35}" dt="2023-11-14T12:21:50.512" v="183" actId="1076"/>
        <pc:sldMkLst>
          <pc:docMk/>
          <pc:sldMk cId="4226898407" sldId="604"/>
        </pc:sldMkLst>
        <pc:spChg chg="del">
          <ac:chgData name="Chen Zhan" userId="9bf1158d-5ec6-44ed-8784-22fed4df2891" providerId="ADAL" clId="{03FF8C7C-5B6D-164B-A439-BDA6A8C0CD35}" dt="2023-11-14T12:20:50.291" v="135" actId="478"/>
          <ac:spMkLst>
            <pc:docMk/>
            <pc:sldMk cId="4226898407" sldId="604"/>
            <ac:spMk id="5" creationId="{6ADBF8DB-F168-5847-CC91-A0A9A3826FAD}"/>
          </ac:spMkLst>
        </pc:spChg>
        <pc:spChg chg="del">
          <ac:chgData name="Chen Zhan" userId="9bf1158d-5ec6-44ed-8784-22fed4df2891" providerId="ADAL" clId="{03FF8C7C-5B6D-164B-A439-BDA6A8C0CD35}" dt="2023-11-14T12:20:50.291" v="135" actId="478"/>
          <ac:spMkLst>
            <pc:docMk/>
            <pc:sldMk cId="4226898407" sldId="604"/>
            <ac:spMk id="6" creationId="{175E495A-CAFD-ECF1-14AB-9D22C3EC06CC}"/>
          </ac:spMkLst>
        </pc:spChg>
        <pc:spChg chg="add mod">
          <ac:chgData name="Chen Zhan" userId="9bf1158d-5ec6-44ed-8784-22fed4df2891" providerId="ADAL" clId="{03FF8C7C-5B6D-164B-A439-BDA6A8C0CD35}" dt="2023-11-14T12:21:50.512" v="183" actId="1076"/>
          <ac:spMkLst>
            <pc:docMk/>
            <pc:sldMk cId="4226898407" sldId="604"/>
            <ac:spMk id="7" creationId="{2A7E8523-7FF7-134E-1969-21FD63994E7D}"/>
          </ac:spMkLst>
        </pc:spChg>
        <pc:spChg chg="add mod">
          <ac:chgData name="Chen Zhan" userId="9bf1158d-5ec6-44ed-8784-22fed4df2891" providerId="ADAL" clId="{03FF8C7C-5B6D-164B-A439-BDA6A8C0CD35}" dt="2023-11-14T12:21:43.117" v="181" actId="1037"/>
          <ac:spMkLst>
            <pc:docMk/>
            <pc:sldMk cId="4226898407" sldId="604"/>
            <ac:spMk id="8" creationId="{EE7D1E2F-EBD7-A484-1F2B-F2AD4B05047F}"/>
          </ac:spMkLst>
        </pc:spChg>
        <pc:spChg chg="add mod">
          <ac:chgData name="Chen Zhan" userId="9bf1158d-5ec6-44ed-8784-22fed4df2891" providerId="ADAL" clId="{03FF8C7C-5B6D-164B-A439-BDA6A8C0CD35}" dt="2023-11-14T12:21:43.117" v="181" actId="1037"/>
          <ac:spMkLst>
            <pc:docMk/>
            <pc:sldMk cId="4226898407" sldId="604"/>
            <ac:spMk id="10" creationId="{5EC54F92-5C43-EEAB-9026-D7FBAA0CB315}"/>
          </ac:spMkLst>
        </pc:spChg>
        <pc:spChg chg="add mod">
          <ac:chgData name="Chen Zhan" userId="9bf1158d-5ec6-44ed-8784-22fed4df2891" providerId="ADAL" clId="{03FF8C7C-5B6D-164B-A439-BDA6A8C0CD35}" dt="2023-11-14T12:21:43.117" v="181" actId="1037"/>
          <ac:spMkLst>
            <pc:docMk/>
            <pc:sldMk cId="4226898407" sldId="604"/>
            <ac:spMk id="11" creationId="{772ED87C-781D-C16D-0FA6-C2DBBB3D1856}"/>
          </ac:spMkLst>
        </pc:spChg>
        <pc:spChg chg="add mod">
          <ac:chgData name="Chen Zhan" userId="9bf1158d-5ec6-44ed-8784-22fed4df2891" providerId="ADAL" clId="{03FF8C7C-5B6D-164B-A439-BDA6A8C0CD35}" dt="2023-11-14T12:21:43.117" v="181" actId="1037"/>
          <ac:spMkLst>
            <pc:docMk/>
            <pc:sldMk cId="4226898407" sldId="604"/>
            <ac:spMk id="12" creationId="{8022573C-8547-87C9-9279-D4F7A9871CFF}"/>
          </ac:spMkLst>
        </pc:spChg>
        <pc:spChg chg="add mod">
          <ac:chgData name="Chen Zhan" userId="9bf1158d-5ec6-44ed-8784-22fed4df2891" providerId="ADAL" clId="{03FF8C7C-5B6D-164B-A439-BDA6A8C0CD35}" dt="2023-11-14T12:21:43.117" v="181" actId="1037"/>
          <ac:spMkLst>
            <pc:docMk/>
            <pc:sldMk cId="4226898407" sldId="604"/>
            <ac:spMk id="13" creationId="{F34174A7-EABC-6A9D-F71D-C9C7D26B92C5}"/>
          </ac:spMkLst>
        </pc:spChg>
        <pc:spChg chg="add mod">
          <ac:chgData name="Chen Zhan" userId="9bf1158d-5ec6-44ed-8784-22fed4df2891" providerId="ADAL" clId="{03FF8C7C-5B6D-164B-A439-BDA6A8C0CD35}" dt="2023-11-14T12:21:43.117" v="181" actId="1037"/>
          <ac:spMkLst>
            <pc:docMk/>
            <pc:sldMk cId="4226898407" sldId="604"/>
            <ac:spMk id="14" creationId="{B0B18B88-CD73-C5F0-E5D3-BA778A5BD1C5}"/>
          </ac:spMkLst>
        </pc:spChg>
        <pc:spChg chg="add mod">
          <ac:chgData name="Chen Zhan" userId="9bf1158d-5ec6-44ed-8784-22fed4df2891" providerId="ADAL" clId="{03FF8C7C-5B6D-164B-A439-BDA6A8C0CD35}" dt="2023-11-14T12:21:43.117" v="181" actId="1037"/>
          <ac:spMkLst>
            <pc:docMk/>
            <pc:sldMk cId="4226898407" sldId="604"/>
            <ac:spMk id="15" creationId="{42583040-92B7-F407-0737-563C00490668}"/>
          </ac:spMkLst>
        </pc:spChg>
        <pc:spChg chg="add mod">
          <ac:chgData name="Chen Zhan" userId="9bf1158d-5ec6-44ed-8784-22fed4df2891" providerId="ADAL" clId="{03FF8C7C-5B6D-164B-A439-BDA6A8C0CD35}" dt="2023-11-14T12:21:43.117" v="181" actId="1037"/>
          <ac:spMkLst>
            <pc:docMk/>
            <pc:sldMk cId="4226898407" sldId="604"/>
            <ac:spMk id="16" creationId="{E6D70664-12D7-C6B6-462F-EDB0C025CBEE}"/>
          </ac:spMkLst>
        </pc:spChg>
        <pc:spChg chg="add mod">
          <ac:chgData name="Chen Zhan" userId="9bf1158d-5ec6-44ed-8784-22fed4df2891" providerId="ADAL" clId="{03FF8C7C-5B6D-164B-A439-BDA6A8C0CD35}" dt="2023-11-14T12:21:43.117" v="181" actId="1037"/>
          <ac:spMkLst>
            <pc:docMk/>
            <pc:sldMk cId="4226898407" sldId="604"/>
            <ac:spMk id="17" creationId="{D935AFB7-AAD4-17C7-3E15-026D2977B06C}"/>
          </ac:spMkLst>
        </pc:spChg>
        <pc:spChg chg="add mod">
          <ac:chgData name="Chen Zhan" userId="9bf1158d-5ec6-44ed-8784-22fed4df2891" providerId="ADAL" clId="{03FF8C7C-5B6D-164B-A439-BDA6A8C0CD35}" dt="2023-11-14T12:21:43.117" v="181" actId="1037"/>
          <ac:spMkLst>
            <pc:docMk/>
            <pc:sldMk cId="4226898407" sldId="604"/>
            <ac:spMk id="18" creationId="{BE7A3849-97A2-6BF6-8B69-9584B11A7A41}"/>
          </ac:spMkLst>
        </pc:spChg>
        <pc:spChg chg="add mod">
          <ac:chgData name="Chen Zhan" userId="9bf1158d-5ec6-44ed-8784-22fed4df2891" providerId="ADAL" clId="{03FF8C7C-5B6D-164B-A439-BDA6A8C0CD35}" dt="2023-11-14T12:21:43.117" v="181" actId="1037"/>
          <ac:spMkLst>
            <pc:docMk/>
            <pc:sldMk cId="4226898407" sldId="604"/>
            <ac:spMk id="19" creationId="{5F195BD2-1574-AC7B-A746-72F7A7F710D1}"/>
          </ac:spMkLst>
        </pc:spChg>
        <pc:spChg chg="add mod">
          <ac:chgData name="Chen Zhan" userId="9bf1158d-5ec6-44ed-8784-22fed4df2891" providerId="ADAL" clId="{03FF8C7C-5B6D-164B-A439-BDA6A8C0CD35}" dt="2023-11-14T12:21:43.117" v="181" actId="1037"/>
          <ac:spMkLst>
            <pc:docMk/>
            <pc:sldMk cId="4226898407" sldId="604"/>
            <ac:spMk id="20" creationId="{7DA93A5A-BBE2-7618-4D73-911D2BFE5C75}"/>
          </ac:spMkLst>
        </pc:spChg>
        <pc:spChg chg="add mod">
          <ac:chgData name="Chen Zhan" userId="9bf1158d-5ec6-44ed-8784-22fed4df2891" providerId="ADAL" clId="{03FF8C7C-5B6D-164B-A439-BDA6A8C0CD35}" dt="2023-11-14T12:21:43.117" v="181" actId="1037"/>
          <ac:spMkLst>
            <pc:docMk/>
            <pc:sldMk cId="4226898407" sldId="604"/>
            <ac:spMk id="21" creationId="{F8F38D92-3357-2787-F1EB-7C9BD08DC9B9}"/>
          </ac:spMkLst>
        </pc:spChg>
        <pc:spChg chg="add mod">
          <ac:chgData name="Chen Zhan" userId="9bf1158d-5ec6-44ed-8784-22fed4df2891" providerId="ADAL" clId="{03FF8C7C-5B6D-164B-A439-BDA6A8C0CD35}" dt="2023-11-14T12:21:43.117" v="181" actId="1037"/>
          <ac:spMkLst>
            <pc:docMk/>
            <pc:sldMk cId="4226898407" sldId="604"/>
            <ac:spMk id="22" creationId="{3446E24A-15F3-1064-F78D-6A0490CF5796}"/>
          </ac:spMkLst>
        </pc:spChg>
        <pc:spChg chg="add mod">
          <ac:chgData name="Chen Zhan" userId="9bf1158d-5ec6-44ed-8784-22fed4df2891" providerId="ADAL" clId="{03FF8C7C-5B6D-164B-A439-BDA6A8C0CD35}" dt="2023-11-14T12:21:43.117" v="181" actId="1037"/>
          <ac:spMkLst>
            <pc:docMk/>
            <pc:sldMk cId="4226898407" sldId="604"/>
            <ac:spMk id="23" creationId="{A1E23B85-66D1-810B-DBE0-61B7259120AC}"/>
          </ac:spMkLst>
        </pc:spChg>
        <pc:spChg chg="add mod">
          <ac:chgData name="Chen Zhan" userId="9bf1158d-5ec6-44ed-8784-22fed4df2891" providerId="ADAL" clId="{03FF8C7C-5B6D-164B-A439-BDA6A8C0CD35}" dt="2023-11-14T12:21:43.117" v="181" actId="1037"/>
          <ac:spMkLst>
            <pc:docMk/>
            <pc:sldMk cId="4226898407" sldId="604"/>
            <ac:spMk id="24" creationId="{FE90B6D5-7F26-8081-E3D3-D1184210995D}"/>
          </ac:spMkLst>
        </pc:spChg>
        <pc:spChg chg="add mod">
          <ac:chgData name="Chen Zhan" userId="9bf1158d-5ec6-44ed-8784-22fed4df2891" providerId="ADAL" clId="{03FF8C7C-5B6D-164B-A439-BDA6A8C0CD35}" dt="2023-11-14T12:21:43.117" v="181" actId="1037"/>
          <ac:spMkLst>
            <pc:docMk/>
            <pc:sldMk cId="4226898407" sldId="604"/>
            <ac:spMk id="25" creationId="{BFDCAF1D-05A1-7F68-3927-4EDAB3562E34}"/>
          </ac:spMkLst>
        </pc:spChg>
        <pc:spChg chg="add mod">
          <ac:chgData name="Chen Zhan" userId="9bf1158d-5ec6-44ed-8784-22fed4df2891" providerId="ADAL" clId="{03FF8C7C-5B6D-164B-A439-BDA6A8C0CD35}" dt="2023-11-14T12:21:43.117" v="181" actId="1037"/>
          <ac:spMkLst>
            <pc:docMk/>
            <pc:sldMk cId="4226898407" sldId="604"/>
            <ac:spMk id="26" creationId="{585A6B50-2714-3F55-5F65-C4A1A68C7226}"/>
          </ac:spMkLst>
        </pc:spChg>
        <pc:spChg chg="add mod">
          <ac:chgData name="Chen Zhan" userId="9bf1158d-5ec6-44ed-8784-22fed4df2891" providerId="ADAL" clId="{03FF8C7C-5B6D-164B-A439-BDA6A8C0CD35}" dt="2023-11-14T12:21:43.117" v="181" actId="1037"/>
          <ac:spMkLst>
            <pc:docMk/>
            <pc:sldMk cId="4226898407" sldId="604"/>
            <ac:spMk id="27" creationId="{1A4F3441-2890-A78A-FFFC-0896F2B39784}"/>
          </ac:spMkLst>
        </pc:spChg>
        <pc:spChg chg="add mod">
          <ac:chgData name="Chen Zhan" userId="9bf1158d-5ec6-44ed-8784-22fed4df2891" providerId="ADAL" clId="{03FF8C7C-5B6D-164B-A439-BDA6A8C0CD35}" dt="2023-11-14T12:21:43.117" v="181" actId="1037"/>
          <ac:spMkLst>
            <pc:docMk/>
            <pc:sldMk cId="4226898407" sldId="604"/>
            <ac:spMk id="28" creationId="{02E45D7E-52AF-2EE7-90B7-A445C9E32CE4}"/>
          </ac:spMkLst>
        </pc:spChg>
        <pc:spChg chg="add mod">
          <ac:chgData name="Chen Zhan" userId="9bf1158d-5ec6-44ed-8784-22fed4df2891" providerId="ADAL" clId="{03FF8C7C-5B6D-164B-A439-BDA6A8C0CD35}" dt="2023-11-14T12:21:43.117" v="181" actId="1037"/>
          <ac:spMkLst>
            <pc:docMk/>
            <pc:sldMk cId="4226898407" sldId="604"/>
            <ac:spMk id="29" creationId="{C47641DD-F601-7DE1-0FE6-A38573BB2723}"/>
          </ac:spMkLst>
        </pc:spChg>
        <pc:spChg chg="add mod">
          <ac:chgData name="Chen Zhan" userId="9bf1158d-5ec6-44ed-8784-22fed4df2891" providerId="ADAL" clId="{03FF8C7C-5B6D-164B-A439-BDA6A8C0CD35}" dt="2023-11-14T12:21:43.117" v="181" actId="1037"/>
          <ac:spMkLst>
            <pc:docMk/>
            <pc:sldMk cId="4226898407" sldId="604"/>
            <ac:spMk id="30" creationId="{18D33241-9C77-3444-FBED-2A26A22659F7}"/>
          </ac:spMkLst>
        </pc:spChg>
        <pc:spChg chg="add mod">
          <ac:chgData name="Chen Zhan" userId="9bf1158d-5ec6-44ed-8784-22fed4df2891" providerId="ADAL" clId="{03FF8C7C-5B6D-164B-A439-BDA6A8C0CD35}" dt="2023-11-14T12:21:43.117" v="181" actId="1037"/>
          <ac:spMkLst>
            <pc:docMk/>
            <pc:sldMk cId="4226898407" sldId="604"/>
            <ac:spMk id="31" creationId="{406E3574-375C-806D-5EF8-BDF8A451C68B}"/>
          </ac:spMkLst>
        </pc:spChg>
        <pc:spChg chg="add mod">
          <ac:chgData name="Chen Zhan" userId="9bf1158d-5ec6-44ed-8784-22fed4df2891" providerId="ADAL" clId="{03FF8C7C-5B6D-164B-A439-BDA6A8C0CD35}" dt="2023-11-14T12:21:43.117" v="181" actId="1037"/>
          <ac:spMkLst>
            <pc:docMk/>
            <pc:sldMk cId="4226898407" sldId="604"/>
            <ac:spMk id="32" creationId="{4D514CBD-6C6B-3935-570D-BD8EF782EBB3}"/>
          </ac:spMkLst>
        </pc:spChg>
        <pc:spChg chg="add mod">
          <ac:chgData name="Chen Zhan" userId="9bf1158d-5ec6-44ed-8784-22fed4df2891" providerId="ADAL" clId="{03FF8C7C-5B6D-164B-A439-BDA6A8C0CD35}" dt="2023-11-14T12:21:43.117" v="181" actId="1037"/>
          <ac:spMkLst>
            <pc:docMk/>
            <pc:sldMk cId="4226898407" sldId="604"/>
            <ac:spMk id="33" creationId="{08034D7B-D037-618B-8DC6-E3C53D4C1205}"/>
          </ac:spMkLst>
        </pc:spChg>
        <pc:spChg chg="add mod">
          <ac:chgData name="Chen Zhan" userId="9bf1158d-5ec6-44ed-8784-22fed4df2891" providerId="ADAL" clId="{03FF8C7C-5B6D-164B-A439-BDA6A8C0CD35}" dt="2023-11-14T12:21:43.117" v="181" actId="1037"/>
          <ac:spMkLst>
            <pc:docMk/>
            <pc:sldMk cId="4226898407" sldId="604"/>
            <ac:spMk id="34" creationId="{6723316D-B14C-F329-AE73-301003300E11}"/>
          </ac:spMkLst>
        </pc:spChg>
        <pc:spChg chg="add mod">
          <ac:chgData name="Chen Zhan" userId="9bf1158d-5ec6-44ed-8784-22fed4df2891" providerId="ADAL" clId="{03FF8C7C-5B6D-164B-A439-BDA6A8C0CD35}" dt="2023-11-14T12:21:43.117" v="181" actId="1037"/>
          <ac:spMkLst>
            <pc:docMk/>
            <pc:sldMk cId="4226898407" sldId="604"/>
            <ac:spMk id="35" creationId="{173F0ECC-D69B-CBCE-A2A8-A798E813DC87}"/>
          </ac:spMkLst>
        </pc:spChg>
        <pc:spChg chg="add mod">
          <ac:chgData name="Chen Zhan" userId="9bf1158d-5ec6-44ed-8784-22fed4df2891" providerId="ADAL" clId="{03FF8C7C-5B6D-164B-A439-BDA6A8C0CD35}" dt="2023-11-14T12:21:43.117" v="181" actId="1037"/>
          <ac:spMkLst>
            <pc:docMk/>
            <pc:sldMk cId="4226898407" sldId="604"/>
            <ac:spMk id="36" creationId="{73F83039-2D83-78B2-CF62-EA6E55751EFE}"/>
          </ac:spMkLst>
        </pc:spChg>
        <pc:graphicFrameChg chg="add mod">
          <ac:chgData name="Chen Zhan" userId="9bf1158d-5ec6-44ed-8784-22fed4df2891" providerId="ADAL" clId="{03FF8C7C-5B6D-164B-A439-BDA6A8C0CD35}" dt="2023-11-14T12:21:43.117" v="181" actId="1037"/>
          <ac:graphicFrameMkLst>
            <pc:docMk/>
            <pc:sldMk cId="4226898407" sldId="604"/>
            <ac:graphicFrameMk id="9" creationId="{380718D2-1215-053E-E093-4CE6B1A5D6D4}"/>
          </ac:graphicFrameMkLst>
        </pc:graphicFrameChg>
      </pc:sldChg>
      <pc:sldChg chg="del">
        <pc:chgData name="Chen Zhan" userId="9bf1158d-5ec6-44ed-8784-22fed4df2891" providerId="ADAL" clId="{03FF8C7C-5B6D-164B-A439-BDA6A8C0CD35}" dt="2023-11-13T11:53:36.784" v="4" actId="2696"/>
        <pc:sldMkLst>
          <pc:docMk/>
          <pc:sldMk cId="2548507225" sldId="605"/>
        </pc:sldMkLst>
      </pc:sldChg>
      <pc:sldChg chg="addSp delSp modSp add">
        <pc:chgData name="Chen Zhan" userId="9bf1158d-5ec6-44ed-8784-22fed4df2891" providerId="ADAL" clId="{03FF8C7C-5B6D-164B-A439-BDA6A8C0CD35}" dt="2023-11-14T12:22:37.663" v="212" actId="1038"/>
        <pc:sldMkLst>
          <pc:docMk/>
          <pc:sldMk cId="3870125524" sldId="605"/>
        </pc:sldMkLst>
        <pc:spChg chg="add mod">
          <ac:chgData name="Chen Zhan" userId="9bf1158d-5ec6-44ed-8784-22fed4df2891" providerId="ADAL" clId="{03FF8C7C-5B6D-164B-A439-BDA6A8C0CD35}" dt="2023-11-14T12:22:37.663" v="212" actId="1038"/>
          <ac:spMkLst>
            <pc:docMk/>
            <pc:sldMk cId="3870125524" sldId="605"/>
            <ac:spMk id="5" creationId="{7D5667F6-DAF5-FB4D-B987-B49642707F58}"/>
          </ac:spMkLst>
        </pc:spChg>
        <pc:spChg chg="add mod">
          <ac:chgData name="Chen Zhan" userId="9bf1158d-5ec6-44ed-8784-22fed4df2891" providerId="ADAL" clId="{03FF8C7C-5B6D-164B-A439-BDA6A8C0CD35}" dt="2023-11-14T12:22:37.663" v="212" actId="1038"/>
          <ac:spMkLst>
            <pc:docMk/>
            <pc:sldMk cId="3870125524" sldId="605"/>
            <ac:spMk id="6" creationId="{352F5909-4C35-2D67-2CC9-4B730FC0DADE}"/>
          </ac:spMkLst>
        </pc:spChg>
        <pc:spChg chg="del">
          <ac:chgData name="Chen Zhan" userId="9bf1158d-5ec6-44ed-8784-22fed4df2891" providerId="ADAL" clId="{03FF8C7C-5B6D-164B-A439-BDA6A8C0CD35}" dt="2023-11-14T12:22:13.269" v="185" actId="478"/>
          <ac:spMkLst>
            <pc:docMk/>
            <pc:sldMk cId="3870125524" sldId="605"/>
            <ac:spMk id="7" creationId="{2A7E8523-7FF7-134E-1969-21FD63994E7D}"/>
          </ac:spMkLst>
        </pc:spChg>
        <pc:spChg chg="del">
          <ac:chgData name="Chen Zhan" userId="9bf1158d-5ec6-44ed-8784-22fed4df2891" providerId="ADAL" clId="{03FF8C7C-5B6D-164B-A439-BDA6A8C0CD35}" dt="2023-11-14T12:22:13.269" v="185" actId="478"/>
          <ac:spMkLst>
            <pc:docMk/>
            <pc:sldMk cId="3870125524" sldId="605"/>
            <ac:spMk id="8" creationId="{EE7D1E2F-EBD7-A484-1F2B-F2AD4B05047F}"/>
          </ac:spMkLst>
        </pc:spChg>
        <pc:spChg chg="del">
          <ac:chgData name="Chen Zhan" userId="9bf1158d-5ec6-44ed-8784-22fed4df2891" providerId="ADAL" clId="{03FF8C7C-5B6D-164B-A439-BDA6A8C0CD35}" dt="2023-11-14T12:22:13.269" v="185" actId="478"/>
          <ac:spMkLst>
            <pc:docMk/>
            <pc:sldMk cId="3870125524" sldId="605"/>
            <ac:spMk id="10" creationId="{5EC54F92-5C43-EEAB-9026-D7FBAA0CB315}"/>
          </ac:spMkLst>
        </pc:spChg>
        <pc:spChg chg="del">
          <ac:chgData name="Chen Zhan" userId="9bf1158d-5ec6-44ed-8784-22fed4df2891" providerId="ADAL" clId="{03FF8C7C-5B6D-164B-A439-BDA6A8C0CD35}" dt="2023-11-14T12:22:13.269" v="185" actId="478"/>
          <ac:spMkLst>
            <pc:docMk/>
            <pc:sldMk cId="3870125524" sldId="605"/>
            <ac:spMk id="11" creationId="{772ED87C-781D-C16D-0FA6-C2DBBB3D1856}"/>
          </ac:spMkLst>
        </pc:spChg>
        <pc:spChg chg="del">
          <ac:chgData name="Chen Zhan" userId="9bf1158d-5ec6-44ed-8784-22fed4df2891" providerId="ADAL" clId="{03FF8C7C-5B6D-164B-A439-BDA6A8C0CD35}" dt="2023-11-14T12:22:13.269" v="185" actId="478"/>
          <ac:spMkLst>
            <pc:docMk/>
            <pc:sldMk cId="3870125524" sldId="605"/>
            <ac:spMk id="12" creationId="{8022573C-8547-87C9-9279-D4F7A9871CFF}"/>
          </ac:spMkLst>
        </pc:spChg>
        <pc:spChg chg="del">
          <ac:chgData name="Chen Zhan" userId="9bf1158d-5ec6-44ed-8784-22fed4df2891" providerId="ADAL" clId="{03FF8C7C-5B6D-164B-A439-BDA6A8C0CD35}" dt="2023-11-14T12:22:13.269" v="185" actId="478"/>
          <ac:spMkLst>
            <pc:docMk/>
            <pc:sldMk cId="3870125524" sldId="605"/>
            <ac:spMk id="13" creationId="{F34174A7-EABC-6A9D-F71D-C9C7D26B92C5}"/>
          </ac:spMkLst>
        </pc:spChg>
        <pc:spChg chg="del">
          <ac:chgData name="Chen Zhan" userId="9bf1158d-5ec6-44ed-8784-22fed4df2891" providerId="ADAL" clId="{03FF8C7C-5B6D-164B-A439-BDA6A8C0CD35}" dt="2023-11-14T12:22:13.269" v="185" actId="478"/>
          <ac:spMkLst>
            <pc:docMk/>
            <pc:sldMk cId="3870125524" sldId="605"/>
            <ac:spMk id="14" creationId="{B0B18B88-CD73-C5F0-E5D3-BA778A5BD1C5}"/>
          </ac:spMkLst>
        </pc:spChg>
        <pc:spChg chg="del">
          <ac:chgData name="Chen Zhan" userId="9bf1158d-5ec6-44ed-8784-22fed4df2891" providerId="ADAL" clId="{03FF8C7C-5B6D-164B-A439-BDA6A8C0CD35}" dt="2023-11-14T12:22:13.269" v="185" actId="478"/>
          <ac:spMkLst>
            <pc:docMk/>
            <pc:sldMk cId="3870125524" sldId="605"/>
            <ac:spMk id="15" creationId="{42583040-92B7-F407-0737-563C00490668}"/>
          </ac:spMkLst>
        </pc:spChg>
        <pc:spChg chg="del">
          <ac:chgData name="Chen Zhan" userId="9bf1158d-5ec6-44ed-8784-22fed4df2891" providerId="ADAL" clId="{03FF8C7C-5B6D-164B-A439-BDA6A8C0CD35}" dt="2023-11-14T12:22:13.269" v="185" actId="478"/>
          <ac:spMkLst>
            <pc:docMk/>
            <pc:sldMk cId="3870125524" sldId="605"/>
            <ac:spMk id="16" creationId="{E6D70664-12D7-C6B6-462F-EDB0C025CBEE}"/>
          </ac:spMkLst>
        </pc:spChg>
        <pc:spChg chg="del">
          <ac:chgData name="Chen Zhan" userId="9bf1158d-5ec6-44ed-8784-22fed4df2891" providerId="ADAL" clId="{03FF8C7C-5B6D-164B-A439-BDA6A8C0CD35}" dt="2023-11-14T12:22:13.269" v="185" actId="478"/>
          <ac:spMkLst>
            <pc:docMk/>
            <pc:sldMk cId="3870125524" sldId="605"/>
            <ac:spMk id="17" creationId="{D935AFB7-AAD4-17C7-3E15-026D2977B06C}"/>
          </ac:spMkLst>
        </pc:spChg>
        <pc:spChg chg="del">
          <ac:chgData name="Chen Zhan" userId="9bf1158d-5ec6-44ed-8784-22fed4df2891" providerId="ADAL" clId="{03FF8C7C-5B6D-164B-A439-BDA6A8C0CD35}" dt="2023-11-14T12:22:13.269" v="185" actId="478"/>
          <ac:spMkLst>
            <pc:docMk/>
            <pc:sldMk cId="3870125524" sldId="605"/>
            <ac:spMk id="18" creationId="{BE7A3849-97A2-6BF6-8B69-9584B11A7A41}"/>
          </ac:spMkLst>
        </pc:spChg>
        <pc:spChg chg="del">
          <ac:chgData name="Chen Zhan" userId="9bf1158d-5ec6-44ed-8784-22fed4df2891" providerId="ADAL" clId="{03FF8C7C-5B6D-164B-A439-BDA6A8C0CD35}" dt="2023-11-14T12:22:13.269" v="185" actId="478"/>
          <ac:spMkLst>
            <pc:docMk/>
            <pc:sldMk cId="3870125524" sldId="605"/>
            <ac:spMk id="19" creationId="{5F195BD2-1574-AC7B-A746-72F7A7F710D1}"/>
          </ac:spMkLst>
        </pc:spChg>
        <pc:spChg chg="del">
          <ac:chgData name="Chen Zhan" userId="9bf1158d-5ec6-44ed-8784-22fed4df2891" providerId="ADAL" clId="{03FF8C7C-5B6D-164B-A439-BDA6A8C0CD35}" dt="2023-11-14T12:22:13.269" v="185" actId="478"/>
          <ac:spMkLst>
            <pc:docMk/>
            <pc:sldMk cId="3870125524" sldId="605"/>
            <ac:spMk id="20" creationId="{7DA93A5A-BBE2-7618-4D73-911D2BFE5C75}"/>
          </ac:spMkLst>
        </pc:spChg>
        <pc:spChg chg="del">
          <ac:chgData name="Chen Zhan" userId="9bf1158d-5ec6-44ed-8784-22fed4df2891" providerId="ADAL" clId="{03FF8C7C-5B6D-164B-A439-BDA6A8C0CD35}" dt="2023-11-14T12:22:31.292" v="188" actId="478"/>
          <ac:spMkLst>
            <pc:docMk/>
            <pc:sldMk cId="3870125524" sldId="605"/>
            <ac:spMk id="21" creationId="{F8F38D92-3357-2787-F1EB-7C9BD08DC9B9}"/>
          </ac:spMkLst>
        </pc:spChg>
        <pc:spChg chg="del">
          <ac:chgData name="Chen Zhan" userId="9bf1158d-5ec6-44ed-8784-22fed4df2891" providerId="ADAL" clId="{03FF8C7C-5B6D-164B-A439-BDA6A8C0CD35}" dt="2023-11-14T12:22:13.269" v="185" actId="478"/>
          <ac:spMkLst>
            <pc:docMk/>
            <pc:sldMk cId="3870125524" sldId="605"/>
            <ac:spMk id="22" creationId="{3446E24A-15F3-1064-F78D-6A0490CF5796}"/>
          </ac:spMkLst>
        </pc:spChg>
        <pc:spChg chg="del">
          <ac:chgData name="Chen Zhan" userId="9bf1158d-5ec6-44ed-8784-22fed4df2891" providerId="ADAL" clId="{03FF8C7C-5B6D-164B-A439-BDA6A8C0CD35}" dt="2023-11-14T12:22:13.269" v="185" actId="478"/>
          <ac:spMkLst>
            <pc:docMk/>
            <pc:sldMk cId="3870125524" sldId="605"/>
            <ac:spMk id="23" creationId="{A1E23B85-66D1-810B-DBE0-61B7259120AC}"/>
          </ac:spMkLst>
        </pc:spChg>
        <pc:spChg chg="del">
          <ac:chgData name="Chen Zhan" userId="9bf1158d-5ec6-44ed-8784-22fed4df2891" providerId="ADAL" clId="{03FF8C7C-5B6D-164B-A439-BDA6A8C0CD35}" dt="2023-11-14T12:22:13.269" v="185" actId="478"/>
          <ac:spMkLst>
            <pc:docMk/>
            <pc:sldMk cId="3870125524" sldId="605"/>
            <ac:spMk id="24" creationId="{FE90B6D5-7F26-8081-E3D3-D1184210995D}"/>
          </ac:spMkLst>
        </pc:spChg>
        <pc:spChg chg="del">
          <ac:chgData name="Chen Zhan" userId="9bf1158d-5ec6-44ed-8784-22fed4df2891" providerId="ADAL" clId="{03FF8C7C-5B6D-164B-A439-BDA6A8C0CD35}" dt="2023-11-14T12:22:13.269" v="185" actId="478"/>
          <ac:spMkLst>
            <pc:docMk/>
            <pc:sldMk cId="3870125524" sldId="605"/>
            <ac:spMk id="25" creationId="{BFDCAF1D-05A1-7F68-3927-4EDAB3562E34}"/>
          </ac:spMkLst>
        </pc:spChg>
        <pc:spChg chg="del">
          <ac:chgData name="Chen Zhan" userId="9bf1158d-5ec6-44ed-8784-22fed4df2891" providerId="ADAL" clId="{03FF8C7C-5B6D-164B-A439-BDA6A8C0CD35}" dt="2023-11-14T12:22:13.269" v="185" actId="478"/>
          <ac:spMkLst>
            <pc:docMk/>
            <pc:sldMk cId="3870125524" sldId="605"/>
            <ac:spMk id="26" creationId="{585A6B50-2714-3F55-5F65-C4A1A68C7226}"/>
          </ac:spMkLst>
        </pc:spChg>
        <pc:spChg chg="del">
          <ac:chgData name="Chen Zhan" userId="9bf1158d-5ec6-44ed-8784-22fed4df2891" providerId="ADAL" clId="{03FF8C7C-5B6D-164B-A439-BDA6A8C0CD35}" dt="2023-11-14T12:22:13.269" v="185" actId="478"/>
          <ac:spMkLst>
            <pc:docMk/>
            <pc:sldMk cId="3870125524" sldId="605"/>
            <ac:spMk id="27" creationId="{1A4F3441-2890-A78A-FFFC-0896F2B39784}"/>
          </ac:spMkLst>
        </pc:spChg>
        <pc:spChg chg="del">
          <ac:chgData name="Chen Zhan" userId="9bf1158d-5ec6-44ed-8784-22fed4df2891" providerId="ADAL" clId="{03FF8C7C-5B6D-164B-A439-BDA6A8C0CD35}" dt="2023-11-14T12:22:13.269" v="185" actId="478"/>
          <ac:spMkLst>
            <pc:docMk/>
            <pc:sldMk cId="3870125524" sldId="605"/>
            <ac:spMk id="28" creationId="{02E45D7E-52AF-2EE7-90B7-A445C9E32CE4}"/>
          </ac:spMkLst>
        </pc:spChg>
        <pc:spChg chg="del">
          <ac:chgData name="Chen Zhan" userId="9bf1158d-5ec6-44ed-8784-22fed4df2891" providerId="ADAL" clId="{03FF8C7C-5B6D-164B-A439-BDA6A8C0CD35}" dt="2023-11-14T12:22:13.269" v="185" actId="478"/>
          <ac:spMkLst>
            <pc:docMk/>
            <pc:sldMk cId="3870125524" sldId="605"/>
            <ac:spMk id="29" creationId="{C47641DD-F601-7DE1-0FE6-A38573BB2723}"/>
          </ac:spMkLst>
        </pc:spChg>
        <pc:spChg chg="del">
          <ac:chgData name="Chen Zhan" userId="9bf1158d-5ec6-44ed-8784-22fed4df2891" providerId="ADAL" clId="{03FF8C7C-5B6D-164B-A439-BDA6A8C0CD35}" dt="2023-11-14T12:22:13.269" v="185" actId="478"/>
          <ac:spMkLst>
            <pc:docMk/>
            <pc:sldMk cId="3870125524" sldId="605"/>
            <ac:spMk id="30" creationId="{18D33241-9C77-3444-FBED-2A26A22659F7}"/>
          </ac:spMkLst>
        </pc:spChg>
        <pc:spChg chg="del">
          <ac:chgData name="Chen Zhan" userId="9bf1158d-5ec6-44ed-8784-22fed4df2891" providerId="ADAL" clId="{03FF8C7C-5B6D-164B-A439-BDA6A8C0CD35}" dt="2023-11-14T12:22:13.269" v="185" actId="478"/>
          <ac:spMkLst>
            <pc:docMk/>
            <pc:sldMk cId="3870125524" sldId="605"/>
            <ac:spMk id="31" creationId="{406E3574-375C-806D-5EF8-BDF8A451C68B}"/>
          </ac:spMkLst>
        </pc:spChg>
        <pc:spChg chg="del">
          <ac:chgData name="Chen Zhan" userId="9bf1158d-5ec6-44ed-8784-22fed4df2891" providerId="ADAL" clId="{03FF8C7C-5B6D-164B-A439-BDA6A8C0CD35}" dt="2023-11-14T12:22:13.269" v="185" actId="478"/>
          <ac:spMkLst>
            <pc:docMk/>
            <pc:sldMk cId="3870125524" sldId="605"/>
            <ac:spMk id="32" creationId="{4D514CBD-6C6B-3935-570D-BD8EF782EBB3}"/>
          </ac:spMkLst>
        </pc:spChg>
        <pc:spChg chg="del">
          <ac:chgData name="Chen Zhan" userId="9bf1158d-5ec6-44ed-8784-22fed4df2891" providerId="ADAL" clId="{03FF8C7C-5B6D-164B-A439-BDA6A8C0CD35}" dt="2023-11-14T12:22:31.292" v="188" actId="478"/>
          <ac:spMkLst>
            <pc:docMk/>
            <pc:sldMk cId="3870125524" sldId="605"/>
            <ac:spMk id="33" creationId="{08034D7B-D037-618B-8DC6-E3C53D4C1205}"/>
          </ac:spMkLst>
        </pc:spChg>
        <pc:spChg chg="del">
          <ac:chgData name="Chen Zhan" userId="9bf1158d-5ec6-44ed-8784-22fed4df2891" providerId="ADAL" clId="{03FF8C7C-5B6D-164B-A439-BDA6A8C0CD35}" dt="2023-11-14T12:22:13.269" v="185" actId="478"/>
          <ac:spMkLst>
            <pc:docMk/>
            <pc:sldMk cId="3870125524" sldId="605"/>
            <ac:spMk id="34" creationId="{6723316D-B14C-F329-AE73-301003300E11}"/>
          </ac:spMkLst>
        </pc:spChg>
        <pc:spChg chg="del">
          <ac:chgData name="Chen Zhan" userId="9bf1158d-5ec6-44ed-8784-22fed4df2891" providerId="ADAL" clId="{03FF8C7C-5B6D-164B-A439-BDA6A8C0CD35}" dt="2023-11-14T12:22:13.269" v="185" actId="478"/>
          <ac:spMkLst>
            <pc:docMk/>
            <pc:sldMk cId="3870125524" sldId="605"/>
            <ac:spMk id="35" creationId="{173F0ECC-D69B-CBCE-A2A8-A798E813DC87}"/>
          </ac:spMkLst>
        </pc:spChg>
        <pc:spChg chg="del">
          <ac:chgData name="Chen Zhan" userId="9bf1158d-5ec6-44ed-8784-22fed4df2891" providerId="ADAL" clId="{03FF8C7C-5B6D-164B-A439-BDA6A8C0CD35}" dt="2023-11-14T12:22:13.269" v="185" actId="478"/>
          <ac:spMkLst>
            <pc:docMk/>
            <pc:sldMk cId="3870125524" sldId="605"/>
            <ac:spMk id="36" creationId="{73F83039-2D83-78B2-CF62-EA6E55751EFE}"/>
          </ac:spMkLst>
        </pc:spChg>
        <pc:spChg chg="add mod">
          <ac:chgData name="Chen Zhan" userId="9bf1158d-5ec6-44ed-8784-22fed4df2891" providerId="ADAL" clId="{03FF8C7C-5B6D-164B-A439-BDA6A8C0CD35}" dt="2023-11-14T12:22:37.663" v="212" actId="1038"/>
          <ac:spMkLst>
            <pc:docMk/>
            <pc:sldMk cId="3870125524" sldId="605"/>
            <ac:spMk id="37" creationId="{BD9DCC88-709E-574E-179B-1C1240B1826E}"/>
          </ac:spMkLst>
        </pc:spChg>
        <pc:spChg chg="add mod">
          <ac:chgData name="Chen Zhan" userId="9bf1158d-5ec6-44ed-8784-22fed4df2891" providerId="ADAL" clId="{03FF8C7C-5B6D-164B-A439-BDA6A8C0CD35}" dt="2023-11-14T12:22:37.663" v="212" actId="1038"/>
          <ac:spMkLst>
            <pc:docMk/>
            <pc:sldMk cId="3870125524" sldId="605"/>
            <ac:spMk id="38" creationId="{C770F0FE-A638-3740-27CE-9EA562F5EE77}"/>
          </ac:spMkLst>
        </pc:spChg>
        <pc:spChg chg="add mod">
          <ac:chgData name="Chen Zhan" userId="9bf1158d-5ec6-44ed-8784-22fed4df2891" providerId="ADAL" clId="{03FF8C7C-5B6D-164B-A439-BDA6A8C0CD35}" dt="2023-11-14T12:22:37.663" v="212" actId="1038"/>
          <ac:spMkLst>
            <pc:docMk/>
            <pc:sldMk cId="3870125524" sldId="605"/>
            <ac:spMk id="39" creationId="{B81028A1-FB28-E586-3812-1515A88F39F8}"/>
          </ac:spMkLst>
        </pc:spChg>
        <pc:spChg chg="add mod">
          <ac:chgData name="Chen Zhan" userId="9bf1158d-5ec6-44ed-8784-22fed4df2891" providerId="ADAL" clId="{03FF8C7C-5B6D-164B-A439-BDA6A8C0CD35}" dt="2023-11-14T12:22:37.663" v="212" actId="1038"/>
          <ac:spMkLst>
            <pc:docMk/>
            <pc:sldMk cId="3870125524" sldId="605"/>
            <ac:spMk id="40" creationId="{3CFE344A-6AD1-46B4-64AB-56C3AE88F777}"/>
          </ac:spMkLst>
        </pc:spChg>
        <pc:spChg chg="add mod">
          <ac:chgData name="Chen Zhan" userId="9bf1158d-5ec6-44ed-8784-22fed4df2891" providerId="ADAL" clId="{03FF8C7C-5B6D-164B-A439-BDA6A8C0CD35}" dt="2023-11-14T12:22:37.663" v="212" actId="1038"/>
          <ac:spMkLst>
            <pc:docMk/>
            <pc:sldMk cId="3870125524" sldId="605"/>
            <ac:spMk id="41" creationId="{F8180C22-FD7F-546A-8D94-49289C59E836}"/>
          </ac:spMkLst>
        </pc:spChg>
        <pc:spChg chg="add mod">
          <ac:chgData name="Chen Zhan" userId="9bf1158d-5ec6-44ed-8784-22fed4df2891" providerId="ADAL" clId="{03FF8C7C-5B6D-164B-A439-BDA6A8C0CD35}" dt="2023-11-14T12:22:37.663" v="212" actId="1038"/>
          <ac:spMkLst>
            <pc:docMk/>
            <pc:sldMk cId="3870125524" sldId="605"/>
            <ac:spMk id="42" creationId="{1AD529C2-18D2-D213-1A6C-CA57B570B962}"/>
          </ac:spMkLst>
        </pc:spChg>
        <pc:spChg chg="add mod">
          <ac:chgData name="Chen Zhan" userId="9bf1158d-5ec6-44ed-8784-22fed4df2891" providerId="ADAL" clId="{03FF8C7C-5B6D-164B-A439-BDA6A8C0CD35}" dt="2023-11-14T12:22:37.663" v="212" actId="1038"/>
          <ac:spMkLst>
            <pc:docMk/>
            <pc:sldMk cId="3870125524" sldId="605"/>
            <ac:spMk id="43" creationId="{2FE3C3CE-4A63-F0AE-85E7-2BC3AB8E5581}"/>
          </ac:spMkLst>
        </pc:spChg>
        <pc:spChg chg="add mod">
          <ac:chgData name="Chen Zhan" userId="9bf1158d-5ec6-44ed-8784-22fed4df2891" providerId="ADAL" clId="{03FF8C7C-5B6D-164B-A439-BDA6A8C0CD35}" dt="2023-11-14T12:22:37.663" v="212" actId="1038"/>
          <ac:spMkLst>
            <pc:docMk/>
            <pc:sldMk cId="3870125524" sldId="605"/>
            <ac:spMk id="44" creationId="{C96C3382-4DF0-5DDD-CC29-DB9D03CF06A2}"/>
          </ac:spMkLst>
        </pc:spChg>
        <pc:spChg chg="add mod">
          <ac:chgData name="Chen Zhan" userId="9bf1158d-5ec6-44ed-8784-22fed4df2891" providerId="ADAL" clId="{03FF8C7C-5B6D-164B-A439-BDA6A8C0CD35}" dt="2023-11-14T12:22:37.663" v="212" actId="1038"/>
          <ac:spMkLst>
            <pc:docMk/>
            <pc:sldMk cId="3870125524" sldId="605"/>
            <ac:spMk id="45" creationId="{5068BB6A-6DE1-E027-1F5E-75B8D5B0880A}"/>
          </ac:spMkLst>
        </pc:spChg>
        <pc:spChg chg="add mod">
          <ac:chgData name="Chen Zhan" userId="9bf1158d-5ec6-44ed-8784-22fed4df2891" providerId="ADAL" clId="{03FF8C7C-5B6D-164B-A439-BDA6A8C0CD35}" dt="2023-11-14T12:22:37.663" v="212" actId="1038"/>
          <ac:spMkLst>
            <pc:docMk/>
            <pc:sldMk cId="3870125524" sldId="605"/>
            <ac:spMk id="46" creationId="{75D97445-0361-A20B-1B68-5E2AC1B0DDE5}"/>
          </ac:spMkLst>
        </pc:spChg>
        <pc:spChg chg="add mod">
          <ac:chgData name="Chen Zhan" userId="9bf1158d-5ec6-44ed-8784-22fed4df2891" providerId="ADAL" clId="{03FF8C7C-5B6D-164B-A439-BDA6A8C0CD35}" dt="2023-11-14T12:22:37.663" v="212" actId="1038"/>
          <ac:spMkLst>
            <pc:docMk/>
            <pc:sldMk cId="3870125524" sldId="605"/>
            <ac:spMk id="47" creationId="{9454E5F4-6AE3-B5B6-F525-D3CDA74DD67B}"/>
          </ac:spMkLst>
        </pc:spChg>
        <pc:spChg chg="add mod">
          <ac:chgData name="Chen Zhan" userId="9bf1158d-5ec6-44ed-8784-22fed4df2891" providerId="ADAL" clId="{03FF8C7C-5B6D-164B-A439-BDA6A8C0CD35}" dt="2023-11-14T12:22:37.663" v="212" actId="1038"/>
          <ac:spMkLst>
            <pc:docMk/>
            <pc:sldMk cId="3870125524" sldId="605"/>
            <ac:spMk id="48" creationId="{490F32E8-230C-7E28-3A21-624B6B5E4CD9}"/>
          </ac:spMkLst>
        </pc:spChg>
        <pc:spChg chg="add mod">
          <ac:chgData name="Chen Zhan" userId="9bf1158d-5ec6-44ed-8784-22fed4df2891" providerId="ADAL" clId="{03FF8C7C-5B6D-164B-A439-BDA6A8C0CD35}" dt="2023-11-14T12:22:37.663" v="212" actId="1038"/>
          <ac:spMkLst>
            <pc:docMk/>
            <pc:sldMk cId="3870125524" sldId="605"/>
            <ac:spMk id="49" creationId="{7C445015-FB41-C5F9-AAF5-046F9E18D507}"/>
          </ac:spMkLst>
        </pc:spChg>
        <pc:spChg chg="add mod">
          <ac:chgData name="Chen Zhan" userId="9bf1158d-5ec6-44ed-8784-22fed4df2891" providerId="ADAL" clId="{03FF8C7C-5B6D-164B-A439-BDA6A8C0CD35}" dt="2023-11-14T12:22:37.663" v="212" actId="1038"/>
          <ac:spMkLst>
            <pc:docMk/>
            <pc:sldMk cId="3870125524" sldId="605"/>
            <ac:spMk id="50" creationId="{87ABA790-CBE0-FAC8-004A-7B03E0DF26AA}"/>
          </ac:spMkLst>
        </pc:spChg>
        <pc:spChg chg="add mod">
          <ac:chgData name="Chen Zhan" userId="9bf1158d-5ec6-44ed-8784-22fed4df2891" providerId="ADAL" clId="{03FF8C7C-5B6D-164B-A439-BDA6A8C0CD35}" dt="2023-11-14T12:22:37.663" v="212" actId="1038"/>
          <ac:spMkLst>
            <pc:docMk/>
            <pc:sldMk cId="3870125524" sldId="605"/>
            <ac:spMk id="51" creationId="{7540D42C-5CF6-7ECD-4CB7-73F78CB56367}"/>
          </ac:spMkLst>
        </pc:spChg>
        <pc:spChg chg="add mod">
          <ac:chgData name="Chen Zhan" userId="9bf1158d-5ec6-44ed-8784-22fed4df2891" providerId="ADAL" clId="{03FF8C7C-5B6D-164B-A439-BDA6A8C0CD35}" dt="2023-11-14T12:22:37.663" v="212" actId="1038"/>
          <ac:spMkLst>
            <pc:docMk/>
            <pc:sldMk cId="3870125524" sldId="605"/>
            <ac:spMk id="52" creationId="{1C9EC99A-CF1A-01A4-DB2E-A3869FD8FED3}"/>
          </ac:spMkLst>
        </pc:spChg>
        <pc:spChg chg="add mod">
          <ac:chgData name="Chen Zhan" userId="9bf1158d-5ec6-44ed-8784-22fed4df2891" providerId="ADAL" clId="{03FF8C7C-5B6D-164B-A439-BDA6A8C0CD35}" dt="2023-11-14T12:22:37.663" v="212" actId="1038"/>
          <ac:spMkLst>
            <pc:docMk/>
            <pc:sldMk cId="3870125524" sldId="605"/>
            <ac:spMk id="53" creationId="{E80F5D1D-5D03-6F50-C2B8-209F20177ABF}"/>
          </ac:spMkLst>
        </pc:spChg>
        <pc:spChg chg="add mod">
          <ac:chgData name="Chen Zhan" userId="9bf1158d-5ec6-44ed-8784-22fed4df2891" providerId="ADAL" clId="{03FF8C7C-5B6D-164B-A439-BDA6A8C0CD35}" dt="2023-11-14T12:22:37.663" v="212" actId="1038"/>
          <ac:spMkLst>
            <pc:docMk/>
            <pc:sldMk cId="3870125524" sldId="605"/>
            <ac:spMk id="54" creationId="{A757DF7F-7F39-8842-2AFF-A75BCA7BD1BD}"/>
          </ac:spMkLst>
        </pc:spChg>
        <pc:spChg chg="add mod">
          <ac:chgData name="Chen Zhan" userId="9bf1158d-5ec6-44ed-8784-22fed4df2891" providerId="ADAL" clId="{03FF8C7C-5B6D-164B-A439-BDA6A8C0CD35}" dt="2023-11-14T12:22:37.663" v="212" actId="1038"/>
          <ac:spMkLst>
            <pc:docMk/>
            <pc:sldMk cId="3870125524" sldId="605"/>
            <ac:spMk id="55" creationId="{2DC27867-0371-21B4-9CF9-4E822A103721}"/>
          </ac:spMkLst>
        </pc:spChg>
        <pc:spChg chg="add mod">
          <ac:chgData name="Chen Zhan" userId="9bf1158d-5ec6-44ed-8784-22fed4df2891" providerId="ADAL" clId="{03FF8C7C-5B6D-164B-A439-BDA6A8C0CD35}" dt="2023-11-14T12:22:37.663" v="212" actId="1038"/>
          <ac:spMkLst>
            <pc:docMk/>
            <pc:sldMk cId="3870125524" sldId="605"/>
            <ac:spMk id="56" creationId="{A706C163-6122-FDB7-859F-49BCA0B5D787}"/>
          </ac:spMkLst>
        </pc:spChg>
        <pc:spChg chg="add mod">
          <ac:chgData name="Chen Zhan" userId="9bf1158d-5ec6-44ed-8784-22fed4df2891" providerId="ADAL" clId="{03FF8C7C-5B6D-164B-A439-BDA6A8C0CD35}" dt="2023-11-14T12:22:37.663" v="212" actId="1038"/>
          <ac:spMkLst>
            <pc:docMk/>
            <pc:sldMk cId="3870125524" sldId="605"/>
            <ac:spMk id="57" creationId="{F1494289-9CEB-C041-57CF-D6EA64424659}"/>
          </ac:spMkLst>
        </pc:spChg>
        <pc:spChg chg="add mod">
          <ac:chgData name="Chen Zhan" userId="9bf1158d-5ec6-44ed-8784-22fed4df2891" providerId="ADAL" clId="{03FF8C7C-5B6D-164B-A439-BDA6A8C0CD35}" dt="2023-11-14T12:22:37.663" v="212" actId="1038"/>
          <ac:spMkLst>
            <pc:docMk/>
            <pc:sldMk cId="3870125524" sldId="605"/>
            <ac:spMk id="58" creationId="{22F8D329-904F-0374-D97B-8AFC434C31FA}"/>
          </ac:spMkLst>
        </pc:spChg>
        <pc:spChg chg="add mod">
          <ac:chgData name="Chen Zhan" userId="9bf1158d-5ec6-44ed-8784-22fed4df2891" providerId="ADAL" clId="{03FF8C7C-5B6D-164B-A439-BDA6A8C0CD35}" dt="2023-11-14T12:22:37.663" v="212" actId="1038"/>
          <ac:spMkLst>
            <pc:docMk/>
            <pc:sldMk cId="3870125524" sldId="605"/>
            <ac:spMk id="59" creationId="{FB1C95E9-1AFB-ABFC-04AD-53C31907F0F8}"/>
          </ac:spMkLst>
        </pc:spChg>
        <pc:spChg chg="add mod">
          <ac:chgData name="Chen Zhan" userId="9bf1158d-5ec6-44ed-8784-22fed4df2891" providerId="ADAL" clId="{03FF8C7C-5B6D-164B-A439-BDA6A8C0CD35}" dt="2023-11-14T12:22:37.663" v="212" actId="1038"/>
          <ac:spMkLst>
            <pc:docMk/>
            <pc:sldMk cId="3870125524" sldId="605"/>
            <ac:spMk id="60" creationId="{E6F8D9D3-8131-A7E1-2146-457144F4AFBB}"/>
          </ac:spMkLst>
        </pc:spChg>
        <pc:spChg chg="add mod">
          <ac:chgData name="Chen Zhan" userId="9bf1158d-5ec6-44ed-8784-22fed4df2891" providerId="ADAL" clId="{03FF8C7C-5B6D-164B-A439-BDA6A8C0CD35}" dt="2023-11-14T12:22:37.663" v="212" actId="1038"/>
          <ac:spMkLst>
            <pc:docMk/>
            <pc:sldMk cId="3870125524" sldId="605"/>
            <ac:spMk id="61" creationId="{181F5FF4-ED24-F950-2D4F-CAEF23233991}"/>
          </ac:spMkLst>
        </pc:spChg>
        <pc:spChg chg="add mod">
          <ac:chgData name="Chen Zhan" userId="9bf1158d-5ec6-44ed-8784-22fed4df2891" providerId="ADAL" clId="{03FF8C7C-5B6D-164B-A439-BDA6A8C0CD35}" dt="2023-11-14T12:22:37.663" v="212" actId="1038"/>
          <ac:spMkLst>
            <pc:docMk/>
            <pc:sldMk cId="3870125524" sldId="605"/>
            <ac:spMk id="62" creationId="{4BB6F395-B9B8-C486-8BC4-1DE5D06486AD}"/>
          </ac:spMkLst>
        </pc:spChg>
        <pc:spChg chg="add mod">
          <ac:chgData name="Chen Zhan" userId="9bf1158d-5ec6-44ed-8784-22fed4df2891" providerId="ADAL" clId="{03FF8C7C-5B6D-164B-A439-BDA6A8C0CD35}" dt="2023-11-14T12:22:37.663" v="212" actId="1038"/>
          <ac:spMkLst>
            <pc:docMk/>
            <pc:sldMk cId="3870125524" sldId="605"/>
            <ac:spMk id="63" creationId="{FBF9CA4A-C25E-EB96-D3A2-7196078591C6}"/>
          </ac:spMkLst>
        </pc:spChg>
        <pc:spChg chg="add mod">
          <ac:chgData name="Chen Zhan" userId="9bf1158d-5ec6-44ed-8784-22fed4df2891" providerId="ADAL" clId="{03FF8C7C-5B6D-164B-A439-BDA6A8C0CD35}" dt="2023-11-14T12:22:37.663" v="212" actId="1038"/>
          <ac:spMkLst>
            <pc:docMk/>
            <pc:sldMk cId="3870125524" sldId="605"/>
            <ac:spMk id="64" creationId="{5FD6EE8D-4C34-A87D-B19B-F25C2E3C0EDC}"/>
          </ac:spMkLst>
        </pc:spChg>
        <pc:spChg chg="add mod">
          <ac:chgData name="Chen Zhan" userId="9bf1158d-5ec6-44ed-8784-22fed4df2891" providerId="ADAL" clId="{03FF8C7C-5B6D-164B-A439-BDA6A8C0CD35}" dt="2023-11-14T12:22:37.663" v="212" actId="1038"/>
          <ac:spMkLst>
            <pc:docMk/>
            <pc:sldMk cId="3870125524" sldId="605"/>
            <ac:spMk id="65" creationId="{0DEEA219-0248-207C-BCBF-803ACE1AB256}"/>
          </ac:spMkLst>
        </pc:spChg>
        <pc:spChg chg="add mod">
          <ac:chgData name="Chen Zhan" userId="9bf1158d-5ec6-44ed-8784-22fed4df2891" providerId="ADAL" clId="{03FF8C7C-5B6D-164B-A439-BDA6A8C0CD35}" dt="2023-11-14T12:22:37.663" v="212" actId="1038"/>
          <ac:spMkLst>
            <pc:docMk/>
            <pc:sldMk cId="3870125524" sldId="605"/>
            <ac:spMk id="66" creationId="{6E383522-7EDB-76DC-2F5D-A824966607C4}"/>
          </ac:spMkLst>
        </pc:spChg>
        <pc:spChg chg="add mod">
          <ac:chgData name="Chen Zhan" userId="9bf1158d-5ec6-44ed-8784-22fed4df2891" providerId="ADAL" clId="{03FF8C7C-5B6D-164B-A439-BDA6A8C0CD35}" dt="2023-11-14T12:22:37.663" v="212" actId="1038"/>
          <ac:spMkLst>
            <pc:docMk/>
            <pc:sldMk cId="3870125524" sldId="605"/>
            <ac:spMk id="67" creationId="{71F5A75D-388C-2E27-9A1B-534797672391}"/>
          </ac:spMkLst>
        </pc:spChg>
        <pc:spChg chg="add mod">
          <ac:chgData name="Chen Zhan" userId="9bf1158d-5ec6-44ed-8784-22fed4df2891" providerId="ADAL" clId="{03FF8C7C-5B6D-164B-A439-BDA6A8C0CD35}" dt="2023-11-14T12:22:37.663" v="212" actId="1038"/>
          <ac:spMkLst>
            <pc:docMk/>
            <pc:sldMk cId="3870125524" sldId="605"/>
            <ac:spMk id="68" creationId="{D14F30A9-A4A7-BF6B-70FD-C2AF9DAA949F}"/>
          </ac:spMkLst>
        </pc:spChg>
        <pc:spChg chg="add mod">
          <ac:chgData name="Chen Zhan" userId="9bf1158d-5ec6-44ed-8784-22fed4df2891" providerId="ADAL" clId="{03FF8C7C-5B6D-164B-A439-BDA6A8C0CD35}" dt="2023-11-14T12:22:37.663" v="212" actId="1038"/>
          <ac:spMkLst>
            <pc:docMk/>
            <pc:sldMk cId="3870125524" sldId="605"/>
            <ac:spMk id="69" creationId="{33C89EA8-EB03-96BB-6245-2268ACECB3D5}"/>
          </ac:spMkLst>
        </pc:spChg>
        <pc:spChg chg="add mod">
          <ac:chgData name="Chen Zhan" userId="9bf1158d-5ec6-44ed-8784-22fed4df2891" providerId="ADAL" clId="{03FF8C7C-5B6D-164B-A439-BDA6A8C0CD35}" dt="2023-11-14T12:22:37.663" v="212" actId="1038"/>
          <ac:spMkLst>
            <pc:docMk/>
            <pc:sldMk cId="3870125524" sldId="605"/>
            <ac:spMk id="70" creationId="{5F917DE7-D9CF-D3DE-2EBF-6C4EA8096794}"/>
          </ac:spMkLst>
        </pc:spChg>
        <pc:spChg chg="add mod">
          <ac:chgData name="Chen Zhan" userId="9bf1158d-5ec6-44ed-8784-22fed4df2891" providerId="ADAL" clId="{03FF8C7C-5B6D-164B-A439-BDA6A8C0CD35}" dt="2023-11-14T12:22:37.663" v="212" actId="1038"/>
          <ac:spMkLst>
            <pc:docMk/>
            <pc:sldMk cId="3870125524" sldId="605"/>
            <ac:spMk id="71" creationId="{7311A8F3-D79F-D114-9008-1A3270E4EC81}"/>
          </ac:spMkLst>
        </pc:spChg>
        <pc:spChg chg="add mod">
          <ac:chgData name="Chen Zhan" userId="9bf1158d-5ec6-44ed-8784-22fed4df2891" providerId="ADAL" clId="{03FF8C7C-5B6D-164B-A439-BDA6A8C0CD35}" dt="2023-11-14T12:22:37.663" v="212" actId="1038"/>
          <ac:spMkLst>
            <pc:docMk/>
            <pc:sldMk cId="3870125524" sldId="605"/>
            <ac:spMk id="73" creationId="{1B183BF5-05E1-895F-744D-71826CFB750B}"/>
          </ac:spMkLst>
        </pc:spChg>
        <pc:spChg chg="add mod">
          <ac:chgData name="Chen Zhan" userId="9bf1158d-5ec6-44ed-8784-22fed4df2891" providerId="ADAL" clId="{03FF8C7C-5B6D-164B-A439-BDA6A8C0CD35}" dt="2023-11-14T12:22:37.663" v="212" actId="1038"/>
          <ac:spMkLst>
            <pc:docMk/>
            <pc:sldMk cId="3870125524" sldId="605"/>
            <ac:spMk id="74" creationId="{475FBA2F-6A15-41AE-B6B6-30F64C07C1ED}"/>
          </ac:spMkLst>
        </pc:spChg>
        <pc:spChg chg="add mod">
          <ac:chgData name="Chen Zhan" userId="9bf1158d-5ec6-44ed-8784-22fed4df2891" providerId="ADAL" clId="{03FF8C7C-5B6D-164B-A439-BDA6A8C0CD35}" dt="2023-11-14T12:22:37.663" v="212" actId="1038"/>
          <ac:spMkLst>
            <pc:docMk/>
            <pc:sldMk cId="3870125524" sldId="605"/>
            <ac:spMk id="75" creationId="{759E1CE3-C802-D0D2-1E48-01BC3106C405}"/>
          </ac:spMkLst>
        </pc:spChg>
        <pc:spChg chg="add mod">
          <ac:chgData name="Chen Zhan" userId="9bf1158d-5ec6-44ed-8784-22fed4df2891" providerId="ADAL" clId="{03FF8C7C-5B6D-164B-A439-BDA6A8C0CD35}" dt="2023-11-14T12:22:37.663" v="212" actId="1038"/>
          <ac:spMkLst>
            <pc:docMk/>
            <pc:sldMk cId="3870125524" sldId="605"/>
            <ac:spMk id="76" creationId="{3EF7822B-964F-D2DA-0716-63071405BA5A}"/>
          </ac:spMkLst>
        </pc:spChg>
        <pc:spChg chg="add mod">
          <ac:chgData name="Chen Zhan" userId="9bf1158d-5ec6-44ed-8784-22fed4df2891" providerId="ADAL" clId="{03FF8C7C-5B6D-164B-A439-BDA6A8C0CD35}" dt="2023-11-14T12:22:37.663" v="212" actId="1038"/>
          <ac:spMkLst>
            <pc:docMk/>
            <pc:sldMk cId="3870125524" sldId="605"/>
            <ac:spMk id="77" creationId="{FF6EC0FB-E57A-4B0B-AB57-ACB076969442}"/>
          </ac:spMkLst>
        </pc:spChg>
        <pc:spChg chg="add mod">
          <ac:chgData name="Chen Zhan" userId="9bf1158d-5ec6-44ed-8784-22fed4df2891" providerId="ADAL" clId="{03FF8C7C-5B6D-164B-A439-BDA6A8C0CD35}" dt="2023-11-14T12:22:37.663" v="212" actId="1038"/>
          <ac:spMkLst>
            <pc:docMk/>
            <pc:sldMk cId="3870125524" sldId="605"/>
            <ac:spMk id="78" creationId="{C589B75E-61F8-0A5E-ED28-05966A9C38C5}"/>
          </ac:spMkLst>
        </pc:spChg>
        <pc:spChg chg="add mod">
          <ac:chgData name="Chen Zhan" userId="9bf1158d-5ec6-44ed-8784-22fed4df2891" providerId="ADAL" clId="{03FF8C7C-5B6D-164B-A439-BDA6A8C0CD35}" dt="2023-11-14T12:22:37.663" v="212" actId="1038"/>
          <ac:spMkLst>
            <pc:docMk/>
            <pc:sldMk cId="3870125524" sldId="605"/>
            <ac:spMk id="79" creationId="{0D0BEBFF-611F-9878-0FA3-CF88814CAEE0}"/>
          </ac:spMkLst>
        </pc:spChg>
        <pc:spChg chg="add mod">
          <ac:chgData name="Chen Zhan" userId="9bf1158d-5ec6-44ed-8784-22fed4df2891" providerId="ADAL" clId="{03FF8C7C-5B6D-164B-A439-BDA6A8C0CD35}" dt="2023-11-14T12:22:37.663" v="212" actId="1038"/>
          <ac:spMkLst>
            <pc:docMk/>
            <pc:sldMk cId="3870125524" sldId="605"/>
            <ac:spMk id="80" creationId="{38F3C503-C96C-A8E7-B208-C6C8D208682D}"/>
          </ac:spMkLst>
        </pc:spChg>
        <pc:spChg chg="add mod">
          <ac:chgData name="Chen Zhan" userId="9bf1158d-5ec6-44ed-8784-22fed4df2891" providerId="ADAL" clId="{03FF8C7C-5B6D-164B-A439-BDA6A8C0CD35}" dt="2023-11-14T12:22:37.663" v="212" actId="1038"/>
          <ac:spMkLst>
            <pc:docMk/>
            <pc:sldMk cId="3870125524" sldId="605"/>
            <ac:spMk id="81" creationId="{BC5382FD-C801-1D57-9DA6-3655F5C35950}"/>
          </ac:spMkLst>
        </pc:spChg>
        <pc:spChg chg="add mod">
          <ac:chgData name="Chen Zhan" userId="9bf1158d-5ec6-44ed-8784-22fed4df2891" providerId="ADAL" clId="{03FF8C7C-5B6D-164B-A439-BDA6A8C0CD35}" dt="2023-11-14T12:22:37.663" v="212" actId="1038"/>
          <ac:spMkLst>
            <pc:docMk/>
            <pc:sldMk cId="3870125524" sldId="605"/>
            <ac:spMk id="82" creationId="{4DDA5450-C0EB-0CB5-8DAA-8CB1918CC87F}"/>
          </ac:spMkLst>
        </pc:spChg>
        <pc:spChg chg="add mod">
          <ac:chgData name="Chen Zhan" userId="9bf1158d-5ec6-44ed-8784-22fed4df2891" providerId="ADAL" clId="{03FF8C7C-5B6D-164B-A439-BDA6A8C0CD35}" dt="2023-11-14T12:22:37.663" v="212" actId="1038"/>
          <ac:spMkLst>
            <pc:docMk/>
            <pc:sldMk cId="3870125524" sldId="605"/>
            <ac:spMk id="83" creationId="{F3B1844A-F97D-EB2B-3350-C6A45C00FF25}"/>
          </ac:spMkLst>
        </pc:spChg>
        <pc:spChg chg="add mod">
          <ac:chgData name="Chen Zhan" userId="9bf1158d-5ec6-44ed-8784-22fed4df2891" providerId="ADAL" clId="{03FF8C7C-5B6D-164B-A439-BDA6A8C0CD35}" dt="2023-11-14T12:22:37.663" v="212" actId="1038"/>
          <ac:spMkLst>
            <pc:docMk/>
            <pc:sldMk cId="3870125524" sldId="605"/>
            <ac:spMk id="84" creationId="{40A5908D-A210-77B5-CD1F-7D1D1A0A6E26}"/>
          </ac:spMkLst>
        </pc:spChg>
        <pc:spChg chg="add mod">
          <ac:chgData name="Chen Zhan" userId="9bf1158d-5ec6-44ed-8784-22fed4df2891" providerId="ADAL" clId="{03FF8C7C-5B6D-164B-A439-BDA6A8C0CD35}" dt="2023-11-14T12:22:37.663" v="212" actId="1038"/>
          <ac:spMkLst>
            <pc:docMk/>
            <pc:sldMk cId="3870125524" sldId="605"/>
            <ac:spMk id="85" creationId="{2DD1D47B-5408-C15F-C9C7-CF2D8382B61A}"/>
          </ac:spMkLst>
        </pc:spChg>
        <pc:spChg chg="add mod">
          <ac:chgData name="Chen Zhan" userId="9bf1158d-5ec6-44ed-8784-22fed4df2891" providerId="ADAL" clId="{03FF8C7C-5B6D-164B-A439-BDA6A8C0CD35}" dt="2023-11-14T12:22:37.663" v="212" actId="1038"/>
          <ac:spMkLst>
            <pc:docMk/>
            <pc:sldMk cId="3870125524" sldId="605"/>
            <ac:spMk id="86" creationId="{3829E7E2-33CC-2BC2-ABDB-30263E49D733}"/>
          </ac:spMkLst>
        </pc:spChg>
        <pc:spChg chg="add mod">
          <ac:chgData name="Chen Zhan" userId="9bf1158d-5ec6-44ed-8784-22fed4df2891" providerId="ADAL" clId="{03FF8C7C-5B6D-164B-A439-BDA6A8C0CD35}" dt="2023-11-14T12:22:37.663" v="212" actId="1038"/>
          <ac:spMkLst>
            <pc:docMk/>
            <pc:sldMk cId="3870125524" sldId="605"/>
            <ac:spMk id="87" creationId="{E930F146-2494-2209-8648-DB873D03B235}"/>
          </ac:spMkLst>
        </pc:spChg>
        <pc:spChg chg="add mod">
          <ac:chgData name="Chen Zhan" userId="9bf1158d-5ec6-44ed-8784-22fed4df2891" providerId="ADAL" clId="{03FF8C7C-5B6D-164B-A439-BDA6A8C0CD35}" dt="2023-11-14T12:22:37.663" v="212" actId="1038"/>
          <ac:spMkLst>
            <pc:docMk/>
            <pc:sldMk cId="3870125524" sldId="605"/>
            <ac:spMk id="88" creationId="{28D54196-6FD5-C3FF-5826-016FB651C21E}"/>
          </ac:spMkLst>
        </pc:spChg>
        <pc:spChg chg="add mod">
          <ac:chgData name="Chen Zhan" userId="9bf1158d-5ec6-44ed-8784-22fed4df2891" providerId="ADAL" clId="{03FF8C7C-5B6D-164B-A439-BDA6A8C0CD35}" dt="2023-11-14T12:22:37.663" v="212" actId="1038"/>
          <ac:spMkLst>
            <pc:docMk/>
            <pc:sldMk cId="3870125524" sldId="605"/>
            <ac:spMk id="89" creationId="{4D0AE9BE-BEF1-C5D5-7A09-964487510764}"/>
          </ac:spMkLst>
        </pc:spChg>
        <pc:spChg chg="add mod">
          <ac:chgData name="Chen Zhan" userId="9bf1158d-5ec6-44ed-8784-22fed4df2891" providerId="ADAL" clId="{03FF8C7C-5B6D-164B-A439-BDA6A8C0CD35}" dt="2023-11-14T12:22:37.663" v="212" actId="1038"/>
          <ac:spMkLst>
            <pc:docMk/>
            <pc:sldMk cId="3870125524" sldId="605"/>
            <ac:spMk id="91" creationId="{579FCD98-CB69-847A-800B-17B2F77CB702}"/>
          </ac:spMkLst>
        </pc:spChg>
        <pc:spChg chg="add mod">
          <ac:chgData name="Chen Zhan" userId="9bf1158d-5ec6-44ed-8784-22fed4df2891" providerId="ADAL" clId="{03FF8C7C-5B6D-164B-A439-BDA6A8C0CD35}" dt="2023-11-14T12:22:37.663" v="212" actId="1038"/>
          <ac:spMkLst>
            <pc:docMk/>
            <pc:sldMk cId="3870125524" sldId="605"/>
            <ac:spMk id="92" creationId="{9CB1F4BF-3C2D-83ED-2A9B-B561A35D3FFB}"/>
          </ac:spMkLst>
        </pc:spChg>
        <pc:spChg chg="add mod">
          <ac:chgData name="Chen Zhan" userId="9bf1158d-5ec6-44ed-8784-22fed4df2891" providerId="ADAL" clId="{03FF8C7C-5B6D-164B-A439-BDA6A8C0CD35}" dt="2023-11-14T12:22:37.663" v="212" actId="1038"/>
          <ac:spMkLst>
            <pc:docMk/>
            <pc:sldMk cId="3870125524" sldId="605"/>
            <ac:spMk id="93" creationId="{D2D2FBB5-8983-605C-9088-DD33D1E6C7CE}"/>
          </ac:spMkLst>
        </pc:spChg>
        <pc:spChg chg="add mod">
          <ac:chgData name="Chen Zhan" userId="9bf1158d-5ec6-44ed-8784-22fed4df2891" providerId="ADAL" clId="{03FF8C7C-5B6D-164B-A439-BDA6A8C0CD35}" dt="2023-11-14T12:22:37.663" v="212" actId="1038"/>
          <ac:spMkLst>
            <pc:docMk/>
            <pc:sldMk cId="3870125524" sldId="605"/>
            <ac:spMk id="94" creationId="{3B4B71CD-B1B0-2329-4A55-DAC8C205EEAD}"/>
          </ac:spMkLst>
        </pc:spChg>
        <pc:spChg chg="add mod">
          <ac:chgData name="Chen Zhan" userId="9bf1158d-5ec6-44ed-8784-22fed4df2891" providerId="ADAL" clId="{03FF8C7C-5B6D-164B-A439-BDA6A8C0CD35}" dt="2023-11-14T12:22:37.663" v="212" actId="1038"/>
          <ac:spMkLst>
            <pc:docMk/>
            <pc:sldMk cId="3870125524" sldId="605"/>
            <ac:spMk id="95" creationId="{05D289D4-3215-F62D-DE8A-51F44E38B035}"/>
          </ac:spMkLst>
        </pc:spChg>
        <pc:spChg chg="add mod">
          <ac:chgData name="Chen Zhan" userId="9bf1158d-5ec6-44ed-8784-22fed4df2891" providerId="ADAL" clId="{03FF8C7C-5B6D-164B-A439-BDA6A8C0CD35}" dt="2023-11-14T12:22:37.663" v="212" actId="1038"/>
          <ac:spMkLst>
            <pc:docMk/>
            <pc:sldMk cId="3870125524" sldId="605"/>
            <ac:spMk id="96" creationId="{9EF609B9-A99C-9D9F-37E8-8853752C2125}"/>
          </ac:spMkLst>
        </pc:spChg>
        <pc:spChg chg="add mod">
          <ac:chgData name="Chen Zhan" userId="9bf1158d-5ec6-44ed-8784-22fed4df2891" providerId="ADAL" clId="{03FF8C7C-5B6D-164B-A439-BDA6A8C0CD35}" dt="2023-11-14T12:22:37.663" v="212" actId="1038"/>
          <ac:spMkLst>
            <pc:docMk/>
            <pc:sldMk cId="3870125524" sldId="605"/>
            <ac:spMk id="97" creationId="{F49D57AA-34B3-6A43-7143-60A2110E52B5}"/>
          </ac:spMkLst>
        </pc:spChg>
        <pc:spChg chg="add mod">
          <ac:chgData name="Chen Zhan" userId="9bf1158d-5ec6-44ed-8784-22fed4df2891" providerId="ADAL" clId="{03FF8C7C-5B6D-164B-A439-BDA6A8C0CD35}" dt="2023-11-14T12:22:37.663" v="212" actId="1038"/>
          <ac:spMkLst>
            <pc:docMk/>
            <pc:sldMk cId="3870125524" sldId="605"/>
            <ac:spMk id="98" creationId="{35567AD2-BEC8-CFD1-2D7D-CAE2D6FDBDA5}"/>
          </ac:spMkLst>
        </pc:spChg>
        <pc:spChg chg="add mod">
          <ac:chgData name="Chen Zhan" userId="9bf1158d-5ec6-44ed-8784-22fed4df2891" providerId="ADAL" clId="{03FF8C7C-5B6D-164B-A439-BDA6A8C0CD35}" dt="2023-11-14T12:22:37.663" v="212" actId="1038"/>
          <ac:spMkLst>
            <pc:docMk/>
            <pc:sldMk cId="3870125524" sldId="605"/>
            <ac:spMk id="99" creationId="{80896120-BA30-C43A-9133-95CD92861F3C}"/>
          </ac:spMkLst>
        </pc:spChg>
        <pc:spChg chg="add mod">
          <ac:chgData name="Chen Zhan" userId="9bf1158d-5ec6-44ed-8784-22fed4df2891" providerId="ADAL" clId="{03FF8C7C-5B6D-164B-A439-BDA6A8C0CD35}" dt="2023-11-14T12:22:37.663" v="212" actId="1038"/>
          <ac:spMkLst>
            <pc:docMk/>
            <pc:sldMk cId="3870125524" sldId="605"/>
            <ac:spMk id="100" creationId="{D4009690-B5C8-7129-E8C8-57506D907A7D}"/>
          </ac:spMkLst>
        </pc:spChg>
        <pc:spChg chg="add mod">
          <ac:chgData name="Chen Zhan" userId="9bf1158d-5ec6-44ed-8784-22fed4df2891" providerId="ADAL" clId="{03FF8C7C-5B6D-164B-A439-BDA6A8C0CD35}" dt="2023-11-14T12:22:37.663" v="212" actId="1038"/>
          <ac:spMkLst>
            <pc:docMk/>
            <pc:sldMk cId="3870125524" sldId="605"/>
            <ac:spMk id="101" creationId="{A2C0FBA9-2754-4141-1D48-B24ACF3ED03C}"/>
          </ac:spMkLst>
        </pc:spChg>
        <pc:spChg chg="add mod">
          <ac:chgData name="Chen Zhan" userId="9bf1158d-5ec6-44ed-8784-22fed4df2891" providerId="ADAL" clId="{03FF8C7C-5B6D-164B-A439-BDA6A8C0CD35}" dt="2023-11-14T12:22:37.663" v="212" actId="1038"/>
          <ac:spMkLst>
            <pc:docMk/>
            <pc:sldMk cId="3870125524" sldId="605"/>
            <ac:spMk id="102" creationId="{272A95B7-2221-7060-24D3-D8A3186E9EBC}"/>
          </ac:spMkLst>
        </pc:spChg>
        <pc:spChg chg="add mod">
          <ac:chgData name="Chen Zhan" userId="9bf1158d-5ec6-44ed-8784-22fed4df2891" providerId="ADAL" clId="{03FF8C7C-5B6D-164B-A439-BDA6A8C0CD35}" dt="2023-11-14T12:22:37.663" v="212" actId="1038"/>
          <ac:spMkLst>
            <pc:docMk/>
            <pc:sldMk cId="3870125524" sldId="605"/>
            <ac:spMk id="103" creationId="{E6FC9B43-9BAD-E174-AEAF-80F55CB64CAB}"/>
          </ac:spMkLst>
        </pc:spChg>
        <pc:graphicFrameChg chg="del">
          <ac:chgData name="Chen Zhan" userId="9bf1158d-5ec6-44ed-8784-22fed4df2891" providerId="ADAL" clId="{03FF8C7C-5B6D-164B-A439-BDA6A8C0CD35}" dt="2023-11-14T12:22:13.269" v="185" actId="478"/>
          <ac:graphicFrameMkLst>
            <pc:docMk/>
            <pc:sldMk cId="3870125524" sldId="605"/>
            <ac:graphicFrameMk id="9" creationId="{380718D2-1215-053E-E093-4CE6B1A5D6D4}"/>
          </ac:graphicFrameMkLst>
        </pc:graphicFrameChg>
        <pc:graphicFrameChg chg="add mod">
          <ac:chgData name="Chen Zhan" userId="9bf1158d-5ec6-44ed-8784-22fed4df2891" providerId="ADAL" clId="{03FF8C7C-5B6D-164B-A439-BDA6A8C0CD35}" dt="2023-11-14T12:22:37.663" v="212" actId="1038"/>
          <ac:graphicFrameMkLst>
            <pc:docMk/>
            <pc:sldMk cId="3870125524" sldId="605"/>
            <ac:graphicFrameMk id="72" creationId="{6BCC0950-2EF3-3B16-A151-DA798A4EAC73}"/>
          </ac:graphicFrameMkLst>
        </pc:graphicFrameChg>
        <pc:graphicFrameChg chg="add mod">
          <ac:chgData name="Chen Zhan" userId="9bf1158d-5ec6-44ed-8784-22fed4df2891" providerId="ADAL" clId="{03FF8C7C-5B6D-164B-A439-BDA6A8C0CD35}" dt="2023-11-14T12:22:37.663" v="212" actId="1038"/>
          <ac:graphicFrameMkLst>
            <pc:docMk/>
            <pc:sldMk cId="3870125524" sldId="605"/>
            <ac:graphicFrameMk id="90" creationId="{7B74B63F-631C-C68D-FA5E-51F06C3947EA}"/>
          </ac:graphicFrameMkLst>
        </pc:graphicFrameChg>
      </pc:sldChg>
      <pc:sldChg chg="del">
        <pc:chgData name="Chen Zhan" userId="9bf1158d-5ec6-44ed-8784-22fed4df2891" providerId="ADAL" clId="{03FF8C7C-5B6D-164B-A439-BDA6A8C0CD35}" dt="2023-11-13T11:53:37.815" v="5" actId="2696"/>
        <pc:sldMkLst>
          <pc:docMk/>
          <pc:sldMk cId="2807605289" sldId="606"/>
        </pc:sldMkLst>
      </pc:sldChg>
      <pc:sldChg chg="addSp delSp modSp add">
        <pc:chgData name="Chen Zhan" userId="9bf1158d-5ec6-44ed-8784-22fed4df2891" providerId="ADAL" clId="{03FF8C7C-5B6D-164B-A439-BDA6A8C0CD35}" dt="2023-11-14T12:23:36.496" v="241" actId="1076"/>
        <pc:sldMkLst>
          <pc:docMk/>
          <pc:sldMk cId="4149250750" sldId="606"/>
        </pc:sldMkLst>
        <pc:spChg chg="del">
          <ac:chgData name="Chen Zhan" userId="9bf1158d-5ec6-44ed-8784-22fed4df2891" providerId="ADAL" clId="{03FF8C7C-5B6D-164B-A439-BDA6A8C0CD35}" dt="2023-11-14T12:23:09.530" v="214" actId="478"/>
          <ac:spMkLst>
            <pc:docMk/>
            <pc:sldMk cId="4149250750" sldId="606"/>
            <ac:spMk id="5" creationId="{7D5667F6-DAF5-FB4D-B987-B49642707F58}"/>
          </ac:spMkLst>
        </pc:spChg>
        <pc:spChg chg="del">
          <ac:chgData name="Chen Zhan" userId="9bf1158d-5ec6-44ed-8784-22fed4df2891" providerId="ADAL" clId="{03FF8C7C-5B6D-164B-A439-BDA6A8C0CD35}" dt="2023-11-14T12:23:09.530" v="214" actId="478"/>
          <ac:spMkLst>
            <pc:docMk/>
            <pc:sldMk cId="4149250750" sldId="606"/>
            <ac:spMk id="6" creationId="{352F5909-4C35-2D67-2CC9-4B730FC0DADE}"/>
          </ac:spMkLst>
        </pc:spChg>
        <pc:spChg chg="add mod">
          <ac:chgData name="Chen Zhan" userId="9bf1158d-5ec6-44ed-8784-22fed4df2891" providerId="ADAL" clId="{03FF8C7C-5B6D-164B-A439-BDA6A8C0CD35}" dt="2023-11-14T12:23:17.977" v="238" actId="1038"/>
          <ac:spMkLst>
            <pc:docMk/>
            <pc:sldMk cId="4149250750" sldId="606"/>
            <ac:spMk id="7" creationId="{586ED1C6-6674-9639-D380-74ADB1ABECCB}"/>
          </ac:spMkLst>
        </pc:spChg>
        <pc:spChg chg="add mod">
          <ac:chgData name="Chen Zhan" userId="9bf1158d-5ec6-44ed-8784-22fed4df2891" providerId="ADAL" clId="{03FF8C7C-5B6D-164B-A439-BDA6A8C0CD35}" dt="2023-11-14T12:23:17.977" v="238" actId="1038"/>
          <ac:spMkLst>
            <pc:docMk/>
            <pc:sldMk cId="4149250750" sldId="606"/>
            <ac:spMk id="8" creationId="{A136A09A-C8E0-80E9-5555-5BE3EE6E1BE9}"/>
          </ac:spMkLst>
        </pc:spChg>
        <pc:spChg chg="add mod">
          <ac:chgData name="Chen Zhan" userId="9bf1158d-5ec6-44ed-8784-22fed4df2891" providerId="ADAL" clId="{03FF8C7C-5B6D-164B-A439-BDA6A8C0CD35}" dt="2023-11-14T12:23:17.977" v="238" actId="1038"/>
          <ac:spMkLst>
            <pc:docMk/>
            <pc:sldMk cId="4149250750" sldId="606"/>
            <ac:spMk id="9" creationId="{0FFEC178-9EA8-9FF3-39FD-D3C102A6C11A}"/>
          </ac:spMkLst>
        </pc:spChg>
        <pc:spChg chg="add mod">
          <ac:chgData name="Chen Zhan" userId="9bf1158d-5ec6-44ed-8784-22fed4df2891" providerId="ADAL" clId="{03FF8C7C-5B6D-164B-A439-BDA6A8C0CD35}" dt="2023-11-14T12:23:17.977" v="238" actId="1038"/>
          <ac:spMkLst>
            <pc:docMk/>
            <pc:sldMk cId="4149250750" sldId="606"/>
            <ac:spMk id="10" creationId="{77F3AB68-DC33-1171-97A2-439B06B67549}"/>
          </ac:spMkLst>
        </pc:spChg>
        <pc:spChg chg="add mod">
          <ac:chgData name="Chen Zhan" userId="9bf1158d-5ec6-44ed-8784-22fed4df2891" providerId="ADAL" clId="{03FF8C7C-5B6D-164B-A439-BDA6A8C0CD35}" dt="2023-11-14T12:23:17.977" v="238" actId="1038"/>
          <ac:spMkLst>
            <pc:docMk/>
            <pc:sldMk cId="4149250750" sldId="606"/>
            <ac:spMk id="11" creationId="{CA5954AD-FF39-0246-39A1-A5C248BE899F}"/>
          </ac:spMkLst>
        </pc:spChg>
        <pc:spChg chg="add mod">
          <ac:chgData name="Chen Zhan" userId="9bf1158d-5ec6-44ed-8784-22fed4df2891" providerId="ADAL" clId="{03FF8C7C-5B6D-164B-A439-BDA6A8C0CD35}" dt="2023-11-14T12:23:17.977" v="238" actId="1038"/>
          <ac:spMkLst>
            <pc:docMk/>
            <pc:sldMk cId="4149250750" sldId="606"/>
            <ac:spMk id="12" creationId="{4706BCB5-9A35-B0B2-672A-813D8A48C966}"/>
          </ac:spMkLst>
        </pc:spChg>
        <pc:spChg chg="add mod">
          <ac:chgData name="Chen Zhan" userId="9bf1158d-5ec6-44ed-8784-22fed4df2891" providerId="ADAL" clId="{03FF8C7C-5B6D-164B-A439-BDA6A8C0CD35}" dt="2023-11-14T12:23:17.977" v="238" actId="1038"/>
          <ac:spMkLst>
            <pc:docMk/>
            <pc:sldMk cId="4149250750" sldId="606"/>
            <ac:spMk id="13" creationId="{1A21851A-BD2A-52D0-95B1-B9D426A28B95}"/>
          </ac:spMkLst>
        </pc:spChg>
        <pc:spChg chg="add mod">
          <ac:chgData name="Chen Zhan" userId="9bf1158d-5ec6-44ed-8784-22fed4df2891" providerId="ADAL" clId="{03FF8C7C-5B6D-164B-A439-BDA6A8C0CD35}" dt="2023-11-14T12:23:17.977" v="238" actId="1038"/>
          <ac:spMkLst>
            <pc:docMk/>
            <pc:sldMk cId="4149250750" sldId="606"/>
            <ac:spMk id="14" creationId="{6CEC097C-8D6E-08ED-8768-0AAFB10E83B5}"/>
          </ac:spMkLst>
        </pc:spChg>
        <pc:spChg chg="add mod">
          <ac:chgData name="Chen Zhan" userId="9bf1158d-5ec6-44ed-8784-22fed4df2891" providerId="ADAL" clId="{03FF8C7C-5B6D-164B-A439-BDA6A8C0CD35}" dt="2023-11-14T12:23:17.977" v="238" actId="1038"/>
          <ac:spMkLst>
            <pc:docMk/>
            <pc:sldMk cId="4149250750" sldId="606"/>
            <ac:spMk id="15" creationId="{9B4F2A26-80DC-77B1-274E-8142A32E8258}"/>
          </ac:spMkLst>
        </pc:spChg>
        <pc:spChg chg="add mod">
          <ac:chgData name="Chen Zhan" userId="9bf1158d-5ec6-44ed-8784-22fed4df2891" providerId="ADAL" clId="{03FF8C7C-5B6D-164B-A439-BDA6A8C0CD35}" dt="2023-11-14T12:23:17.977" v="238" actId="1038"/>
          <ac:spMkLst>
            <pc:docMk/>
            <pc:sldMk cId="4149250750" sldId="606"/>
            <ac:spMk id="16" creationId="{F03B2EEB-0638-33DB-14F1-6768059C2ED4}"/>
          </ac:spMkLst>
        </pc:spChg>
        <pc:spChg chg="add mod">
          <ac:chgData name="Chen Zhan" userId="9bf1158d-5ec6-44ed-8784-22fed4df2891" providerId="ADAL" clId="{03FF8C7C-5B6D-164B-A439-BDA6A8C0CD35}" dt="2023-11-14T12:23:17.977" v="238" actId="1038"/>
          <ac:spMkLst>
            <pc:docMk/>
            <pc:sldMk cId="4149250750" sldId="606"/>
            <ac:spMk id="17" creationId="{F401E641-EE86-4BD6-2A9F-05CB0BEA12E4}"/>
          </ac:spMkLst>
        </pc:spChg>
        <pc:spChg chg="add mod">
          <ac:chgData name="Chen Zhan" userId="9bf1158d-5ec6-44ed-8784-22fed4df2891" providerId="ADAL" clId="{03FF8C7C-5B6D-164B-A439-BDA6A8C0CD35}" dt="2023-11-14T12:23:17.977" v="238" actId="1038"/>
          <ac:spMkLst>
            <pc:docMk/>
            <pc:sldMk cId="4149250750" sldId="606"/>
            <ac:spMk id="18" creationId="{7711452B-A3A0-4D51-73CA-46C8644D8968}"/>
          </ac:spMkLst>
        </pc:spChg>
        <pc:spChg chg="add mod">
          <ac:chgData name="Chen Zhan" userId="9bf1158d-5ec6-44ed-8784-22fed4df2891" providerId="ADAL" clId="{03FF8C7C-5B6D-164B-A439-BDA6A8C0CD35}" dt="2023-11-14T12:23:17.977" v="238" actId="1038"/>
          <ac:spMkLst>
            <pc:docMk/>
            <pc:sldMk cId="4149250750" sldId="606"/>
            <ac:spMk id="19" creationId="{A227C79C-EECA-A1E6-D92C-9B52DFEB29D0}"/>
          </ac:spMkLst>
        </pc:spChg>
        <pc:spChg chg="add mod">
          <ac:chgData name="Chen Zhan" userId="9bf1158d-5ec6-44ed-8784-22fed4df2891" providerId="ADAL" clId="{03FF8C7C-5B6D-164B-A439-BDA6A8C0CD35}" dt="2023-11-14T12:23:17.977" v="238" actId="1038"/>
          <ac:spMkLst>
            <pc:docMk/>
            <pc:sldMk cId="4149250750" sldId="606"/>
            <ac:spMk id="20" creationId="{E927611E-55A4-4300-0839-67EB3141AAFF}"/>
          </ac:spMkLst>
        </pc:spChg>
        <pc:spChg chg="add mod">
          <ac:chgData name="Chen Zhan" userId="9bf1158d-5ec6-44ed-8784-22fed4df2891" providerId="ADAL" clId="{03FF8C7C-5B6D-164B-A439-BDA6A8C0CD35}" dt="2023-11-14T12:23:17.977" v="238" actId="1038"/>
          <ac:spMkLst>
            <pc:docMk/>
            <pc:sldMk cId="4149250750" sldId="606"/>
            <ac:spMk id="21" creationId="{AA746792-1861-C24C-01EB-804BAC5B2BFC}"/>
          </ac:spMkLst>
        </pc:spChg>
        <pc:spChg chg="add mod">
          <ac:chgData name="Chen Zhan" userId="9bf1158d-5ec6-44ed-8784-22fed4df2891" providerId="ADAL" clId="{03FF8C7C-5B6D-164B-A439-BDA6A8C0CD35}" dt="2023-11-14T12:23:17.977" v="238" actId="1038"/>
          <ac:spMkLst>
            <pc:docMk/>
            <pc:sldMk cId="4149250750" sldId="606"/>
            <ac:spMk id="22" creationId="{E5A11FD1-2465-967E-1919-49E2F9357CCE}"/>
          </ac:spMkLst>
        </pc:spChg>
        <pc:spChg chg="add mod">
          <ac:chgData name="Chen Zhan" userId="9bf1158d-5ec6-44ed-8784-22fed4df2891" providerId="ADAL" clId="{03FF8C7C-5B6D-164B-A439-BDA6A8C0CD35}" dt="2023-11-14T12:23:17.977" v="238" actId="1038"/>
          <ac:spMkLst>
            <pc:docMk/>
            <pc:sldMk cId="4149250750" sldId="606"/>
            <ac:spMk id="23" creationId="{A7F44B6A-D37A-4D87-BE25-37932FA630DD}"/>
          </ac:spMkLst>
        </pc:spChg>
        <pc:spChg chg="add mod">
          <ac:chgData name="Chen Zhan" userId="9bf1158d-5ec6-44ed-8784-22fed4df2891" providerId="ADAL" clId="{03FF8C7C-5B6D-164B-A439-BDA6A8C0CD35}" dt="2023-11-14T12:23:17.977" v="238" actId="1038"/>
          <ac:spMkLst>
            <pc:docMk/>
            <pc:sldMk cId="4149250750" sldId="606"/>
            <ac:spMk id="24" creationId="{8AB579EE-A5B4-F4DF-B394-24CB114A2FA3}"/>
          </ac:spMkLst>
        </pc:spChg>
        <pc:spChg chg="add mod">
          <ac:chgData name="Chen Zhan" userId="9bf1158d-5ec6-44ed-8784-22fed4df2891" providerId="ADAL" clId="{03FF8C7C-5B6D-164B-A439-BDA6A8C0CD35}" dt="2023-11-14T12:23:17.977" v="238" actId="1038"/>
          <ac:spMkLst>
            <pc:docMk/>
            <pc:sldMk cId="4149250750" sldId="606"/>
            <ac:spMk id="25" creationId="{8E88AB77-B4C8-DD07-B311-293FE3A9CB8B}"/>
          </ac:spMkLst>
        </pc:spChg>
        <pc:spChg chg="add mod">
          <ac:chgData name="Chen Zhan" userId="9bf1158d-5ec6-44ed-8784-22fed4df2891" providerId="ADAL" clId="{03FF8C7C-5B6D-164B-A439-BDA6A8C0CD35}" dt="2023-11-14T12:23:17.977" v="238" actId="1038"/>
          <ac:spMkLst>
            <pc:docMk/>
            <pc:sldMk cId="4149250750" sldId="606"/>
            <ac:spMk id="26" creationId="{29A0140F-7147-7D7D-47B6-46B9C86C4442}"/>
          </ac:spMkLst>
        </pc:spChg>
        <pc:spChg chg="add mod">
          <ac:chgData name="Chen Zhan" userId="9bf1158d-5ec6-44ed-8784-22fed4df2891" providerId="ADAL" clId="{03FF8C7C-5B6D-164B-A439-BDA6A8C0CD35}" dt="2023-11-14T12:23:17.977" v="238" actId="1038"/>
          <ac:spMkLst>
            <pc:docMk/>
            <pc:sldMk cId="4149250750" sldId="606"/>
            <ac:spMk id="27" creationId="{D6048ECA-F528-5364-6058-065D990CDE51}"/>
          </ac:spMkLst>
        </pc:spChg>
        <pc:spChg chg="add mod">
          <ac:chgData name="Chen Zhan" userId="9bf1158d-5ec6-44ed-8784-22fed4df2891" providerId="ADAL" clId="{03FF8C7C-5B6D-164B-A439-BDA6A8C0CD35}" dt="2023-11-14T12:23:17.977" v="238" actId="1038"/>
          <ac:spMkLst>
            <pc:docMk/>
            <pc:sldMk cId="4149250750" sldId="606"/>
            <ac:spMk id="28" creationId="{CBD8BB11-C6D6-BAD3-B2CF-94E764CD1309}"/>
          </ac:spMkLst>
        </pc:spChg>
        <pc:spChg chg="add mod">
          <ac:chgData name="Chen Zhan" userId="9bf1158d-5ec6-44ed-8784-22fed4df2891" providerId="ADAL" clId="{03FF8C7C-5B6D-164B-A439-BDA6A8C0CD35}" dt="2023-11-14T12:23:17.977" v="238" actId="1038"/>
          <ac:spMkLst>
            <pc:docMk/>
            <pc:sldMk cId="4149250750" sldId="606"/>
            <ac:spMk id="29" creationId="{D5106D31-5A9E-9776-9DE4-8F41B7448299}"/>
          </ac:spMkLst>
        </pc:spChg>
        <pc:spChg chg="add mod">
          <ac:chgData name="Chen Zhan" userId="9bf1158d-5ec6-44ed-8784-22fed4df2891" providerId="ADAL" clId="{03FF8C7C-5B6D-164B-A439-BDA6A8C0CD35}" dt="2023-11-14T12:23:17.977" v="238" actId="1038"/>
          <ac:spMkLst>
            <pc:docMk/>
            <pc:sldMk cId="4149250750" sldId="606"/>
            <ac:spMk id="30" creationId="{87393D27-4C18-5496-41FB-C08C0EA3752C}"/>
          </ac:spMkLst>
        </pc:spChg>
        <pc:spChg chg="add mod">
          <ac:chgData name="Chen Zhan" userId="9bf1158d-5ec6-44ed-8784-22fed4df2891" providerId="ADAL" clId="{03FF8C7C-5B6D-164B-A439-BDA6A8C0CD35}" dt="2023-11-14T12:23:17.977" v="238" actId="1038"/>
          <ac:spMkLst>
            <pc:docMk/>
            <pc:sldMk cId="4149250750" sldId="606"/>
            <ac:spMk id="31" creationId="{179CFA79-54C2-5FDB-FC7C-F88E16649F52}"/>
          </ac:spMkLst>
        </pc:spChg>
        <pc:spChg chg="add mod">
          <ac:chgData name="Chen Zhan" userId="9bf1158d-5ec6-44ed-8784-22fed4df2891" providerId="ADAL" clId="{03FF8C7C-5B6D-164B-A439-BDA6A8C0CD35}" dt="2023-11-14T12:23:17.977" v="238" actId="1038"/>
          <ac:spMkLst>
            <pc:docMk/>
            <pc:sldMk cId="4149250750" sldId="606"/>
            <ac:spMk id="32" creationId="{EB457036-197F-0E31-787A-6FF58A26CD47}"/>
          </ac:spMkLst>
        </pc:spChg>
        <pc:spChg chg="add mod">
          <ac:chgData name="Chen Zhan" userId="9bf1158d-5ec6-44ed-8784-22fed4df2891" providerId="ADAL" clId="{03FF8C7C-5B6D-164B-A439-BDA6A8C0CD35}" dt="2023-11-14T12:23:17.977" v="238" actId="1038"/>
          <ac:spMkLst>
            <pc:docMk/>
            <pc:sldMk cId="4149250750" sldId="606"/>
            <ac:spMk id="33" creationId="{A06A71ED-2D29-873E-0600-AF843862495B}"/>
          </ac:spMkLst>
        </pc:spChg>
        <pc:spChg chg="add mod">
          <ac:chgData name="Chen Zhan" userId="9bf1158d-5ec6-44ed-8784-22fed4df2891" providerId="ADAL" clId="{03FF8C7C-5B6D-164B-A439-BDA6A8C0CD35}" dt="2023-11-14T12:23:17.977" v="238" actId="1038"/>
          <ac:spMkLst>
            <pc:docMk/>
            <pc:sldMk cId="4149250750" sldId="606"/>
            <ac:spMk id="34" creationId="{9F5D2100-9F93-962A-E95B-F7EEE8644C0C}"/>
          </ac:spMkLst>
        </pc:spChg>
        <pc:spChg chg="add mod">
          <ac:chgData name="Chen Zhan" userId="9bf1158d-5ec6-44ed-8784-22fed4df2891" providerId="ADAL" clId="{03FF8C7C-5B6D-164B-A439-BDA6A8C0CD35}" dt="2023-11-14T12:23:17.977" v="238" actId="1038"/>
          <ac:spMkLst>
            <pc:docMk/>
            <pc:sldMk cId="4149250750" sldId="606"/>
            <ac:spMk id="35" creationId="{F25FE386-38EE-0F11-2702-B5A40E39B964}"/>
          </ac:spMkLst>
        </pc:spChg>
        <pc:spChg chg="add mod">
          <ac:chgData name="Chen Zhan" userId="9bf1158d-5ec6-44ed-8784-22fed4df2891" providerId="ADAL" clId="{03FF8C7C-5B6D-164B-A439-BDA6A8C0CD35}" dt="2023-11-14T12:23:17.977" v="238" actId="1038"/>
          <ac:spMkLst>
            <pc:docMk/>
            <pc:sldMk cId="4149250750" sldId="606"/>
            <ac:spMk id="36" creationId="{8209669C-FB5B-508B-84E6-BE9F4417A0E9}"/>
          </ac:spMkLst>
        </pc:spChg>
        <pc:spChg chg="del">
          <ac:chgData name="Chen Zhan" userId="9bf1158d-5ec6-44ed-8784-22fed4df2891" providerId="ADAL" clId="{03FF8C7C-5B6D-164B-A439-BDA6A8C0CD35}" dt="2023-11-14T12:23:09.530" v="214" actId="478"/>
          <ac:spMkLst>
            <pc:docMk/>
            <pc:sldMk cId="4149250750" sldId="606"/>
            <ac:spMk id="37" creationId="{BD9DCC88-709E-574E-179B-1C1240B1826E}"/>
          </ac:spMkLst>
        </pc:spChg>
        <pc:spChg chg="del">
          <ac:chgData name="Chen Zhan" userId="9bf1158d-5ec6-44ed-8784-22fed4df2891" providerId="ADAL" clId="{03FF8C7C-5B6D-164B-A439-BDA6A8C0CD35}" dt="2023-11-14T12:23:09.530" v="214" actId="478"/>
          <ac:spMkLst>
            <pc:docMk/>
            <pc:sldMk cId="4149250750" sldId="606"/>
            <ac:spMk id="38" creationId="{C770F0FE-A638-3740-27CE-9EA562F5EE77}"/>
          </ac:spMkLst>
        </pc:spChg>
        <pc:spChg chg="del">
          <ac:chgData name="Chen Zhan" userId="9bf1158d-5ec6-44ed-8784-22fed4df2891" providerId="ADAL" clId="{03FF8C7C-5B6D-164B-A439-BDA6A8C0CD35}" dt="2023-11-14T12:23:09.530" v="214" actId="478"/>
          <ac:spMkLst>
            <pc:docMk/>
            <pc:sldMk cId="4149250750" sldId="606"/>
            <ac:spMk id="39" creationId="{B81028A1-FB28-E586-3812-1515A88F39F8}"/>
          </ac:spMkLst>
        </pc:spChg>
        <pc:spChg chg="del">
          <ac:chgData name="Chen Zhan" userId="9bf1158d-5ec6-44ed-8784-22fed4df2891" providerId="ADAL" clId="{03FF8C7C-5B6D-164B-A439-BDA6A8C0CD35}" dt="2023-11-14T12:23:09.530" v="214" actId="478"/>
          <ac:spMkLst>
            <pc:docMk/>
            <pc:sldMk cId="4149250750" sldId="606"/>
            <ac:spMk id="40" creationId="{3CFE344A-6AD1-46B4-64AB-56C3AE88F777}"/>
          </ac:spMkLst>
        </pc:spChg>
        <pc:spChg chg="del">
          <ac:chgData name="Chen Zhan" userId="9bf1158d-5ec6-44ed-8784-22fed4df2891" providerId="ADAL" clId="{03FF8C7C-5B6D-164B-A439-BDA6A8C0CD35}" dt="2023-11-14T12:23:09.530" v="214" actId="478"/>
          <ac:spMkLst>
            <pc:docMk/>
            <pc:sldMk cId="4149250750" sldId="606"/>
            <ac:spMk id="41" creationId="{F8180C22-FD7F-546A-8D94-49289C59E836}"/>
          </ac:spMkLst>
        </pc:spChg>
        <pc:spChg chg="del">
          <ac:chgData name="Chen Zhan" userId="9bf1158d-5ec6-44ed-8784-22fed4df2891" providerId="ADAL" clId="{03FF8C7C-5B6D-164B-A439-BDA6A8C0CD35}" dt="2023-11-14T12:23:09.530" v="214" actId="478"/>
          <ac:spMkLst>
            <pc:docMk/>
            <pc:sldMk cId="4149250750" sldId="606"/>
            <ac:spMk id="42" creationId="{1AD529C2-18D2-D213-1A6C-CA57B570B962}"/>
          </ac:spMkLst>
        </pc:spChg>
        <pc:spChg chg="del">
          <ac:chgData name="Chen Zhan" userId="9bf1158d-5ec6-44ed-8784-22fed4df2891" providerId="ADAL" clId="{03FF8C7C-5B6D-164B-A439-BDA6A8C0CD35}" dt="2023-11-14T12:23:09.530" v="214" actId="478"/>
          <ac:spMkLst>
            <pc:docMk/>
            <pc:sldMk cId="4149250750" sldId="606"/>
            <ac:spMk id="43" creationId="{2FE3C3CE-4A63-F0AE-85E7-2BC3AB8E5581}"/>
          </ac:spMkLst>
        </pc:spChg>
        <pc:spChg chg="del">
          <ac:chgData name="Chen Zhan" userId="9bf1158d-5ec6-44ed-8784-22fed4df2891" providerId="ADAL" clId="{03FF8C7C-5B6D-164B-A439-BDA6A8C0CD35}" dt="2023-11-14T12:23:09.530" v="214" actId="478"/>
          <ac:spMkLst>
            <pc:docMk/>
            <pc:sldMk cId="4149250750" sldId="606"/>
            <ac:spMk id="44" creationId="{C96C3382-4DF0-5DDD-CC29-DB9D03CF06A2}"/>
          </ac:spMkLst>
        </pc:spChg>
        <pc:spChg chg="del">
          <ac:chgData name="Chen Zhan" userId="9bf1158d-5ec6-44ed-8784-22fed4df2891" providerId="ADAL" clId="{03FF8C7C-5B6D-164B-A439-BDA6A8C0CD35}" dt="2023-11-14T12:23:09.530" v="214" actId="478"/>
          <ac:spMkLst>
            <pc:docMk/>
            <pc:sldMk cId="4149250750" sldId="606"/>
            <ac:spMk id="45" creationId="{5068BB6A-6DE1-E027-1F5E-75B8D5B0880A}"/>
          </ac:spMkLst>
        </pc:spChg>
        <pc:spChg chg="del">
          <ac:chgData name="Chen Zhan" userId="9bf1158d-5ec6-44ed-8784-22fed4df2891" providerId="ADAL" clId="{03FF8C7C-5B6D-164B-A439-BDA6A8C0CD35}" dt="2023-11-14T12:23:09.530" v="214" actId="478"/>
          <ac:spMkLst>
            <pc:docMk/>
            <pc:sldMk cId="4149250750" sldId="606"/>
            <ac:spMk id="46" creationId="{75D97445-0361-A20B-1B68-5E2AC1B0DDE5}"/>
          </ac:spMkLst>
        </pc:spChg>
        <pc:spChg chg="del">
          <ac:chgData name="Chen Zhan" userId="9bf1158d-5ec6-44ed-8784-22fed4df2891" providerId="ADAL" clId="{03FF8C7C-5B6D-164B-A439-BDA6A8C0CD35}" dt="2023-11-14T12:23:09.530" v="214" actId="478"/>
          <ac:spMkLst>
            <pc:docMk/>
            <pc:sldMk cId="4149250750" sldId="606"/>
            <ac:spMk id="47" creationId="{9454E5F4-6AE3-B5B6-F525-D3CDA74DD67B}"/>
          </ac:spMkLst>
        </pc:spChg>
        <pc:spChg chg="del">
          <ac:chgData name="Chen Zhan" userId="9bf1158d-5ec6-44ed-8784-22fed4df2891" providerId="ADAL" clId="{03FF8C7C-5B6D-164B-A439-BDA6A8C0CD35}" dt="2023-11-14T12:23:09.530" v="214" actId="478"/>
          <ac:spMkLst>
            <pc:docMk/>
            <pc:sldMk cId="4149250750" sldId="606"/>
            <ac:spMk id="48" creationId="{490F32E8-230C-7E28-3A21-624B6B5E4CD9}"/>
          </ac:spMkLst>
        </pc:spChg>
        <pc:spChg chg="del">
          <ac:chgData name="Chen Zhan" userId="9bf1158d-5ec6-44ed-8784-22fed4df2891" providerId="ADAL" clId="{03FF8C7C-5B6D-164B-A439-BDA6A8C0CD35}" dt="2023-11-14T12:23:09.530" v="214" actId="478"/>
          <ac:spMkLst>
            <pc:docMk/>
            <pc:sldMk cId="4149250750" sldId="606"/>
            <ac:spMk id="49" creationId="{7C445015-FB41-C5F9-AAF5-046F9E18D507}"/>
          </ac:spMkLst>
        </pc:spChg>
        <pc:spChg chg="del">
          <ac:chgData name="Chen Zhan" userId="9bf1158d-5ec6-44ed-8784-22fed4df2891" providerId="ADAL" clId="{03FF8C7C-5B6D-164B-A439-BDA6A8C0CD35}" dt="2023-11-14T12:23:09.530" v="214" actId="478"/>
          <ac:spMkLst>
            <pc:docMk/>
            <pc:sldMk cId="4149250750" sldId="606"/>
            <ac:spMk id="50" creationId="{87ABA790-CBE0-FAC8-004A-7B03E0DF26AA}"/>
          </ac:spMkLst>
        </pc:spChg>
        <pc:spChg chg="del">
          <ac:chgData name="Chen Zhan" userId="9bf1158d-5ec6-44ed-8784-22fed4df2891" providerId="ADAL" clId="{03FF8C7C-5B6D-164B-A439-BDA6A8C0CD35}" dt="2023-11-14T12:23:09.530" v="214" actId="478"/>
          <ac:spMkLst>
            <pc:docMk/>
            <pc:sldMk cId="4149250750" sldId="606"/>
            <ac:spMk id="51" creationId="{7540D42C-5CF6-7ECD-4CB7-73F78CB56367}"/>
          </ac:spMkLst>
        </pc:spChg>
        <pc:spChg chg="del">
          <ac:chgData name="Chen Zhan" userId="9bf1158d-5ec6-44ed-8784-22fed4df2891" providerId="ADAL" clId="{03FF8C7C-5B6D-164B-A439-BDA6A8C0CD35}" dt="2023-11-14T12:23:09.530" v="214" actId="478"/>
          <ac:spMkLst>
            <pc:docMk/>
            <pc:sldMk cId="4149250750" sldId="606"/>
            <ac:spMk id="52" creationId="{1C9EC99A-CF1A-01A4-DB2E-A3869FD8FED3}"/>
          </ac:spMkLst>
        </pc:spChg>
        <pc:spChg chg="del">
          <ac:chgData name="Chen Zhan" userId="9bf1158d-5ec6-44ed-8784-22fed4df2891" providerId="ADAL" clId="{03FF8C7C-5B6D-164B-A439-BDA6A8C0CD35}" dt="2023-11-14T12:23:09.530" v="214" actId="478"/>
          <ac:spMkLst>
            <pc:docMk/>
            <pc:sldMk cId="4149250750" sldId="606"/>
            <ac:spMk id="53" creationId="{E80F5D1D-5D03-6F50-C2B8-209F20177ABF}"/>
          </ac:spMkLst>
        </pc:spChg>
        <pc:spChg chg="del">
          <ac:chgData name="Chen Zhan" userId="9bf1158d-5ec6-44ed-8784-22fed4df2891" providerId="ADAL" clId="{03FF8C7C-5B6D-164B-A439-BDA6A8C0CD35}" dt="2023-11-14T12:23:09.530" v="214" actId="478"/>
          <ac:spMkLst>
            <pc:docMk/>
            <pc:sldMk cId="4149250750" sldId="606"/>
            <ac:spMk id="54" creationId="{A757DF7F-7F39-8842-2AFF-A75BCA7BD1BD}"/>
          </ac:spMkLst>
        </pc:spChg>
        <pc:spChg chg="del">
          <ac:chgData name="Chen Zhan" userId="9bf1158d-5ec6-44ed-8784-22fed4df2891" providerId="ADAL" clId="{03FF8C7C-5B6D-164B-A439-BDA6A8C0CD35}" dt="2023-11-14T12:23:09.530" v="214" actId="478"/>
          <ac:spMkLst>
            <pc:docMk/>
            <pc:sldMk cId="4149250750" sldId="606"/>
            <ac:spMk id="55" creationId="{2DC27867-0371-21B4-9CF9-4E822A103721}"/>
          </ac:spMkLst>
        </pc:spChg>
        <pc:spChg chg="del">
          <ac:chgData name="Chen Zhan" userId="9bf1158d-5ec6-44ed-8784-22fed4df2891" providerId="ADAL" clId="{03FF8C7C-5B6D-164B-A439-BDA6A8C0CD35}" dt="2023-11-14T12:23:09.530" v="214" actId="478"/>
          <ac:spMkLst>
            <pc:docMk/>
            <pc:sldMk cId="4149250750" sldId="606"/>
            <ac:spMk id="56" creationId="{A706C163-6122-FDB7-859F-49BCA0B5D787}"/>
          </ac:spMkLst>
        </pc:spChg>
        <pc:spChg chg="del">
          <ac:chgData name="Chen Zhan" userId="9bf1158d-5ec6-44ed-8784-22fed4df2891" providerId="ADAL" clId="{03FF8C7C-5B6D-164B-A439-BDA6A8C0CD35}" dt="2023-11-14T12:23:09.530" v="214" actId="478"/>
          <ac:spMkLst>
            <pc:docMk/>
            <pc:sldMk cId="4149250750" sldId="606"/>
            <ac:spMk id="57" creationId="{F1494289-9CEB-C041-57CF-D6EA64424659}"/>
          </ac:spMkLst>
        </pc:spChg>
        <pc:spChg chg="del">
          <ac:chgData name="Chen Zhan" userId="9bf1158d-5ec6-44ed-8784-22fed4df2891" providerId="ADAL" clId="{03FF8C7C-5B6D-164B-A439-BDA6A8C0CD35}" dt="2023-11-14T12:23:09.530" v="214" actId="478"/>
          <ac:spMkLst>
            <pc:docMk/>
            <pc:sldMk cId="4149250750" sldId="606"/>
            <ac:spMk id="58" creationId="{22F8D329-904F-0374-D97B-8AFC434C31FA}"/>
          </ac:spMkLst>
        </pc:spChg>
        <pc:spChg chg="del">
          <ac:chgData name="Chen Zhan" userId="9bf1158d-5ec6-44ed-8784-22fed4df2891" providerId="ADAL" clId="{03FF8C7C-5B6D-164B-A439-BDA6A8C0CD35}" dt="2023-11-14T12:23:09.530" v="214" actId="478"/>
          <ac:spMkLst>
            <pc:docMk/>
            <pc:sldMk cId="4149250750" sldId="606"/>
            <ac:spMk id="59" creationId="{FB1C95E9-1AFB-ABFC-04AD-53C31907F0F8}"/>
          </ac:spMkLst>
        </pc:spChg>
        <pc:spChg chg="del">
          <ac:chgData name="Chen Zhan" userId="9bf1158d-5ec6-44ed-8784-22fed4df2891" providerId="ADAL" clId="{03FF8C7C-5B6D-164B-A439-BDA6A8C0CD35}" dt="2023-11-14T12:23:09.530" v="214" actId="478"/>
          <ac:spMkLst>
            <pc:docMk/>
            <pc:sldMk cId="4149250750" sldId="606"/>
            <ac:spMk id="60" creationId="{E6F8D9D3-8131-A7E1-2146-457144F4AFBB}"/>
          </ac:spMkLst>
        </pc:spChg>
        <pc:spChg chg="del">
          <ac:chgData name="Chen Zhan" userId="9bf1158d-5ec6-44ed-8784-22fed4df2891" providerId="ADAL" clId="{03FF8C7C-5B6D-164B-A439-BDA6A8C0CD35}" dt="2023-11-14T12:23:09.530" v="214" actId="478"/>
          <ac:spMkLst>
            <pc:docMk/>
            <pc:sldMk cId="4149250750" sldId="606"/>
            <ac:spMk id="61" creationId="{181F5FF4-ED24-F950-2D4F-CAEF23233991}"/>
          </ac:spMkLst>
        </pc:spChg>
        <pc:spChg chg="del">
          <ac:chgData name="Chen Zhan" userId="9bf1158d-5ec6-44ed-8784-22fed4df2891" providerId="ADAL" clId="{03FF8C7C-5B6D-164B-A439-BDA6A8C0CD35}" dt="2023-11-14T12:23:09.530" v="214" actId="478"/>
          <ac:spMkLst>
            <pc:docMk/>
            <pc:sldMk cId="4149250750" sldId="606"/>
            <ac:spMk id="62" creationId="{4BB6F395-B9B8-C486-8BC4-1DE5D06486AD}"/>
          </ac:spMkLst>
        </pc:spChg>
        <pc:spChg chg="del">
          <ac:chgData name="Chen Zhan" userId="9bf1158d-5ec6-44ed-8784-22fed4df2891" providerId="ADAL" clId="{03FF8C7C-5B6D-164B-A439-BDA6A8C0CD35}" dt="2023-11-14T12:23:09.530" v="214" actId="478"/>
          <ac:spMkLst>
            <pc:docMk/>
            <pc:sldMk cId="4149250750" sldId="606"/>
            <ac:spMk id="63" creationId="{FBF9CA4A-C25E-EB96-D3A2-7196078591C6}"/>
          </ac:spMkLst>
        </pc:spChg>
        <pc:spChg chg="del">
          <ac:chgData name="Chen Zhan" userId="9bf1158d-5ec6-44ed-8784-22fed4df2891" providerId="ADAL" clId="{03FF8C7C-5B6D-164B-A439-BDA6A8C0CD35}" dt="2023-11-14T12:23:09.530" v="214" actId="478"/>
          <ac:spMkLst>
            <pc:docMk/>
            <pc:sldMk cId="4149250750" sldId="606"/>
            <ac:spMk id="64" creationId="{5FD6EE8D-4C34-A87D-B19B-F25C2E3C0EDC}"/>
          </ac:spMkLst>
        </pc:spChg>
        <pc:spChg chg="del">
          <ac:chgData name="Chen Zhan" userId="9bf1158d-5ec6-44ed-8784-22fed4df2891" providerId="ADAL" clId="{03FF8C7C-5B6D-164B-A439-BDA6A8C0CD35}" dt="2023-11-14T12:23:09.530" v="214" actId="478"/>
          <ac:spMkLst>
            <pc:docMk/>
            <pc:sldMk cId="4149250750" sldId="606"/>
            <ac:spMk id="65" creationId="{0DEEA219-0248-207C-BCBF-803ACE1AB256}"/>
          </ac:spMkLst>
        </pc:spChg>
        <pc:spChg chg="del">
          <ac:chgData name="Chen Zhan" userId="9bf1158d-5ec6-44ed-8784-22fed4df2891" providerId="ADAL" clId="{03FF8C7C-5B6D-164B-A439-BDA6A8C0CD35}" dt="2023-11-14T12:23:09.530" v="214" actId="478"/>
          <ac:spMkLst>
            <pc:docMk/>
            <pc:sldMk cId="4149250750" sldId="606"/>
            <ac:spMk id="66" creationId="{6E383522-7EDB-76DC-2F5D-A824966607C4}"/>
          </ac:spMkLst>
        </pc:spChg>
        <pc:spChg chg="del">
          <ac:chgData name="Chen Zhan" userId="9bf1158d-5ec6-44ed-8784-22fed4df2891" providerId="ADAL" clId="{03FF8C7C-5B6D-164B-A439-BDA6A8C0CD35}" dt="2023-11-14T12:23:09.530" v="214" actId="478"/>
          <ac:spMkLst>
            <pc:docMk/>
            <pc:sldMk cId="4149250750" sldId="606"/>
            <ac:spMk id="67" creationId="{71F5A75D-388C-2E27-9A1B-534797672391}"/>
          </ac:spMkLst>
        </pc:spChg>
        <pc:spChg chg="del">
          <ac:chgData name="Chen Zhan" userId="9bf1158d-5ec6-44ed-8784-22fed4df2891" providerId="ADAL" clId="{03FF8C7C-5B6D-164B-A439-BDA6A8C0CD35}" dt="2023-11-14T12:23:09.530" v="214" actId="478"/>
          <ac:spMkLst>
            <pc:docMk/>
            <pc:sldMk cId="4149250750" sldId="606"/>
            <ac:spMk id="68" creationId="{D14F30A9-A4A7-BF6B-70FD-C2AF9DAA949F}"/>
          </ac:spMkLst>
        </pc:spChg>
        <pc:spChg chg="del">
          <ac:chgData name="Chen Zhan" userId="9bf1158d-5ec6-44ed-8784-22fed4df2891" providerId="ADAL" clId="{03FF8C7C-5B6D-164B-A439-BDA6A8C0CD35}" dt="2023-11-14T12:23:09.530" v="214" actId="478"/>
          <ac:spMkLst>
            <pc:docMk/>
            <pc:sldMk cId="4149250750" sldId="606"/>
            <ac:spMk id="69" creationId="{33C89EA8-EB03-96BB-6245-2268ACECB3D5}"/>
          </ac:spMkLst>
        </pc:spChg>
        <pc:spChg chg="del">
          <ac:chgData name="Chen Zhan" userId="9bf1158d-5ec6-44ed-8784-22fed4df2891" providerId="ADAL" clId="{03FF8C7C-5B6D-164B-A439-BDA6A8C0CD35}" dt="2023-11-14T12:23:09.530" v="214" actId="478"/>
          <ac:spMkLst>
            <pc:docMk/>
            <pc:sldMk cId="4149250750" sldId="606"/>
            <ac:spMk id="70" creationId="{5F917DE7-D9CF-D3DE-2EBF-6C4EA8096794}"/>
          </ac:spMkLst>
        </pc:spChg>
        <pc:spChg chg="del">
          <ac:chgData name="Chen Zhan" userId="9bf1158d-5ec6-44ed-8784-22fed4df2891" providerId="ADAL" clId="{03FF8C7C-5B6D-164B-A439-BDA6A8C0CD35}" dt="2023-11-14T12:23:09.530" v="214" actId="478"/>
          <ac:spMkLst>
            <pc:docMk/>
            <pc:sldMk cId="4149250750" sldId="606"/>
            <ac:spMk id="71" creationId="{7311A8F3-D79F-D114-9008-1A3270E4EC81}"/>
          </ac:spMkLst>
        </pc:spChg>
        <pc:spChg chg="del">
          <ac:chgData name="Chen Zhan" userId="9bf1158d-5ec6-44ed-8784-22fed4df2891" providerId="ADAL" clId="{03FF8C7C-5B6D-164B-A439-BDA6A8C0CD35}" dt="2023-11-14T12:23:09.530" v="214" actId="478"/>
          <ac:spMkLst>
            <pc:docMk/>
            <pc:sldMk cId="4149250750" sldId="606"/>
            <ac:spMk id="73" creationId="{1B183BF5-05E1-895F-744D-71826CFB750B}"/>
          </ac:spMkLst>
        </pc:spChg>
        <pc:spChg chg="del">
          <ac:chgData name="Chen Zhan" userId="9bf1158d-5ec6-44ed-8784-22fed4df2891" providerId="ADAL" clId="{03FF8C7C-5B6D-164B-A439-BDA6A8C0CD35}" dt="2023-11-14T12:23:09.530" v="214" actId="478"/>
          <ac:spMkLst>
            <pc:docMk/>
            <pc:sldMk cId="4149250750" sldId="606"/>
            <ac:spMk id="74" creationId="{475FBA2F-6A15-41AE-B6B6-30F64C07C1ED}"/>
          </ac:spMkLst>
        </pc:spChg>
        <pc:spChg chg="del">
          <ac:chgData name="Chen Zhan" userId="9bf1158d-5ec6-44ed-8784-22fed4df2891" providerId="ADAL" clId="{03FF8C7C-5B6D-164B-A439-BDA6A8C0CD35}" dt="2023-11-14T12:23:09.530" v="214" actId="478"/>
          <ac:spMkLst>
            <pc:docMk/>
            <pc:sldMk cId="4149250750" sldId="606"/>
            <ac:spMk id="75" creationId="{759E1CE3-C802-D0D2-1E48-01BC3106C405}"/>
          </ac:spMkLst>
        </pc:spChg>
        <pc:spChg chg="del">
          <ac:chgData name="Chen Zhan" userId="9bf1158d-5ec6-44ed-8784-22fed4df2891" providerId="ADAL" clId="{03FF8C7C-5B6D-164B-A439-BDA6A8C0CD35}" dt="2023-11-14T12:23:09.530" v="214" actId="478"/>
          <ac:spMkLst>
            <pc:docMk/>
            <pc:sldMk cId="4149250750" sldId="606"/>
            <ac:spMk id="76" creationId="{3EF7822B-964F-D2DA-0716-63071405BA5A}"/>
          </ac:spMkLst>
        </pc:spChg>
        <pc:spChg chg="del">
          <ac:chgData name="Chen Zhan" userId="9bf1158d-5ec6-44ed-8784-22fed4df2891" providerId="ADAL" clId="{03FF8C7C-5B6D-164B-A439-BDA6A8C0CD35}" dt="2023-11-14T12:23:09.530" v="214" actId="478"/>
          <ac:spMkLst>
            <pc:docMk/>
            <pc:sldMk cId="4149250750" sldId="606"/>
            <ac:spMk id="77" creationId="{FF6EC0FB-E57A-4B0B-AB57-ACB076969442}"/>
          </ac:spMkLst>
        </pc:spChg>
        <pc:spChg chg="del">
          <ac:chgData name="Chen Zhan" userId="9bf1158d-5ec6-44ed-8784-22fed4df2891" providerId="ADAL" clId="{03FF8C7C-5B6D-164B-A439-BDA6A8C0CD35}" dt="2023-11-14T12:23:09.530" v="214" actId="478"/>
          <ac:spMkLst>
            <pc:docMk/>
            <pc:sldMk cId="4149250750" sldId="606"/>
            <ac:spMk id="78" creationId="{C589B75E-61F8-0A5E-ED28-05966A9C38C5}"/>
          </ac:spMkLst>
        </pc:spChg>
        <pc:spChg chg="del">
          <ac:chgData name="Chen Zhan" userId="9bf1158d-5ec6-44ed-8784-22fed4df2891" providerId="ADAL" clId="{03FF8C7C-5B6D-164B-A439-BDA6A8C0CD35}" dt="2023-11-14T12:23:09.530" v="214" actId="478"/>
          <ac:spMkLst>
            <pc:docMk/>
            <pc:sldMk cId="4149250750" sldId="606"/>
            <ac:spMk id="79" creationId="{0D0BEBFF-611F-9878-0FA3-CF88814CAEE0}"/>
          </ac:spMkLst>
        </pc:spChg>
        <pc:spChg chg="del">
          <ac:chgData name="Chen Zhan" userId="9bf1158d-5ec6-44ed-8784-22fed4df2891" providerId="ADAL" clId="{03FF8C7C-5B6D-164B-A439-BDA6A8C0CD35}" dt="2023-11-14T12:23:09.530" v="214" actId="478"/>
          <ac:spMkLst>
            <pc:docMk/>
            <pc:sldMk cId="4149250750" sldId="606"/>
            <ac:spMk id="80" creationId="{38F3C503-C96C-A8E7-B208-C6C8D208682D}"/>
          </ac:spMkLst>
        </pc:spChg>
        <pc:spChg chg="del">
          <ac:chgData name="Chen Zhan" userId="9bf1158d-5ec6-44ed-8784-22fed4df2891" providerId="ADAL" clId="{03FF8C7C-5B6D-164B-A439-BDA6A8C0CD35}" dt="2023-11-14T12:23:09.530" v="214" actId="478"/>
          <ac:spMkLst>
            <pc:docMk/>
            <pc:sldMk cId="4149250750" sldId="606"/>
            <ac:spMk id="81" creationId="{BC5382FD-C801-1D57-9DA6-3655F5C35950}"/>
          </ac:spMkLst>
        </pc:spChg>
        <pc:spChg chg="del">
          <ac:chgData name="Chen Zhan" userId="9bf1158d-5ec6-44ed-8784-22fed4df2891" providerId="ADAL" clId="{03FF8C7C-5B6D-164B-A439-BDA6A8C0CD35}" dt="2023-11-14T12:23:09.530" v="214" actId="478"/>
          <ac:spMkLst>
            <pc:docMk/>
            <pc:sldMk cId="4149250750" sldId="606"/>
            <ac:spMk id="82" creationId="{4DDA5450-C0EB-0CB5-8DAA-8CB1918CC87F}"/>
          </ac:spMkLst>
        </pc:spChg>
        <pc:spChg chg="del">
          <ac:chgData name="Chen Zhan" userId="9bf1158d-5ec6-44ed-8784-22fed4df2891" providerId="ADAL" clId="{03FF8C7C-5B6D-164B-A439-BDA6A8C0CD35}" dt="2023-11-14T12:23:09.530" v="214" actId="478"/>
          <ac:spMkLst>
            <pc:docMk/>
            <pc:sldMk cId="4149250750" sldId="606"/>
            <ac:spMk id="83" creationId="{F3B1844A-F97D-EB2B-3350-C6A45C00FF25}"/>
          </ac:spMkLst>
        </pc:spChg>
        <pc:spChg chg="del">
          <ac:chgData name="Chen Zhan" userId="9bf1158d-5ec6-44ed-8784-22fed4df2891" providerId="ADAL" clId="{03FF8C7C-5B6D-164B-A439-BDA6A8C0CD35}" dt="2023-11-14T12:23:09.530" v="214" actId="478"/>
          <ac:spMkLst>
            <pc:docMk/>
            <pc:sldMk cId="4149250750" sldId="606"/>
            <ac:spMk id="84" creationId="{40A5908D-A210-77B5-CD1F-7D1D1A0A6E26}"/>
          </ac:spMkLst>
        </pc:spChg>
        <pc:spChg chg="del">
          <ac:chgData name="Chen Zhan" userId="9bf1158d-5ec6-44ed-8784-22fed4df2891" providerId="ADAL" clId="{03FF8C7C-5B6D-164B-A439-BDA6A8C0CD35}" dt="2023-11-14T12:23:09.530" v="214" actId="478"/>
          <ac:spMkLst>
            <pc:docMk/>
            <pc:sldMk cId="4149250750" sldId="606"/>
            <ac:spMk id="85" creationId="{2DD1D47B-5408-C15F-C9C7-CF2D8382B61A}"/>
          </ac:spMkLst>
        </pc:spChg>
        <pc:spChg chg="del">
          <ac:chgData name="Chen Zhan" userId="9bf1158d-5ec6-44ed-8784-22fed4df2891" providerId="ADAL" clId="{03FF8C7C-5B6D-164B-A439-BDA6A8C0CD35}" dt="2023-11-14T12:23:09.530" v="214" actId="478"/>
          <ac:spMkLst>
            <pc:docMk/>
            <pc:sldMk cId="4149250750" sldId="606"/>
            <ac:spMk id="86" creationId="{3829E7E2-33CC-2BC2-ABDB-30263E49D733}"/>
          </ac:spMkLst>
        </pc:spChg>
        <pc:spChg chg="del">
          <ac:chgData name="Chen Zhan" userId="9bf1158d-5ec6-44ed-8784-22fed4df2891" providerId="ADAL" clId="{03FF8C7C-5B6D-164B-A439-BDA6A8C0CD35}" dt="2023-11-14T12:23:09.530" v="214" actId="478"/>
          <ac:spMkLst>
            <pc:docMk/>
            <pc:sldMk cId="4149250750" sldId="606"/>
            <ac:spMk id="87" creationId="{E930F146-2494-2209-8648-DB873D03B235}"/>
          </ac:spMkLst>
        </pc:spChg>
        <pc:spChg chg="del">
          <ac:chgData name="Chen Zhan" userId="9bf1158d-5ec6-44ed-8784-22fed4df2891" providerId="ADAL" clId="{03FF8C7C-5B6D-164B-A439-BDA6A8C0CD35}" dt="2023-11-14T12:23:09.530" v="214" actId="478"/>
          <ac:spMkLst>
            <pc:docMk/>
            <pc:sldMk cId="4149250750" sldId="606"/>
            <ac:spMk id="88" creationId="{28D54196-6FD5-C3FF-5826-016FB651C21E}"/>
          </ac:spMkLst>
        </pc:spChg>
        <pc:spChg chg="del">
          <ac:chgData name="Chen Zhan" userId="9bf1158d-5ec6-44ed-8784-22fed4df2891" providerId="ADAL" clId="{03FF8C7C-5B6D-164B-A439-BDA6A8C0CD35}" dt="2023-11-14T12:23:09.530" v="214" actId="478"/>
          <ac:spMkLst>
            <pc:docMk/>
            <pc:sldMk cId="4149250750" sldId="606"/>
            <ac:spMk id="89" creationId="{4D0AE9BE-BEF1-C5D5-7A09-964487510764}"/>
          </ac:spMkLst>
        </pc:spChg>
        <pc:spChg chg="del">
          <ac:chgData name="Chen Zhan" userId="9bf1158d-5ec6-44ed-8784-22fed4df2891" providerId="ADAL" clId="{03FF8C7C-5B6D-164B-A439-BDA6A8C0CD35}" dt="2023-11-14T12:23:09.530" v="214" actId="478"/>
          <ac:spMkLst>
            <pc:docMk/>
            <pc:sldMk cId="4149250750" sldId="606"/>
            <ac:spMk id="91" creationId="{579FCD98-CB69-847A-800B-17B2F77CB702}"/>
          </ac:spMkLst>
        </pc:spChg>
        <pc:spChg chg="del">
          <ac:chgData name="Chen Zhan" userId="9bf1158d-5ec6-44ed-8784-22fed4df2891" providerId="ADAL" clId="{03FF8C7C-5B6D-164B-A439-BDA6A8C0CD35}" dt="2023-11-14T12:23:09.530" v="214" actId="478"/>
          <ac:spMkLst>
            <pc:docMk/>
            <pc:sldMk cId="4149250750" sldId="606"/>
            <ac:spMk id="92" creationId="{9CB1F4BF-3C2D-83ED-2A9B-B561A35D3FFB}"/>
          </ac:spMkLst>
        </pc:spChg>
        <pc:spChg chg="del">
          <ac:chgData name="Chen Zhan" userId="9bf1158d-5ec6-44ed-8784-22fed4df2891" providerId="ADAL" clId="{03FF8C7C-5B6D-164B-A439-BDA6A8C0CD35}" dt="2023-11-14T12:23:09.530" v="214" actId="478"/>
          <ac:spMkLst>
            <pc:docMk/>
            <pc:sldMk cId="4149250750" sldId="606"/>
            <ac:spMk id="93" creationId="{D2D2FBB5-8983-605C-9088-DD33D1E6C7CE}"/>
          </ac:spMkLst>
        </pc:spChg>
        <pc:spChg chg="del">
          <ac:chgData name="Chen Zhan" userId="9bf1158d-5ec6-44ed-8784-22fed4df2891" providerId="ADAL" clId="{03FF8C7C-5B6D-164B-A439-BDA6A8C0CD35}" dt="2023-11-14T12:23:09.530" v="214" actId="478"/>
          <ac:spMkLst>
            <pc:docMk/>
            <pc:sldMk cId="4149250750" sldId="606"/>
            <ac:spMk id="94" creationId="{3B4B71CD-B1B0-2329-4A55-DAC8C205EEAD}"/>
          </ac:spMkLst>
        </pc:spChg>
        <pc:spChg chg="del">
          <ac:chgData name="Chen Zhan" userId="9bf1158d-5ec6-44ed-8784-22fed4df2891" providerId="ADAL" clId="{03FF8C7C-5B6D-164B-A439-BDA6A8C0CD35}" dt="2023-11-14T12:23:09.530" v="214" actId="478"/>
          <ac:spMkLst>
            <pc:docMk/>
            <pc:sldMk cId="4149250750" sldId="606"/>
            <ac:spMk id="95" creationId="{05D289D4-3215-F62D-DE8A-51F44E38B035}"/>
          </ac:spMkLst>
        </pc:spChg>
        <pc:spChg chg="del">
          <ac:chgData name="Chen Zhan" userId="9bf1158d-5ec6-44ed-8784-22fed4df2891" providerId="ADAL" clId="{03FF8C7C-5B6D-164B-A439-BDA6A8C0CD35}" dt="2023-11-14T12:23:09.530" v="214" actId="478"/>
          <ac:spMkLst>
            <pc:docMk/>
            <pc:sldMk cId="4149250750" sldId="606"/>
            <ac:spMk id="96" creationId="{9EF609B9-A99C-9D9F-37E8-8853752C2125}"/>
          </ac:spMkLst>
        </pc:spChg>
        <pc:spChg chg="del">
          <ac:chgData name="Chen Zhan" userId="9bf1158d-5ec6-44ed-8784-22fed4df2891" providerId="ADAL" clId="{03FF8C7C-5B6D-164B-A439-BDA6A8C0CD35}" dt="2023-11-14T12:23:09.530" v="214" actId="478"/>
          <ac:spMkLst>
            <pc:docMk/>
            <pc:sldMk cId="4149250750" sldId="606"/>
            <ac:spMk id="97" creationId="{F49D57AA-34B3-6A43-7143-60A2110E52B5}"/>
          </ac:spMkLst>
        </pc:spChg>
        <pc:spChg chg="del">
          <ac:chgData name="Chen Zhan" userId="9bf1158d-5ec6-44ed-8784-22fed4df2891" providerId="ADAL" clId="{03FF8C7C-5B6D-164B-A439-BDA6A8C0CD35}" dt="2023-11-14T12:23:09.530" v="214" actId="478"/>
          <ac:spMkLst>
            <pc:docMk/>
            <pc:sldMk cId="4149250750" sldId="606"/>
            <ac:spMk id="98" creationId="{35567AD2-BEC8-CFD1-2D7D-CAE2D6FDBDA5}"/>
          </ac:spMkLst>
        </pc:spChg>
        <pc:spChg chg="del">
          <ac:chgData name="Chen Zhan" userId="9bf1158d-5ec6-44ed-8784-22fed4df2891" providerId="ADAL" clId="{03FF8C7C-5B6D-164B-A439-BDA6A8C0CD35}" dt="2023-11-14T12:23:09.530" v="214" actId="478"/>
          <ac:spMkLst>
            <pc:docMk/>
            <pc:sldMk cId="4149250750" sldId="606"/>
            <ac:spMk id="99" creationId="{80896120-BA30-C43A-9133-95CD92861F3C}"/>
          </ac:spMkLst>
        </pc:spChg>
        <pc:spChg chg="del">
          <ac:chgData name="Chen Zhan" userId="9bf1158d-5ec6-44ed-8784-22fed4df2891" providerId="ADAL" clId="{03FF8C7C-5B6D-164B-A439-BDA6A8C0CD35}" dt="2023-11-14T12:23:09.530" v="214" actId="478"/>
          <ac:spMkLst>
            <pc:docMk/>
            <pc:sldMk cId="4149250750" sldId="606"/>
            <ac:spMk id="100" creationId="{D4009690-B5C8-7129-E8C8-57506D907A7D}"/>
          </ac:spMkLst>
        </pc:spChg>
        <pc:spChg chg="del">
          <ac:chgData name="Chen Zhan" userId="9bf1158d-5ec6-44ed-8784-22fed4df2891" providerId="ADAL" clId="{03FF8C7C-5B6D-164B-A439-BDA6A8C0CD35}" dt="2023-11-14T12:23:09.530" v="214" actId="478"/>
          <ac:spMkLst>
            <pc:docMk/>
            <pc:sldMk cId="4149250750" sldId="606"/>
            <ac:spMk id="101" creationId="{A2C0FBA9-2754-4141-1D48-B24ACF3ED03C}"/>
          </ac:spMkLst>
        </pc:spChg>
        <pc:spChg chg="del">
          <ac:chgData name="Chen Zhan" userId="9bf1158d-5ec6-44ed-8784-22fed4df2891" providerId="ADAL" clId="{03FF8C7C-5B6D-164B-A439-BDA6A8C0CD35}" dt="2023-11-14T12:23:09.530" v="214" actId="478"/>
          <ac:spMkLst>
            <pc:docMk/>
            <pc:sldMk cId="4149250750" sldId="606"/>
            <ac:spMk id="102" creationId="{272A95B7-2221-7060-24D3-D8A3186E9EBC}"/>
          </ac:spMkLst>
        </pc:spChg>
        <pc:spChg chg="del">
          <ac:chgData name="Chen Zhan" userId="9bf1158d-5ec6-44ed-8784-22fed4df2891" providerId="ADAL" clId="{03FF8C7C-5B6D-164B-A439-BDA6A8C0CD35}" dt="2023-11-14T12:23:09.530" v="214" actId="478"/>
          <ac:spMkLst>
            <pc:docMk/>
            <pc:sldMk cId="4149250750" sldId="606"/>
            <ac:spMk id="103" creationId="{E6FC9B43-9BAD-E174-AEAF-80F55CB64CAB}"/>
          </ac:spMkLst>
        </pc:spChg>
        <pc:spChg chg="add mod">
          <ac:chgData name="Chen Zhan" userId="9bf1158d-5ec6-44ed-8784-22fed4df2891" providerId="ADAL" clId="{03FF8C7C-5B6D-164B-A439-BDA6A8C0CD35}" dt="2023-11-14T12:23:17.977" v="238" actId="1038"/>
          <ac:spMkLst>
            <pc:docMk/>
            <pc:sldMk cId="4149250750" sldId="606"/>
            <ac:spMk id="104" creationId="{F38743D4-4C26-733C-92FA-21FA80932E18}"/>
          </ac:spMkLst>
        </pc:spChg>
        <pc:spChg chg="add mod">
          <ac:chgData name="Chen Zhan" userId="9bf1158d-5ec6-44ed-8784-22fed4df2891" providerId="ADAL" clId="{03FF8C7C-5B6D-164B-A439-BDA6A8C0CD35}" dt="2023-11-14T12:23:17.977" v="238" actId="1038"/>
          <ac:spMkLst>
            <pc:docMk/>
            <pc:sldMk cId="4149250750" sldId="606"/>
            <ac:spMk id="105" creationId="{A07086B5-C726-9F34-863D-6A140AE5DCB0}"/>
          </ac:spMkLst>
        </pc:spChg>
        <pc:spChg chg="add mod">
          <ac:chgData name="Chen Zhan" userId="9bf1158d-5ec6-44ed-8784-22fed4df2891" providerId="ADAL" clId="{03FF8C7C-5B6D-164B-A439-BDA6A8C0CD35}" dt="2023-11-14T12:23:17.977" v="238" actId="1038"/>
          <ac:spMkLst>
            <pc:docMk/>
            <pc:sldMk cId="4149250750" sldId="606"/>
            <ac:spMk id="106" creationId="{590E5995-234D-4756-62CF-D3F68B5A88F8}"/>
          </ac:spMkLst>
        </pc:spChg>
        <pc:spChg chg="add mod">
          <ac:chgData name="Chen Zhan" userId="9bf1158d-5ec6-44ed-8784-22fed4df2891" providerId="ADAL" clId="{03FF8C7C-5B6D-164B-A439-BDA6A8C0CD35}" dt="2023-11-14T12:23:17.977" v="238" actId="1038"/>
          <ac:spMkLst>
            <pc:docMk/>
            <pc:sldMk cId="4149250750" sldId="606"/>
            <ac:spMk id="107" creationId="{CF08EFA6-977D-C277-53CC-B8921D19300E}"/>
          </ac:spMkLst>
        </pc:spChg>
        <pc:spChg chg="add mod">
          <ac:chgData name="Chen Zhan" userId="9bf1158d-5ec6-44ed-8784-22fed4df2891" providerId="ADAL" clId="{03FF8C7C-5B6D-164B-A439-BDA6A8C0CD35}" dt="2023-11-14T12:23:36.496" v="241" actId="1076"/>
          <ac:spMkLst>
            <pc:docMk/>
            <pc:sldMk cId="4149250750" sldId="606"/>
            <ac:spMk id="108" creationId="{53792782-10EA-E9CC-A44E-5DE74F06C193}"/>
          </ac:spMkLst>
        </pc:spChg>
        <pc:spChg chg="add mod">
          <ac:chgData name="Chen Zhan" userId="9bf1158d-5ec6-44ed-8784-22fed4df2891" providerId="ADAL" clId="{03FF8C7C-5B6D-164B-A439-BDA6A8C0CD35}" dt="2023-11-14T12:23:36.496" v="241" actId="1076"/>
          <ac:spMkLst>
            <pc:docMk/>
            <pc:sldMk cId="4149250750" sldId="606"/>
            <ac:spMk id="109" creationId="{F719A477-C09A-E397-0F09-328C3A63152F}"/>
          </ac:spMkLst>
        </pc:spChg>
        <pc:graphicFrameChg chg="del">
          <ac:chgData name="Chen Zhan" userId="9bf1158d-5ec6-44ed-8784-22fed4df2891" providerId="ADAL" clId="{03FF8C7C-5B6D-164B-A439-BDA6A8C0CD35}" dt="2023-11-14T12:23:09.530" v="214" actId="478"/>
          <ac:graphicFrameMkLst>
            <pc:docMk/>
            <pc:sldMk cId="4149250750" sldId="606"/>
            <ac:graphicFrameMk id="72" creationId="{6BCC0950-2EF3-3B16-A151-DA798A4EAC73}"/>
          </ac:graphicFrameMkLst>
        </pc:graphicFrameChg>
        <pc:graphicFrameChg chg="del">
          <ac:chgData name="Chen Zhan" userId="9bf1158d-5ec6-44ed-8784-22fed4df2891" providerId="ADAL" clId="{03FF8C7C-5B6D-164B-A439-BDA6A8C0CD35}" dt="2023-11-14T12:23:09.530" v="214" actId="478"/>
          <ac:graphicFrameMkLst>
            <pc:docMk/>
            <pc:sldMk cId="4149250750" sldId="606"/>
            <ac:graphicFrameMk id="90" creationId="{7B74B63F-631C-C68D-FA5E-51F06C3947EA}"/>
          </ac:graphicFrameMkLst>
        </pc:graphicFrameChg>
      </pc:sldChg>
      <pc:sldChg chg="del">
        <pc:chgData name="Chen Zhan" userId="9bf1158d-5ec6-44ed-8784-22fed4df2891" providerId="ADAL" clId="{03FF8C7C-5B6D-164B-A439-BDA6A8C0CD35}" dt="2023-11-13T11:53:53.514" v="6" actId="2696"/>
        <pc:sldMkLst>
          <pc:docMk/>
          <pc:sldMk cId="278671057" sldId="607"/>
        </pc:sldMkLst>
      </pc:sldChg>
      <pc:sldChg chg="addSp delSp modSp add mod">
        <pc:chgData name="Chen Zhan" userId="9bf1158d-5ec6-44ed-8784-22fed4df2891" providerId="ADAL" clId="{03FF8C7C-5B6D-164B-A439-BDA6A8C0CD35}" dt="2023-11-14T12:26:09.885" v="290" actId="403"/>
        <pc:sldMkLst>
          <pc:docMk/>
          <pc:sldMk cId="2144057992" sldId="607"/>
        </pc:sldMkLst>
        <pc:spChg chg="del">
          <ac:chgData name="Chen Zhan" userId="9bf1158d-5ec6-44ed-8784-22fed4df2891" providerId="ADAL" clId="{03FF8C7C-5B6D-164B-A439-BDA6A8C0CD35}" dt="2023-11-14T12:24:28.084" v="243" actId="478"/>
          <ac:spMkLst>
            <pc:docMk/>
            <pc:sldMk cId="2144057992" sldId="607"/>
            <ac:spMk id="5" creationId="{3AA60A2D-0D56-EF6E-DF2A-C9B114F2C3A3}"/>
          </ac:spMkLst>
        </pc:spChg>
        <pc:spChg chg="del">
          <ac:chgData name="Chen Zhan" userId="9bf1158d-5ec6-44ed-8784-22fed4df2891" providerId="ADAL" clId="{03FF8C7C-5B6D-164B-A439-BDA6A8C0CD35}" dt="2023-11-14T12:24:28.084" v="243" actId="478"/>
          <ac:spMkLst>
            <pc:docMk/>
            <pc:sldMk cId="2144057992" sldId="607"/>
            <ac:spMk id="6" creationId="{53FF1E45-756C-C044-CEA8-6184B4BB71BC}"/>
          </ac:spMkLst>
        </pc:spChg>
        <pc:spChg chg="del">
          <ac:chgData name="Chen Zhan" userId="9bf1158d-5ec6-44ed-8784-22fed4df2891" providerId="ADAL" clId="{03FF8C7C-5B6D-164B-A439-BDA6A8C0CD35}" dt="2023-11-14T12:24:28.084" v="243" actId="478"/>
          <ac:spMkLst>
            <pc:docMk/>
            <pc:sldMk cId="2144057992" sldId="607"/>
            <ac:spMk id="8" creationId="{F659E1B9-2F85-9E19-4E72-11863310D0D8}"/>
          </ac:spMkLst>
        </pc:spChg>
        <pc:spChg chg="del">
          <ac:chgData name="Chen Zhan" userId="9bf1158d-5ec6-44ed-8784-22fed4df2891" providerId="ADAL" clId="{03FF8C7C-5B6D-164B-A439-BDA6A8C0CD35}" dt="2023-11-14T12:24:28.084" v="243" actId="478"/>
          <ac:spMkLst>
            <pc:docMk/>
            <pc:sldMk cId="2144057992" sldId="607"/>
            <ac:spMk id="9" creationId="{3A3DF7C9-7149-5294-65C3-D92B90621DE5}"/>
          </ac:spMkLst>
        </pc:spChg>
        <pc:spChg chg="del">
          <ac:chgData name="Chen Zhan" userId="9bf1158d-5ec6-44ed-8784-22fed4df2891" providerId="ADAL" clId="{03FF8C7C-5B6D-164B-A439-BDA6A8C0CD35}" dt="2023-11-14T12:24:28.084" v="243" actId="478"/>
          <ac:spMkLst>
            <pc:docMk/>
            <pc:sldMk cId="2144057992" sldId="607"/>
            <ac:spMk id="10" creationId="{4587B293-9F1E-ED06-5191-1E9A0653E522}"/>
          </ac:spMkLst>
        </pc:spChg>
        <pc:spChg chg="add mod">
          <ac:chgData name="Chen Zhan" userId="9bf1158d-5ec6-44ed-8784-22fed4df2891" providerId="ADAL" clId="{03FF8C7C-5B6D-164B-A439-BDA6A8C0CD35}" dt="2023-11-14T12:26:09.885" v="290" actId="403"/>
          <ac:spMkLst>
            <pc:docMk/>
            <pc:sldMk cId="2144057992" sldId="607"/>
            <ac:spMk id="11" creationId="{57CA52AB-F9B7-EF07-C0BA-3146EF23BEB9}"/>
          </ac:spMkLst>
        </pc:spChg>
        <pc:graphicFrameChg chg="del">
          <ac:chgData name="Chen Zhan" userId="9bf1158d-5ec6-44ed-8784-22fed4df2891" providerId="ADAL" clId="{03FF8C7C-5B6D-164B-A439-BDA6A8C0CD35}" dt="2023-11-14T12:24:28.084" v="243" actId="478"/>
          <ac:graphicFrameMkLst>
            <pc:docMk/>
            <pc:sldMk cId="2144057992" sldId="607"/>
            <ac:graphicFrameMk id="7" creationId="{492D0A60-08D0-77A3-FBFF-5F2C876F2622}"/>
          </ac:graphicFrameMkLst>
        </pc:graphicFrameChg>
      </pc:sldChg>
      <pc:sldChg chg="del">
        <pc:chgData name="Chen Zhan" userId="9bf1158d-5ec6-44ed-8784-22fed4df2891" providerId="ADAL" clId="{03FF8C7C-5B6D-164B-A439-BDA6A8C0CD35}" dt="2023-11-13T11:53:53.514" v="6" actId="2696"/>
        <pc:sldMkLst>
          <pc:docMk/>
          <pc:sldMk cId="3322130251" sldId="608"/>
        </pc:sldMkLst>
      </pc:sldChg>
      <pc:sldChg chg="del">
        <pc:chgData name="Chen Zhan" userId="9bf1158d-5ec6-44ed-8784-22fed4df2891" providerId="ADAL" clId="{03FF8C7C-5B6D-164B-A439-BDA6A8C0CD35}" dt="2023-11-13T11:53:53.514" v="6" actId="2696"/>
        <pc:sldMkLst>
          <pc:docMk/>
          <pc:sldMk cId="2969585233" sldId="609"/>
        </pc:sldMkLst>
      </pc:sldChg>
      <pc:sldChg chg="del">
        <pc:chgData name="Chen Zhan" userId="9bf1158d-5ec6-44ed-8784-22fed4df2891" providerId="ADAL" clId="{03FF8C7C-5B6D-164B-A439-BDA6A8C0CD35}" dt="2023-11-13T11:53:53.514" v="6" actId="2696"/>
        <pc:sldMkLst>
          <pc:docMk/>
          <pc:sldMk cId="1945775773" sldId="610"/>
        </pc:sldMkLst>
      </pc:sldChg>
      <pc:sldChg chg="del">
        <pc:chgData name="Chen Zhan" userId="9bf1158d-5ec6-44ed-8784-22fed4df2891" providerId="ADAL" clId="{03FF8C7C-5B6D-164B-A439-BDA6A8C0CD35}" dt="2023-11-13T11:53:53.514" v="6" actId="2696"/>
        <pc:sldMkLst>
          <pc:docMk/>
          <pc:sldMk cId="2059822632" sldId="611"/>
        </pc:sldMkLst>
      </pc:sldChg>
      <pc:sldChg chg="del">
        <pc:chgData name="Chen Zhan" userId="9bf1158d-5ec6-44ed-8784-22fed4df2891" providerId="ADAL" clId="{03FF8C7C-5B6D-164B-A439-BDA6A8C0CD35}" dt="2023-11-13T11:53:53.514" v="6" actId="2696"/>
        <pc:sldMkLst>
          <pc:docMk/>
          <pc:sldMk cId="3111022609" sldId="612"/>
        </pc:sldMkLst>
      </pc:sldChg>
      <pc:sldChg chg="del">
        <pc:chgData name="Chen Zhan" userId="9bf1158d-5ec6-44ed-8784-22fed4df2891" providerId="ADAL" clId="{03FF8C7C-5B6D-164B-A439-BDA6A8C0CD35}" dt="2023-11-13T11:53:53.514" v="6" actId="2696"/>
        <pc:sldMkLst>
          <pc:docMk/>
          <pc:sldMk cId="1381414412" sldId="613"/>
        </pc:sldMkLst>
      </pc:sldChg>
      <pc:sldChg chg="del">
        <pc:chgData name="Chen Zhan" userId="9bf1158d-5ec6-44ed-8784-22fed4df2891" providerId="ADAL" clId="{03FF8C7C-5B6D-164B-A439-BDA6A8C0CD35}" dt="2023-11-13T11:53:53.514" v="6" actId="2696"/>
        <pc:sldMkLst>
          <pc:docMk/>
          <pc:sldMk cId="4086851937" sldId="614"/>
        </pc:sldMkLst>
      </pc:sldChg>
      <pc:sldChg chg="del">
        <pc:chgData name="Chen Zhan" userId="9bf1158d-5ec6-44ed-8784-22fed4df2891" providerId="ADAL" clId="{03FF8C7C-5B6D-164B-A439-BDA6A8C0CD35}" dt="2023-11-13T11:53:53.514" v="6" actId="2696"/>
        <pc:sldMkLst>
          <pc:docMk/>
          <pc:sldMk cId="415338567" sldId="615"/>
        </pc:sldMkLst>
      </pc:sldChg>
      <pc:sldChg chg="del">
        <pc:chgData name="Chen Zhan" userId="9bf1158d-5ec6-44ed-8784-22fed4df2891" providerId="ADAL" clId="{03FF8C7C-5B6D-164B-A439-BDA6A8C0CD35}" dt="2023-11-13T11:53:53.514" v="6" actId="2696"/>
        <pc:sldMkLst>
          <pc:docMk/>
          <pc:sldMk cId="3625361332" sldId="616"/>
        </pc:sldMkLst>
      </pc:sldChg>
      <pc:sldChg chg="del">
        <pc:chgData name="Chen Zhan" userId="9bf1158d-5ec6-44ed-8784-22fed4df2891" providerId="ADAL" clId="{03FF8C7C-5B6D-164B-A439-BDA6A8C0CD35}" dt="2023-11-13T11:53:53.514" v="6" actId="2696"/>
        <pc:sldMkLst>
          <pc:docMk/>
          <pc:sldMk cId="3778195666" sldId="617"/>
        </pc:sldMkLst>
      </pc:sldChg>
      <pc:sldChg chg="del">
        <pc:chgData name="Chen Zhan" userId="9bf1158d-5ec6-44ed-8784-22fed4df2891" providerId="ADAL" clId="{03FF8C7C-5B6D-164B-A439-BDA6A8C0CD35}" dt="2023-11-13T11:53:53.514" v="6" actId="2696"/>
        <pc:sldMkLst>
          <pc:docMk/>
          <pc:sldMk cId="827418730" sldId="618"/>
        </pc:sldMkLst>
      </pc:sldChg>
      <pc:sldChg chg="del">
        <pc:chgData name="Chen Zhan" userId="9bf1158d-5ec6-44ed-8784-22fed4df2891" providerId="ADAL" clId="{03FF8C7C-5B6D-164B-A439-BDA6A8C0CD35}" dt="2023-11-13T11:53:53.514" v="6" actId="2696"/>
        <pc:sldMkLst>
          <pc:docMk/>
          <pc:sldMk cId="1124914608" sldId="619"/>
        </pc:sldMkLst>
      </pc:sldChg>
    </pc:docChg>
  </pc:docChgLst>
  <pc:docChgLst>
    <pc:chgData name="Chen Zhan" userId="f3586c81a9032f11" providerId="LiveId" clId="{740F2DFD-F4E9-4E56-978E-275BE3B911C6}"/>
    <pc:docChg chg="undo custSel addSld modSld">
      <pc:chgData name="Chen Zhan" userId="f3586c81a9032f11" providerId="LiveId" clId="{740F2DFD-F4E9-4E56-978E-275BE3B911C6}" dt="2023-11-03T02:46:04.235" v="136" actId="122"/>
      <pc:docMkLst>
        <pc:docMk/>
      </pc:docMkLst>
      <pc:sldChg chg="modSp modNotesTx">
        <pc:chgData name="Chen Zhan" userId="f3586c81a9032f11" providerId="LiveId" clId="{740F2DFD-F4E9-4E56-978E-275BE3B911C6}" dt="2023-11-03T02:37:42.020" v="9" actId="6549"/>
        <pc:sldMkLst>
          <pc:docMk/>
          <pc:sldMk cId="3559627581" sldId="600"/>
        </pc:sldMkLst>
        <pc:picChg chg="mod">
          <ac:chgData name="Chen Zhan" userId="f3586c81a9032f11" providerId="LiveId" clId="{740F2DFD-F4E9-4E56-978E-275BE3B911C6}" dt="2023-11-02T13:26:39.564" v="3" actId="14100"/>
          <ac:picMkLst>
            <pc:docMk/>
            <pc:sldMk cId="3559627581" sldId="600"/>
            <ac:picMk id="5" creationId="{4FB7A657-7770-C46F-00AA-8B46513E348D}"/>
          </ac:picMkLst>
        </pc:picChg>
      </pc:sldChg>
      <pc:sldChg chg="addSp delSp modSp add mod modClrScheme modAnim chgLayout">
        <pc:chgData name="Chen Zhan" userId="f3586c81a9032f11" providerId="LiveId" clId="{740F2DFD-F4E9-4E56-978E-275BE3B911C6}" dt="2023-11-03T02:46:04.235" v="136" actId="122"/>
        <pc:sldMkLst>
          <pc:docMk/>
          <pc:sldMk cId="21695901" sldId="601"/>
        </pc:sldMkLst>
        <pc:spChg chg="mod">
          <ac:chgData name="Chen Zhan" userId="f3586c81a9032f11" providerId="LiveId" clId="{740F2DFD-F4E9-4E56-978E-275BE3B911C6}" dt="2023-11-03T02:38:43.527" v="18" actId="26606"/>
          <ac:spMkLst>
            <pc:docMk/>
            <pc:sldMk cId="21695901" sldId="601"/>
            <ac:spMk id="2" creationId="{9782833E-812D-62D1-E74D-E2DE6C5E6AF7}"/>
          </ac:spMkLst>
        </pc:spChg>
        <pc:spChg chg="mod">
          <ac:chgData name="Chen Zhan" userId="f3586c81a9032f11" providerId="LiveId" clId="{740F2DFD-F4E9-4E56-978E-275BE3B911C6}" dt="2023-11-03T02:38:43.527" v="18" actId="26606"/>
          <ac:spMkLst>
            <pc:docMk/>
            <pc:sldMk cId="21695901" sldId="601"/>
            <ac:spMk id="3" creationId="{FF6235D8-CE49-837B-BCF8-FF74ECB3005B}"/>
          </ac:spMkLst>
        </pc:spChg>
        <pc:spChg chg="mod">
          <ac:chgData name="Chen Zhan" userId="f3586c81a9032f11" providerId="LiveId" clId="{740F2DFD-F4E9-4E56-978E-275BE3B911C6}" dt="2023-11-03T02:38:43.527" v="18" actId="26606"/>
          <ac:spMkLst>
            <pc:docMk/>
            <pc:sldMk cId="21695901" sldId="601"/>
            <ac:spMk id="4" creationId="{043776DB-0BC4-4325-ECCD-0CA91E889DFF}"/>
          </ac:spMkLst>
        </pc:spChg>
        <pc:spChg chg="add mod">
          <ac:chgData name="Chen Zhan" userId="f3586c81a9032f11" providerId="LiveId" clId="{740F2DFD-F4E9-4E56-978E-275BE3B911C6}" dt="2023-11-03T02:44:02.553" v="47" actId="1076"/>
          <ac:spMkLst>
            <pc:docMk/>
            <pc:sldMk cId="21695901" sldId="601"/>
            <ac:spMk id="6" creationId="{BAB3454F-64EF-9CA7-9C74-E83937BD052B}"/>
          </ac:spMkLst>
        </pc:spChg>
        <pc:spChg chg="del">
          <ac:chgData name="Chen Zhan" userId="f3586c81a9032f11" providerId="LiveId" clId="{740F2DFD-F4E9-4E56-978E-275BE3B911C6}" dt="2023-11-03T02:36:33.809" v="5" actId="478"/>
          <ac:spMkLst>
            <pc:docMk/>
            <pc:sldMk cId="21695901" sldId="601"/>
            <ac:spMk id="9" creationId="{D13676B9-05F2-6F98-A5D1-BB77C2AD6B6E}"/>
          </ac:spMkLst>
        </pc:spChg>
        <pc:spChg chg="add mod">
          <ac:chgData name="Chen Zhan" userId="f3586c81a9032f11" providerId="LiveId" clId="{740F2DFD-F4E9-4E56-978E-275BE3B911C6}" dt="2023-11-03T02:46:04.235" v="136" actId="122"/>
          <ac:spMkLst>
            <pc:docMk/>
            <pc:sldMk cId="21695901" sldId="601"/>
            <ac:spMk id="15" creationId="{1E0F85C6-C705-C4B7-9E3B-E93027F23F7D}"/>
          </ac:spMkLst>
        </pc:spChg>
        <pc:spChg chg="add del mod">
          <ac:chgData name="Chen Zhan" userId="f3586c81a9032f11" providerId="LiveId" clId="{740F2DFD-F4E9-4E56-978E-275BE3B911C6}" dt="2023-11-03T02:43:25.976" v="38" actId="478"/>
          <ac:spMkLst>
            <pc:docMk/>
            <pc:sldMk cId="21695901" sldId="601"/>
            <ac:spMk id="1028" creationId="{3DF942A3-489A-F1FA-7EAA-46697BD47CB9}"/>
          </ac:spMkLst>
        </pc:spChg>
        <pc:spChg chg="add del mod">
          <ac:chgData name="Chen Zhan" userId="f3586c81a9032f11" providerId="LiveId" clId="{740F2DFD-F4E9-4E56-978E-275BE3B911C6}" dt="2023-11-03T02:38:36.157" v="17" actId="26606"/>
          <ac:spMkLst>
            <pc:docMk/>
            <pc:sldMk cId="21695901" sldId="601"/>
            <ac:spMk id="1031" creationId="{766CBED4-7991-FD58-632A-BDBA14683191}"/>
          </ac:spMkLst>
        </pc:spChg>
        <pc:picChg chg="del">
          <ac:chgData name="Chen Zhan" userId="f3586c81a9032f11" providerId="LiveId" clId="{740F2DFD-F4E9-4E56-978E-275BE3B911C6}" dt="2023-11-03T02:36:35.297" v="6" actId="478"/>
          <ac:picMkLst>
            <pc:docMk/>
            <pc:sldMk cId="21695901" sldId="601"/>
            <ac:picMk id="5" creationId="{4FB7A657-7770-C46F-00AA-8B46513E348D}"/>
          </ac:picMkLst>
        </pc:picChg>
        <pc:picChg chg="del">
          <ac:chgData name="Chen Zhan" userId="f3586c81a9032f11" providerId="LiveId" clId="{740F2DFD-F4E9-4E56-978E-275BE3B911C6}" dt="2023-11-03T02:36:37.799" v="7" actId="478"/>
          <ac:picMkLst>
            <pc:docMk/>
            <pc:sldMk cId="21695901" sldId="601"/>
            <ac:picMk id="7" creationId="{2046D308-9EB6-64E1-F6CB-97354177A9AA}"/>
          </ac:picMkLst>
        </pc:picChg>
        <pc:picChg chg="add del mod">
          <ac:chgData name="Chen Zhan" userId="f3586c81a9032f11" providerId="LiveId" clId="{740F2DFD-F4E9-4E56-978E-275BE3B911C6}" dt="2023-11-03T02:42:37.696" v="34" actId="478"/>
          <ac:picMkLst>
            <pc:docMk/>
            <pc:sldMk cId="21695901" sldId="601"/>
            <ac:picMk id="10" creationId="{BF1AA7E4-A070-59FB-11E1-ED13762B5377}"/>
          </ac:picMkLst>
        </pc:picChg>
        <pc:picChg chg="add mod">
          <ac:chgData name="Chen Zhan" userId="f3586c81a9032f11" providerId="LiveId" clId="{740F2DFD-F4E9-4E56-978E-275BE3B911C6}" dt="2023-11-03T02:44:04.913" v="48" actId="1076"/>
          <ac:picMkLst>
            <pc:docMk/>
            <pc:sldMk cId="21695901" sldId="601"/>
            <ac:picMk id="12" creationId="{7101E23D-223C-54C7-9E23-85140543DDF5}"/>
          </ac:picMkLst>
        </pc:picChg>
        <pc:picChg chg="add mod">
          <ac:chgData name="Chen Zhan" userId="f3586c81a9032f11" providerId="LiveId" clId="{740F2DFD-F4E9-4E56-978E-275BE3B911C6}" dt="2023-11-03T02:43:45.667" v="44" actId="1076"/>
          <ac:picMkLst>
            <pc:docMk/>
            <pc:sldMk cId="21695901" sldId="601"/>
            <ac:picMk id="14" creationId="{A8B771CE-298B-AD19-7E48-EAD4403A7C46}"/>
          </ac:picMkLst>
        </pc:picChg>
        <pc:picChg chg="add mod ord">
          <ac:chgData name="Chen Zhan" userId="f3586c81a9032f11" providerId="LiveId" clId="{740F2DFD-F4E9-4E56-978E-275BE3B911C6}" dt="2023-11-03T02:43:42.116" v="43" actId="1076"/>
          <ac:picMkLst>
            <pc:docMk/>
            <pc:sldMk cId="21695901" sldId="601"/>
            <ac:picMk id="1026" creationId="{F46E956E-C624-7BAA-BFE3-74F9CEB1706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17411" name="Rectangle 3"/>
          <p:cNvSpPr>
            <a:spLocks noGrp="1" noChangeArrowheads="1"/>
          </p:cNvSpPr>
          <p:nvPr>
            <p:ph type="dt" sz="quarter" idx="1"/>
          </p:nvPr>
        </p:nvSpPr>
        <p:spPr bwMode="auto">
          <a:xfrm>
            <a:off x="4143375"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algn="r" defTabSz="990600" fontAlgn="base">
              <a:defRPr sz="1300">
                <a:solidFill>
                  <a:schemeClr val="tx1"/>
                </a:solidFill>
                <a:ea typeface="+mn-ea"/>
              </a:defRPr>
            </a:lvl1pPr>
          </a:lstStyle>
          <a:p>
            <a:pPr>
              <a:defRPr/>
            </a:pPr>
            <a:endParaRPr lang="en-US"/>
          </a:p>
        </p:txBody>
      </p:sp>
      <p:sp>
        <p:nvSpPr>
          <p:cNvPr id="17412" name="Rectangle 4"/>
          <p:cNvSpPr>
            <a:spLocks noGrp="1" noChangeArrowheads="1"/>
          </p:cNvSpPr>
          <p:nvPr>
            <p:ph type="ftr" sz="quarter" idx="2"/>
          </p:nvPr>
        </p:nvSpPr>
        <p:spPr bwMode="auto">
          <a:xfrm>
            <a:off x="0"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17413" name="Rectangle 5"/>
          <p:cNvSpPr>
            <a:spLocks noGrp="1" noChangeArrowheads="1"/>
          </p:cNvSpPr>
          <p:nvPr>
            <p:ph type="sldNum" sz="quarter" idx="3"/>
          </p:nvPr>
        </p:nvSpPr>
        <p:spPr bwMode="auto">
          <a:xfrm>
            <a:off x="4143375"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algn="r" defTabSz="990600" fontAlgn="base">
              <a:defRPr sz="1300">
                <a:solidFill>
                  <a:schemeClr val="tx1"/>
                </a:solidFill>
              </a:defRPr>
            </a:lvl1pPr>
          </a:lstStyle>
          <a:p>
            <a:fld id="{299CFDFD-0BE4-254D-B98E-AD9CD702F18E}" type="slidenum">
              <a:rPr lang="en-US"/>
              <a:pPr/>
              <a:t>‹#›</a:t>
            </a:fld>
            <a:endParaRPr lang="en-US"/>
          </a:p>
        </p:txBody>
      </p:sp>
    </p:spTree>
    <p:extLst>
      <p:ext uri="{BB962C8B-B14F-4D97-AF65-F5344CB8AC3E}">
        <p14:creationId xmlns:p14="http://schemas.microsoft.com/office/powerpoint/2010/main" val="2830360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algn="r" defTabSz="990600" fontAlgn="base">
              <a:defRPr sz="1300">
                <a:solidFill>
                  <a:schemeClr val="tx1"/>
                </a:solidFill>
                <a:ea typeface="+mn-ea"/>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731838" y="4559300"/>
            <a:ext cx="5851525" cy="4321175"/>
          </a:xfrm>
          <a:prstGeom prst="rect">
            <a:avLst/>
          </a:prstGeom>
          <a:noFill/>
          <a:ln>
            <a:noFill/>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algn="r" defTabSz="990600" fontAlgn="base">
              <a:defRPr sz="1300">
                <a:solidFill>
                  <a:schemeClr val="tx1"/>
                </a:solidFill>
              </a:defRPr>
            </a:lvl1pPr>
          </a:lstStyle>
          <a:p>
            <a:fld id="{6D6AA351-6953-1E48-8EC4-68F89E579C6C}" type="slidenum">
              <a:rPr lang="en-US"/>
              <a:pPr/>
              <a:t>‹#›</a:t>
            </a:fld>
            <a:endParaRPr lang="en-US"/>
          </a:p>
        </p:txBody>
      </p:sp>
    </p:spTree>
    <p:extLst>
      <p:ext uri="{BB962C8B-B14F-4D97-AF65-F5344CB8AC3E}">
        <p14:creationId xmlns:p14="http://schemas.microsoft.com/office/powerpoint/2010/main" val="41101013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a:t>
            </a:fld>
            <a:endParaRPr lang="en-US"/>
          </a:p>
        </p:txBody>
      </p:sp>
    </p:spTree>
    <p:extLst>
      <p:ext uri="{BB962C8B-B14F-4D97-AF65-F5344CB8AC3E}">
        <p14:creationId xmlns:p14="http://schemas.microsoft.com/office/powerpoint/2010/main" val="387662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2</a:t>
            </a:fld>
            <a:endParaRPr lang="en-US"/>
          </a:p>
        </p:txBody>
      </p:sp>
    </p:spTree>
    <p:extLst>
      <p:ext uri="{BB962C8B-B14F-4D97-AF65-F5344CB8AC3E}">
        <p14:creationId xmlns:p14="http://schemas.microsoft.com/office/powerpoint/2010/main" val="1179276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3</a:t>
            </a:fld>
            <a:endParaRPr lang="en-US"/>
          </a:p>
        </p:txBody>
      </p:sp>
    </p:spTree>
    <p:extLst>
      <p:ext uri="{BB962C8B-B14F-4D97-AF65-F5344CB8AC3E}">
        <p14:creationId xmlns:p14="http://schemas.microsoft.com/office/powerpoint/2010/main" val="678347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4</a:t>
            </a:fld>
            <a:endParaRPr lang="en-US"/>
          </a:p>
        </p:txBody>
      </p:sp>
    </p:spTree>
    <p:extLst>
      <p:ext uri="{BB962C8B-B14F-4D97-AF65-F5344CB8AC3E}">
        <p14:creationId xmlns:p14="http://schemas.microsoft.com/office/powerpoint/2010/main" val="1832037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5</a:t>
            </a:fld>
            <a:endParaRPr lang="en-US"/>
          </a:p>
        </p:txBody>
      </p:sp>
    </p:spTree>
    <p:extLst>
      <p:ext uri="{BB962C8B-B14F-4D97-AF65-F5344CB8AC3E}">
        <p14:creationId xmlns:p14="http://schemas.microsoft.com/office/powerpoint/2010/main" val="308079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1200" b="0" i="0" dirty="0">
                <a:solidFill>
                  <a:schemeClr val="tx1"/>
                </a:solidFill>
                <a:effectLst/>
                <a:latin typeface="+mn-lt"/>
              </a:rPr>
              <a:t>Example1: Identifying products that are frequently bought together.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AU" sz="1200" b="0" i="0" dirty="0">
                <a:solidFill>
                  <a:schemeClr val="tx1"/>
                </a:solidFill>
                <a:effectLst/>
                <a:latin typeface="+mn-lt"/>
              </a:rPr>
              <a:t>Example2: Finding associations between patient characteristics and specific diseases.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AU" sz="1200" b="0" i="0" dirty="0">
                <a:solidFill>
                  <a:schemeClr val="tx1"/>
                </a:solidFill>
                <a:effectLst/>
                <a:latin typeface="+mn-lt"/>
              </a:rPr>
              <a:t>Example3:: Identifying sequences of web pages visited frequently together.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AU" sz="1200" b="0" i="0" dirty="0">
                <a:solidFill>
                  <a:schemeClr val="tx1"/>
                </a:solidFill>
                <a:effectLst/>
                <a:latin typeface="+mn-lt"/>
              </a:rPr>
              <a:t>Example4: Identifying unusual combinations of transactions that could indicate fraud.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AU" sz="1200" b="0" i="0" dirty="0">
                <a:solidFill>
                  <a:schemeClr val="tx1"/>
                </a:solidFill>
                <a:effectLst/>
                <a:latin typeface="+mn-lt"/>
              </a:rPr>
              <a:t>Example5: Online platforms suggesting products or movies based on user's past behaviour.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AU" sz="1200" b="0" i="0" dirty="0">
              <a:solidFill>
                <a:schemeClr val="tx1"/>
              </a:solidFill>
              <a:effectLst/>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AU" sz="1200" b="0" i="0" dirty="0">
              <a:solidFill>
                <a:schemeClr val="tx1"/>
              </a:solidFill>
              <a:effectLst/>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AU" sz="1200" b="0" i="0" dirty="0">
              <a:solidFill>
                <a:schemeClr val="tx1"/>
              </a:solidFill>
              <a:effectLst/>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AU" sz="1200" b="0" i="0" dirty="0">
              <a:solidFill>
                <a:schemeClr val="tx1"/>
              </a:solidFill>
              <a:effectLst/>
              <a:latin typeface="+mn-lt"/>
            </a:endParaRPr>
          </a:p>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9</a:t>
            </a:fld>
            <a:endParaRPr lang="en-US"/>
          </a:p>
        </p:txBody>
      </p:sp>
    </p:spTree>
    <p:extLst>
      <p:ext uri="{BB962C8B-B14F-4D97-AF65-F5344CB8AC3E}">
        <p14:creationId xmlns:p14="http://schemas.microsoft.com/office/powerpoint/2010/main" val="3837902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resource:https</a:t>
            </a:r>
            <a:r>
              <a:rPr lang="en-AU" dirty="0"/>
              <a:t>://</a:t>
            </a:r>
            <a:r>
              <a:rPr lang="en-AU" dirty="0" err="1"/>
              <a:t>www.youtube.com</a:t>
            </a:r>
            <a:r>
              <a:rPr lang="en-AU" dirty="0"/>
              <a:t>/</a:t>
            </a:r>
            <a:r>
              <a:rPr lang="en-AU" dirty="0" err="1"/>
              <a:t>watch?v</a:t>
            </a:r>
            <a:r>
              <a:rPr lang="en-AU" dirty="0"/>
              <a:t>=XW191kj4wW4</a:t>
            </a:r>
          </a:p>
        </p:txBody>
      </p:sp>
      <p:sp>
        <p:nvSpPr>
          <p:cNvPr id="4" name="Slide Number Placeholder 3"/>
          <p:cNvSpPr>
            <a:spLocks noGrp="1"/>
          </p:cNvSpPr>
          <p:nvPr>
            <p:ph type="sldNum" sz="quarter" idx="5"/>
          </p:nvPr>
        </p:nvSpPr>
        <p:spPr/>
        <p:txBody>
          <a:bodyPr/>
          <a:lstStyle/>
          <a:p>
            <a:fld id="{6D6AA351-6953-1E48-8EC4-68F89E579C6C}" type="slidenum">
              <a:rPr lang="en-US" smtClean="0"/>
              <a:pPr/>
              <a:t>17</a:t>
            </a:fld>
            <a:endParaRPr lang="en-US"/>
          </a:p>
        </p:txBody>
      </p:sp>
    </p:spTree>
    <p:extLst>
      <p:ext uri="{BB962C8B-B14F-4D97-AF65-F5344CB8AC3E}">
        <p14:creationId xmlns:p14="http://schemas.microsoft.com/office/powerpoint/2010/main" val="1845435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910167" y="1557338"/>
            <a:ext cx="8737600" cy="1295400"/>
          </a:xfrm>
        </p:spPr>
        <p:txBody>
          <a:bodyPr/>
          <a:lstStyle>
            <a:lvl1pPr>
              <a:defRPr sz="3200">
                <a:solidFill>
                  <a:schemeClr val="bg1"/>
                </a:solidFill>
              </a:defRPr>
            </a:lvl1pPr>
          </a:lstStyle>
          <a:p>
            <a:pPr lvl="0"/>
            <a:r>
              <a:rPr lang="en-US" noProof="0"/>
              <a:t>Click to edit Master title style</a:t>
            </a:r>
          </a:p>
        </p:txBody>
      </p:sp>
      <p:sp>
        <p:nvSpPr>
          <p:cNvPr id="37891" name="Rectangle 3"/>
          <p:cNvSpPr>
            <a:spLocks noGrp="1" noChangeArrowheads="1"/>
          </p:cNvSpPr>
          <p:nvPr>
            <p:ph type="subTitle" idx="1"/>
          </p:nvPr>
        </p:nvSpPr>
        <p:spPr>
          <a:xfrm>
            <a:off x="910168" y="3357564"/>
            <a:ext cx="7812617" cy="503237"/>
          </a:xfrm>
        </p:spPr>
        <p:txBody>
          <a:bodyPr/>
          <a:lstStyle>
            <a:lvl1pPr marL="0" indent="0">
              <a:buFontTx/>
              <a:buNone/>
              <a:defRPr sz="2200">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97621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5444BDE2-9A00-C44D-ACEE-174900561332}" type="slidenum">
              <a:rPr lang="en-US"/>
              <a:pPr/>
              <a:t>‹#›</a:t>
            </a:fld>
            <a:endParaRPr lang="en-US"/>
          </a:p>
        </p:txBody>
      </p:sp>
    </p:spTree>
    <p:extLst>
      <p:ext uri="{BB962C8B-B14F-4D97-AF65-F5344CB8AC3E}">
        <p14:creationId xmlns:p14="http://schemas.microsoft.com/office/powerpoint/2010/main" val="269790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638"/>
            <a:ext cx="2743200" cy="5891212"/>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508000" y="274638"/>
            <a:ext cx="8026400" cy="5891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3ADB93DE-2296-2C47-9563-097AEC55617A}" type="slidenum">
              <a:rPr lang="en-US"/>
              <a:pPr/>
              <a:t>‹#›</a:t>
            </a:fld>
            <a:endParaRPr lang="en-US"/>
          </a:p>
        </p:txBody>
      </p:sp>
    </p:spTree>
    <p:extLst>
      <p:ext uri="{BB962C8B-B14F-4D97-AF65-F5344CB8AC3E}">
        <p14:creationId xmlns:p14="http://schemas.microsoft.com/office/powerpoint/2010/main" val="378408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9"/>
            <a:ext cx="10972800" cy="922337"/>
          </a:xfrm>
        </p:spPr>
        <p:txBody>
          <a:bodyPr/>
          <a:lstStyle/>
          <a:p>
            <a:r>
              <a:rPr lang="en-US"/>
              <a:t>Click to edit Master title style</a:t>
            </a:r>
            <a:endParaRPr lang="en-AU"/>
          </a:p>
        </p:txBody>
      </p:sp>
      <p:sp>
        <p:nvSpPr>
          <p:cNvPr id="3" name="Text Placeholder 2"/>
          <p:cNvSpPr>
            <a:spLocks noGrp="1"/>
          </p:cNvSpPr>
          <p:nvPr>
            <p:ph type="body" sz="half" idx="1"/>
          </p:nvPr>
        </p:nvSpPr>
        <p:spPr>
          <a:xfrm>
            <a:off x="508000" y="1300164"/>
            <a:ext cx="53848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096000" y="1300164"/>
            <a:ext cx="53848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E2B62942-B521-1646-870D-48DBCA506289}" type="slidenum">
              <a:rPr lang="en-US"/>
              <a:pPr/>
              <a:t>‹#›</a:t>
            </a:fld>
            <a:endParaRPr lang="en-US"/>
          </a:p>
        </p:txBody>
      </p:sp>
    </p:spTree>
    <p:extLst>
      <p:ext uri="{BB962C8B-B14F-4D97-AF65-F5344CB8AC3E}">
        <p14:creationId xmlns:p14="http://schemas.microsoft.com/office/powerpoint/2010/main" val="3155246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9"/>
            <a:ext cx="10972800" cy="922337"/>
          </a:xfrm>
        </p:spPr>
        <p:txBody>
          <a:bodyPr/>
          <a:lstStyle/>
          <a:p>
            <a:r>
              <a:rPr lang="en-US"/>
              <a:t>Click to edit Master title style</a:t>
            </a:r>
            <a:endParaRPr lang="en-AU"/>
          </a:p>
        </p:txBody>
      </p:sp>
      <p:sp>
        <p:nvSpPr>
          <p:cNvPr id="3" name="Table Placeholder 2"/>
          <p:cNvSpPr>
            <a:spLocks noGrp="1"/>
          </p:cNvSpPr>
          <p:nvPr>
            <p:ph type="tbl" idx="1"/>
          </p:nvPr>
        </p:nvSpPr>
        <p:spPr>
          <a:xfrm>
            <a:off x="508000" y="1300164"/>
            <a:ext cx="10972800" cy="4865687"/>
          </a:xfrm>
        </p:spPr>
        <p:txBody>
          <a:bodyPr/>
          <a:lstStyle/>
          <a:p>
            <a:pPr lvl="0"/>
            <a:endParaRPr lang="en-AU"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780D8281-E466-2245-A67D-7AFC54F6AC53}" type="slidenum">
              <a:rPr lang="en-US"/>
              <a:pPr/>
              <a:t>‹#›</a:t>
            </a:fld>
            <a:endParaRPr lang="en-US"/>
          </a:p>
        </p:txBody>
      </p:sp>
    </p:spTree>
    <p:extLst>
      <p:ext uri="{BB962C8B-B14F-4D97-AF65-F5344CB8AC3E}">
        <p14:creationId xmlns:p14="http://schemas.microsoft.com/office/powerpoint/2010/main" val="327357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40"/>
            <a:ext cx="10972800" cy="625476"/>
          </a:xfrm>
        </p:spPr>
        <p:txBody>
          <a:bodyPr/>
          <a:lstStyle/>
          <a:p>
            <a:r>
              <a:rPr lang="en-US"/>
              <a:t>Click to edit Master title style</a:t>
            </a:r>
            <a:endParaRPr lang="en-AU"/>
          </a:p>
        </p:txBody>
      </p:sp>
      <p:sp>
        <p:nvSpPr>
          <p:cNvPr id="3" name="Content Placeholder 2"/>
          <p:cNvSpPr>
            <a:spLocks noGrp="1"/>
          </p:cNvSpPr>
          <p:nvPr>
            <p:ph idx="1"/>
          </p:nvPr>
        </p:nvSpPr>
        <p:spPr>
          <a:xfrm>
            <a:off x="508000" y="990600"/>
            <a:ext cx="10972800" cy="51752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AU" dirty="0"/>
              <a:t>Supply Chain Analytics</a:t>
            </a:r>
            <a:endParaRPr lang="en-US" dirty="0"/>
          </a:p>
        </p:txBody>
      </p:sp>
      <p:sp>
        <p:nvSpPr>
          <p:cNvPr id="9" name="Slide Number Placeholder 8"/>
          <p:cNvSpPr>
            <a:spLocks noGrp="1"/>
          </p:cNvSpPr>
          <p:nvPr>
            <p:ph type="sldNum" sz="quarter" idx="12"/>
          </p:nvPr>
        </p:nvSpPr>
        <p:spPr/>
        <p:txBody>
          <a:bodyPr/>
          <a:lstStyle/>
          <a:p>
            <a:fld id="{717DD886-EDCF-D24C-B7E3-DCF69C9B9CA5}" type="slidenum">
              <a:rPr lang="en-US" smtClean="0"/>
              <a:pPr/>
              <a:t>‹#›</a:t>
            </a:fld>
            <a:endParaRPr lang="en-US"/>
          </a:p>
        </p:txBody>
      </p:sp>
    </p:spTree>
    <p:extLst>
      <p:ext uri="{BB962C8B-B14F-4D97-AF65-F5344CB8AC3E}">
        <p14:creationId xmlns:p14="http://schemas.microsoft.com/office/powerpoint/2010/main" val="382378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54C42DBA-7A8A-7E43-9ACB-1A6D43A21866}" type="slidenum">
              <a:rPr lang="en-US"/>
              <a:pPr/>
              <a:t>‹#›</a:t>
            </a:fld>
            <a:endParaRPr lang="en-US"/>
          </a:p>
        </p:txBody>
      </p:sp>
    </p:spTree>
    <p:extLst>
      <p:ext uri="{BB962C8B-B14F-4D97-AF65-F5344CB8AC3E}">
        <p14:creationId xmlns:p14="http://schemas.microsoft.com/office/powerpoint/2010/main" val="422709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508000" y="1300164"/>
            <a:ext cx="53848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096000" y="1300164"/>
            <a:ext cx="53848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B4A817EF-194B-7B48-9446-E0B654D72E45}" type="slidenum">
              <a:rPr lang="en-US"/>
              <a:pPr/>
              <a:t>‹#›</a:t>
            </a:fld>
            <a:endParaRPr lang="en-US"/>
          </a:p>
        </p:txBody>
      </p:sp>
    </p:spTree>
    <p:extLst>
      <p:ext uri="{BB962C8B-B14F-4D97-AF65-F5344CB8AC3E}">
        <p14:creationId xmlns:p14="http://schemas.microsoft.com/office/powerpoint/2010/main" val="175681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9" name="Rectangle 7"/>
          <p:cNvSpPr>
            <a:spLocks noGrp="1" noChangeArrowheads="1"/>
          </p:cNvSpPr>
          <p:nvPr>
            <p:ph type="sldNum" sz="quarter" idx="12"/>
          </p:nvPr>
        </p:nvSpPr>
        <p:spPr>
          <a:ln/>
        </p:spPr>
        <p:txBody>
          <a:bodyPr/>
          <a:lstStyle>
            <a:lvl1pPr>
              <a:defRPr/>
            </a:lvl1pPr>
          </a:lstStyle>
          <a:p>
            <a:fld id="{A8B988BE-BEC6-FA48-B9E0-14276D4DE0F1}" type="slidenum">
              <a:rPr lang="en-US"/>
              <a:pPr/>
              <a:t>‹#›</a:t>
            </a:fld>
            <a:endParaRPr lang="en-US"/>
          </a:p>
        </p:txBody>
      </p:sp>
    </p:spTree>
    <p:extLst>
      <p:ext uri="{BB962C8B-B14F-4D97-AF65-F5344CB8AC3E}">
        <p14:creationId xmlns:p14="http://schemas.microsoft.com/office/powerpoint/2010/main" val="233348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AU" dirty="0"/>
              <a:t>Big Data and Analytics</a:t>
            </a:r>
            <a:endParaRPr lang="en-US" dirty="0"/>
          </a:p>
        </p:txBody>
      </p:sp>
      <p:sp>
        <p:nvSpPr>
          <p:cNvPr id="5" name="Rectangle 7"/>
          <p:cNvSpPr>
            <a:spLocks noGrp="1" noChangeArrowheads="1"/>
          </p:cNvSpPr>
          <p:nvPr>
            <p:ph type="sldNum" sz="quarter" idx="12"/>
          </p:nvPr>
        </p:nvSpPr>
        <p:spPr>
          <a:ln/>
        </p:spPr>
        <p:txBody>
          <a:bodyPr/>
          <a:lstStyle>
            <a:lvl1pPr>
              <a:defRPr/>
            </a:lvl1pPr>
          </a:lstStyle>
          <a:p>
            <a:fld id="{3956DA85-404E-9646-866F-75D030953504}" type="slidenum">
              <a:rPr lang="en-US"/>
              <a:pPr/>
              <a:t>‹#›</a:t>
            </a:fld>
            <a:endParaRPr lang="en-US"/>
          </a:p>
        </p:txBody>
      </p:sp>
    </p:spTree>
    <p:extLst>
      <p:ext uri="{BB962C8B-B14F-4D97-AF65-F5344CB8AC3E}">
        <p14:creationId xmlns:p14="http://schemas.microsoft.com/office/powerpoint/2010/main" val="133137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4" name="Rectangle 7"/>
          <p:cNvSpPr>
            <a:spLocks noGrp="1" noChangeArrowheads="1"/>
          </p:cNvSpPr>
          <p:nvPr>
            <p:ph type="sldNum" sz="quarter" idx="12"/>
          </p:nvPr>
        </p:nvSpPr>
        <p:spPr>
          <a:ln/>
        </p:spPr>
        <p:txBody>
          <a:bodyPr/>
          <a:lstStyle>
            <a:lvl1pPr>
              <a:defRPr/>
            </a:lvl1pPr>
          </a:lstStyle>
          <a:p>
            <a:fld id="{0EBD8297-4AE1-CD42-9D17-954F8241ABE8}" type="slidenum">
              <a:rPr lang="en-US"/>
              <a:pPr/>
              <a:t>‹#›</a:t>
            </a:fld>
            <a:endParaRPr lang="en-US"/>
          </a:p>
        </p:txBody>
      </p:sp>
    </p:spTree>
    <p:extLst>
      <p:ext uri="{BB962C8B-B14F-4D97-AF65-F5344CB8AC3E}">
        <p14:creationId xmlns:p14="http://schemas.microsoft.com/office/powerpoint/2010/main" val="403646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807F47E8-F1F6-A64A-AAA5-17151741E5CC}" type="slidenum">
              <a:rPr lang="en-US"/>
              <a:pPr/>
              <a:t>‹#›</a:t>
            </a:fld>
            <a:endParaRPr lang="en-US"/>
          </a:p>
        </p:txBody>
      </p:sp>
    </p:spTree>
    <p:extLst>
      <p:ext uri="{BB962C8B-B14F-4D97-AF65-F5344CB8AC3E}">
        <p14:creationId xmlns:p14="http://schemas.microsoft.com/office/powerpoint/2010/main" val="400348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AFE8E269-5738-F64F-A9B9-5D9384E9B199}" type="slidenum">
              <a:rPr lang="en-US"/>
              <a:pPr/>
              <a:t>‹#›</a:t>
            </a:fld>
            <a:endParaRPr lang="en-US"/>
          </a:p>
        </p:txBody>
      </p:sp>
    </p:spTree>
    <p:extLst>
      <p:ext uri="{BB962C8B-B14F-4D97-AF65-F5344CB8AC3E}">
        <p14:creationId xmlns:p14="http://schemas.microsoft.com/office/powerpoint/2010/main" val="124131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0" y="6534150"/>
            <a:ext cx="12192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508000" y="274640"/>
            <a:ext cx="10972800"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p>
            <a:pPr lvl="0"/>
            <a:r>
              <a:rPr lang="en-US" dirty="0"/>
              <a:t>Click to edit Header 1</a:t>
            </a:r>
          </a:p>
        </p:txBody>
      </p:sp>
      <p:sp>
        <p:nvSpPr>
          <p:cNvPr id="1028" name="Rectangle 4"/>
          <p:cNvSpPr>
            <a:spLocks noGrp="1" noChangeArrowheads="1"/>
          </p:cNvSpPr>
          <p:nvPr>
            <p:ph type="body" idx="1"/>
          </p:nvPr>
        </p:nvSpPr>
        <p:spPr bwMode="auto">
          <a:xfrm>
            <a:off x="508000" y="1066800"/>
            <a:ext cx="10972800" cy="509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869" name="Rectangle 5"/>
          <p:cNvSpPr>
            <a:spLocks noGrp="1" noChangeArrowheads="1"/>
          </p:cNvSpPr>
          <p:nvPr>
            <p:ph type="dt" sz="half" idx="2"/>
          </p:nvPr>
        </p:nvSpPr>
        <p:spPr bwMode="auto">
          <a:xfrm>
            <a:off x="592667" y="6565900"/>
            <a:ext cx="28448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fontAlgn="base">
              <a:defRPr sz="1100">
                <a:ea typeface="+mn-ea"/>
              </a:defRPr>
            </a:lvl1pPr>
          </a:lstStyle>
          <a:p>
            <a:pPr>
              <a:defRPr/>
            </a:pPr>
            <a:endParaRPr lang="en-US" dirty="0"/>
          </a:p>
        </p:txBody>
      </p:sp>
      <p:sp>
        <p:nvSpPr>
          <p:cNvPr id="36870" name="Rectangle 6"/>
          <p:cNvSpPr>
            <a:spLocks noGrp="1" noChangeArrowheads="1"/>
          </p:cNvSpPr>
          <p:nvPr>
            <p:ph type="ftr" sz="quarter" idx="3"/>
          </p:nvPr>
        </p:nvSpPr>
        <p:spPr bwMode="auto">
          <a:xfrm>
            <a:off x="3481918" y="6575425"/>
            <a:ext cx="5109633"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fontAlgn="base">
              <a:defRPr sz="1100">
                <a:ea typeface="+mn-ea"/>
              </a:defRPr>
            </a:lvl1pPr>
          </a:lstStyle>
          <a:p>
            <a:pPr>
              <a:defRPr/>
            </a:pPr>
            <a:r>
              <a:rPr lang="en-AU" dirty="0"/>
              <a:t>Supply Chain Analytics</a:t>
            </a:r>
            <a:endParaRPr lang="en-US" dirty="0"/>
          </a:p>
        </p:txBody>
      </p:sp>
      <p:sp>
        <p:nvSpPr>
          <p:cNvPr id="36871" name="Rectangle 7"/>
          <p:cNvSpPr>
            <a:spLocks noGrp="1" noChangeArrowheads="1"/>
          </p:cNvSpPr>
          <p:nvPr>
            <p:ph type="sldNum" sz="quarter" idx="4"/>
          </p:nvPr>
        </p:nvSpPr>
        <p:spPr bwMode="auto">
          <a:xfrm>
            <a:off x="8697384" y="6578600"/>
            <a:ext cx="28448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fontAlgn="base">
              <a:defRPr sz="1100"/>
            </a:lvl1pPr>
          </a:lstStyle>
          <a:p>
            <a:fld id="{717DD886-EDCF-D24C-B7E3-DCF69C9B9CA5}" type="slidenum">
              <a:rPr lang="en-US"/>
              <a:pPr/>
              <a:t>‹#›</a:t>
            </a:fld>
            <a:endParaRPr lang="en-US"/>
          </a:p>
        </p:txBody>
      </p:sp>
      <p:cxnSp>
        <p:nvCxnSpPr>
          <p:cNvPr id="3" name="Straight Connector 2"/>
          <p:cNvCxnSpPr/>
          <p:nvPr userDrawn="1"/>
        </p:nvCxnSpPr>
        <p:spPr bwMode="auto">
          <a:xfrm>
            <a:off x="508000" y="762000"/>
            <a:ext cx="10972800" cy="0"/>
          </a:xfrm>
          <a:prstGeom prst="line">
            <a:avLst/>
          </a:prstGeom>
          <a:ln w="50800">
            <a:gradFill flip="none" rotWithShape="1">
              <a:gsLst>
                <a:gs pos="0">
                  <a:srgbClr val="C00000"/>
                </a:gs>
                <a:gs pos="42000">
                  <a:srgbClr val="FF0000"/>
                </a:gs>
                <a:gs pos="70000">
                  <a:schemeClr val="accent2">
                    <a:lumMod val="60000"/>
                    <a:lumOff val="40000"/>
                  </a:schemeClr>
                </a:gs>
                <a:gs pos="100000">
                  <a:schemeClr val="accent2">
                    <a:lumMod val="40000"/>
                    <a:lumOff val="60000"/>
                  </a:schemeClr>
                </a:gs>
              </a:gsLst>
              <a:lin ang="0" scaled="1"/>
              <a:tileRect/>
            </a:gradFill>
          </a:ln>
        </p:spPr>
        <p:style>
          <a:lnRef idx="3">
            <a:schemeClr val="accent2"/>
          </a:lnRef>
          <a:fillRef idx="0">
            <a:schemeClr val="accent2"/>
          </a:fillRef>
          <a:effectRef idx="2">
            <a:schemeClr val="accent2"/>
          </a:effectRef>
          <a:fontRef idx="minor">
            <a:schemeClr val="tx1"/>
          </a:fontRef>
        </p:style>
      </p:cxnSp>
    </p:spTree>
  </p:cSld>
  <p:clrMap bg1="lt1" tx1="dk1" bg2="lt2" tx2="dk2" accent1="accent1" accent2="accent2" accent3="accent3" accent4="accent4" accent5="accent5" accent6="accent6" hlink="hlink" folHlink="folHlink"/>
  <p:sldLayoutIdLst>
    <p:sldLayoutId id="2147483888"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Lst>
  <p:hf hdr="0" dt="0"/>
  <p:txStyles>
    <p:title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p:titleStyle>
    <p:bodyStyle>
      <a:lvl1pPr marL="180975" indent="-180975" algn="l" rtl="0" eaLnBrk="0" fontAlgn="base" hangingPunct="0">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1.emf"/><Relationship Id="rId7" Type="http://schemas.openxmlformats.org/officeDocument/2006/relationships/image" Target="../media/image13.emf"/><Relationship Id="rId2" Type="http://schemas.openxmlformats.org/officeDocument/2006/relationships/oleObject" Target="../embeddings/oleObject3.bin"/><Relationship Id="rId1" Type="http://schemas.openxmlformats.org/officeDocument/2006/relationships/slideLayout" Target="../slideLayouts/slideLayout6.xml"/><Relationship Id="rId6" Type="http://schemas.openxmlformats.org/officeDocument/2006/relationships/oleObject" Target="../embeddings/oleObject5.bin"/><Relationship Id="rId5" Type="http://schemas.openxmlformats.org/officeDocument/2006/relationships/image" Target="../media/image12.emf"/><Relationship Id="rId4" Type="http://schemas.openxmlformats.org/officeDocument/2006/relationships/oleObject" Target="../embeddings/oleObject4.bin"/><Relationship Id="rId9"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7.emf"/><Relationship Id="rId7" Type="http://schemas.openxmlformats.org/officeDocument/2006/relationships/image" Target="../media/image12.emf"/><Relationship Id="rId2" Type="http://schemas.openxmlformats.org/officeDocument/2006/relationships/oleObject" Target="../embeddings/oleObject7.bin"/><Relationship Id="rId1" Type="http://schemas.openxmlformats.org/officeDocument/2006/relationships/slideLayout" Target="../slideLayouts/slideLayout6.xml"/><Relationship Id="rId6" Type="http://schemas.openxmlformats.org/officeDocument/2006/relationships/oleObject" Target="../embeddings/oleObject4.bin"/><Relationship Id="rId5" Type="http://schemas.openxmlformats.org/officeDocument/2006/relationships/image" Target="../media/image11.emf"/><Relationship Id="rId4" Type="http://schemas.openxmlformats.org/officeDocument/2006/relationships/oleObject" Target="../embeddings/oleObject3.bin"/><Relationship Id="rId9" Type="http://schemas.openxmlformats.org/officeDocument/2006/relationships/image" Target="../media/image1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datacamp.com/courses/market-basket-analysis-in-python"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1524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Session 10</a:t>
            </a:r>
          </a:p>
        </p:txBody>
      </p:sp>
      <p:sp>
        <p:nvSpPr>
          <p:cNvPr id="3" name="Footer Placeholder 2"/>
          <p:cNvSpPr>
            <a:spLocks noGrp="1"/>
          </p:cNvSpPr>
          <p:nvPr>
            <p:ph type="ftr" sz="quarter" idx="11"/>
          </p:nvPr>
        </p:nvSpPr>
        <p:spPr/>
        <p:txBody>
          <a:bodyPr/>
          <a:lstStyle/>
          <a:p>
            <a:pPr>
              <a:defRPr/>
            </a:pPr>
            <a:r>
              <a:rPr lang="en-AU" dirty="0"/>
              <a:t>Big Data and Analytics</a:t>
            </a:r>
            <a:endParaRPr lang="en-US" dirty="0"/>
          </a:p>
        </p:txBody>
      </p:sp>
      <p:sp>
        <p:nvSpPr>
          <p:cNvPr id="7" name="Slide Number Placeholder 6"/>
          <p:cNvSpPr>
            <a:spLocks noGrp="1"/>
          </p:cNvSpPr>
          <p:nvPr>
            <p:ph type="sldNum" sz="quarter" idx="12"/>
          </p:nvPr>
        </p:nvSpPr>
        <p:spPr/>
        <p:txBody>
          <a:bodyPr/>
          <a:lstStyle/>
          <a:p>
            <a:fld id="{3956DA85-404E-9646-866F-75D030953504}" type="slidenum">
              <a:rPr lang="en-US" smtClean="0"/>
              <a:pPr/>
              <a:t>1</a:t>
            </a:fld>
            <a:endParaRPr lang="en-US"/>
          </a:p>
        </p:txBody>
      </p:sp>
      <p:sp>
        <p:nvSpPr>
          <p:cNvPr id="8" name="Rectangle 2">
            <a:extLst>
              <a:ext uri="{FF2B5EF4-FFF2-40B4-BE49-F238E27FC236}">
                <a16:creationId xmlns:a16="http://schemas.microsoft.com/office/drawing/2014/main" id="{3166393E-73C0-05C7-D277-F5DFE114D305}"/>
              </a:ext>
            </a:extLst>
          </p:cNvPr>
          <p:cNvSpPr txBox="1">
            <a:spLocks noChangeArrowheads="1"/>
          </p:cNvSpPr>
          <p:nvPr/>
        </p:nvSpPr>
        <p:spPr bwMode="auto">
          <a:xfrm>
            <a:off x="608012" y="1379573"/>
            <a:ext cx="7623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pPr eaLnBrk="1" hangingPunct="1"/>
            <a:r>
              <a:rPr lang="en-AU" sz="3500" kern="0" dirty="0">
                <a:solidFill>
                  <a:schemeClr val="accent4">
                    <a:lumMod val="65000"/>
                    <a:lumOff val="35000"/>
                  </a:schemeClr>
                </a:solidFill>
                <a:latin typeface="Arial" charset="0"/>
                <a:cs typeface="Arial" charset="0"/>
              </a:rPr>
              <a:t>Big Data and Analytics</a:t>
            </a:r>
            <a:endParaRPr lang="en-US" sz="4600" kern="0" dirty="0">
              <a:solidFill>
                <a:schemeClr val="accent4">
                  <a:lumMod val="65000"/>
                  <a:lumOff val="35000"/>
                </a:schemeClr>
              </a:solidFill>
              <a:latin typeface="Arial" charset="0"/>
              <a:cs typeface="Arial" charset="0"/>
            </a:endParaRPr>
          </a:p>
        </p:txBody>
      </p:sp>
      <p:sp>
        <p:nvSpPr>
          <p:cNvPr id="13" name="Rectangle 3">
            <a:extLst>
              <a:ext uri="{FF2B5EF4-FFF2-40B4-BE49-F238E27FC236}">
                <a16:creationId xmlns:a16="http://schemas.microsoft.com/office/drawing/2014/main" id="{1AFE4038-CDD0-4FCE-CF3D-63DC1665966C}"/>
              </a:ext>
            </a:extLst>
          </p:cNvPr>
          <p:cNvSpPr txBox="1">
            <a:spLocks noChangeArrowheads="1"/>
          </p:cNvSpPr>
          <p:nvPr/>
        </p:nvSpPr>
        <p:spPr>
          <a:xfrm>
            <a:off x="2133600" y="2628900"/>
            <a:ext cx="8534400" cy="16002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lIns="91440" tIns="45720" rIns="91440" bIns="45720" rtlCol="0" anchor="ct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pPr>
            <a:r>
              <a:rPr lang="en-US" dirty="0"/>
              <a:t>Topic </a:t>
            </a:r>
            <a:r>
              <a:rPr lang="en-US" altLang="zh-CN" dirty="0"/>
              <a:t>10</a:t>
            </a:r>
            <a:r>
              <a:rPr lang="en-US" dirty="0"/>
              <a:t>: </a:t>
            </a:r>
            <a:r>
              <a:rPr lang="en-AU" sz="3200" dirty="0"/>
              <a:t>Association Rules</a:t>
            </a:r>
            <a:endParaRPr lang="en-US" sz="3200" dirty="0"/>
          </a:p>
        </p:txBody>
      </p:sp>
      <p:pic>
        <p:nvPicPr>
          <p:cNvPr id="2" name="Picture 1" descr="A logo with orange and grey text&#10;&#10;Description automatically generated">
            <a:extLst>
              <a:ext uri="{FF2B5EF4-FFF2-40B4-BE49-F238E27FC236}">
                <a16:creationId xmlns:a16="http://schemas.microsoft.com/office/drawing/2014/main" id="{1C800551-9687-93A3-2ACA-1A37C5902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6" name="TextBox 5">
            <a:extLst>
              <a:ext uri="{FF2B5EF4-FFF2-40B4-BE49-F238E27FC236}">
                <a16:creationId xmlns:a16="http://schemas.microsoft.com/office/drawing/2014/main" id="{70B52648-3D17-EEF8-EF7D-4842C9C034AA}"/>
              </a:ext>
            </a:extLst>
          </p:cNvPr>
          <p:cNvSpPr txBox="1"/>
          <p:nvPr/>
        </p:nvSpPr>
        <p:spPr>
          <a:xfrm>
            <a:off x="3868738" y="4688993"/>
            <a:ext cx="4722813" cy="584775"/>
          </a:xfrm>
          <a:prstGeom prst="rect">
            <a:avLst/>
          </a:prstGeom>
          <a:noFill/>
        </p:spPr>
        <p:txBody>
          <a:bodyPr wrap="square" rtlCol="0">
            <a:spAutoFit/>
          </a:bodyPr>
          <a:lstStyle/>
          <a:p>
            <a:r>
              <a:rPr lang="en-US" sz="1600" dirty="0">
                <a:solidFill>
                  <a:schemeClr val="tx1"/>
                </a:solidFill>
              </a:rPr>
              <a:t>We will wait for 5 to 10 mins for everyone to join</a:t>
            </a:r>
          </a:p>
          <a:p>
            <a:endParaRPr lang="en-AU" sz="1600" dirty="0">
              <a:solidFill>
                <a:schemeClr val="tx1"/>
              </a:solidFill>
            </a:endParaRPr>
          </a:p>
        </p:txBody>
      </p:sp>
    </p:spTree>
    <p:extLst>
      <p:ext uri="{BB962C8B-B14F-4D97-AF65-F5344CB8AC3E}">
        <p14:creationId xmlns:p14="http://schemas.microsoft.com/office/powerpoint/2010/main" val="262305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10</a:t>
            </a:fld>
            <a:endParaRPr lang="en-US"/>
          </a:p>
        </p:txBody>
      </p:sp>
      <p:sp>
        <p:nvSpPr>
          <p:cNvPr id="11" name="Rectangle 3">
            <a:extLst>
              <a:ext uri="{FF2B5EF4-FFF2-40B4-BE49-F238E27FC236}">
                <a16:creationId xmlns:a16="http://schemas.microsoft.com/office/drawing/2014/main" id="{60501C89-CFA6-4365-1CCE-9841C360CD15}"/>
              </a:ext>
            </a:extLst>
          </p:cNvPr>
          <p:cNvSpPr txBox="1">
            <a:spLocks noChangeArrowheads="1"/>
          </p:cNvSpPr>
          <p:nvPr/>
        </p:nvSpPr>
        <p:spPr>
          <a:xfrm>
            <a:off x="509073" y="931866"/>
            <a:ext cx="4876800" cy="5334000"/>
          </a:xfrm>
          <a:prstGeom prst="rect">
            <a:avLst/>
          </a:prstGeom>
          <a:noFill/>
          <a:ln/>
        </p:spPr>
        <p:txBody>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342900" indent="-342900"/>
            <a:r>
              <a:rPr lang="en-US" altLang="en-US" sz="2000" b="1" kern="0" dirty="0"/>
              <a:t>Itemset</a:t>
            </a:r>
          </a:p>
          <a:p>
            <a:pPr marL="742950" lvl="1" indent="-285750"/>
            <a:r>
              <a:rPr lang="en-US" altLang="en-US" sz="1800" kern="0" dirty="0"/>
              <a:t>A collection of one or more items</a:t>
            </a:r>
          </a:p>
          <a:p>
            <a:pPr marL="1143000" lvl="2" indent="-228600"/>
            <a:r>
              <a:rPr lang="en-US" altLang="en-US" sz="1600" kern="0" dirty="0"/>
              <a:t>Example: {Milk, Bread, Diaper}</a:t>
            </a:r>
          </a:p>
          <a:p>
            <a:pPr marL="742950" lvl="1" indent="-285750"/>
            <a:r>
              <a:rPr lang="en-US" altLang="en-US" sz="1800" kern="0" dirty="0"/>
              <a:t>k-itemset</a:t>
            </a:r>
          </a:p>
          <a:p>
            <a:pPr marL="1143000" lvl="2" indent="-228600"/>
            <a:r>
              <a:rPr lang="en-US" altLang="en-US" sz="1600" kern="0" dirty="0"/>
              <a:t>An itemset that contains k items</a:t>
            </a:r>
            <a:endParaRPr lang="en-US" altLang="en-US" sz="1600" b="1" kern="0" dirty="0"/>
          </a:p>
          <a:p>
            <a:pPr marL="342900" indent="-342900"/>
            <a:r>
              <a:rPr lang="en-US" altLang="en-US" sz="2000" b="1" kern="0" dirty="0"/>
              <a:t>Support count (</a:t>
            </a:r>
            <a:r>
              <a:rPr lang="en-US" altLang="en-US" sz="2000" b="1" kern="0" dirty="0">
                <a:sym typeface="Symbol" pitchFamily="2" charset="2"/>
              </a:rPr>
              <a:t>)</a:t>
            </a:r>
          </a:p>
          <a:p>
            <a:pPr marL="742950" lvl="1" indent="-285750"/>
            <a:r>
              <a:rPr lang="en-US" altLang="en-US" sz="1800" kern="0" dirty="0"/>
              <a:t>Frequency of occurrence of an itemset</a:t>
            </a:r>
          </a:p>
          <a:p>
            <a:pPr marL="742950" lvl="1" indent="-285750"/>
            <a:r>
              <a:rPr lang="en-US" altLang="en-US" sz="1800" kern="0" dirty="0"/>
              <a:t>E.g.   </a:t>
            </a:r>
            <a:r>
              <a:rPr lang="en-US" altLang="en-US" sz="1800" kern="0" dirty="0">
                <a:sym typeface="Symbol" pitchFamily="2" charset="2"/>
              </a:rPr>
              <a:t>({Milk, </a:t>
            </a:r>
            <a:r>
              <a:rPr lang="en-US" altLang="en-US" sz="1800" kern="0" dirty="0" err="1">
                <a:sym typeface="Symbol" pitchFamily="2" charset="2"/>
              </a:rPr>
              <a:t>Bread,Diaper</a:t>
            </a:r>
            <a:r>
              <a:rPr lang="en-US" altLang="en-US" sz="1800" kern="0" dirty="0">
                <a:sym typeface="Symbol" pitchFamily="2" charset="2"/>
              </a:rPr>
              <a:t>}) = 2 </a:t>
            </a:r>
            <a:endParaRPr lang="en-US" altLang="en-US" sz="1800" kern="0" dirty="0"/>
          </a:p>
          <a:p>
            <a:pPr marL="342900" indent="-342900"/>
            <a:r>
              <a:rPr lang="en-US" altLang="en-US" sz="2000" b="1" kern="0" dirty="0"/>
              <a:t>Support</a:t>
            </a:r>
          </a:p>
          <a:p>
            <a:pPr marL="742950" lvl="1" indent="-285750"/>
            <a:r>
              <a:rPr lang="en-US" altLang="en-US" sz="1800" kern="0" dirty="0"/>
              <a:t>Fraction of transactions that contain an itemset</a:t>
            </a:r>
          </a:p>
          <a:p>
            <a:pPr marL="742950" lvl="1" indent="-285750"/>
            <a:r>
              <a:rPr lang="en-US" altLang="en-US" sz="1800" kern="0" dirty="0"/>
              <a:t>E.g.   s({Milk, Bread, Diaper}) = 2/5</a:t>
            </a:r>
          </a:p>
          <a:p>
            <a:pPr marL="342900" indent="-342900"/>
            <a:r>
              <a:rPr lang="en-US" altLang="en-US" sz="2000" b="1" kern="0" dirty="0"/>
              <a:t>Frequent Itemset</a:t>
            </a:r>
          </a:p>
          <a:p>
            <a:pPr marL="742950" lvl="1" indent="-285750"/>
            <a:r>
              <a:rPr lang="en-US" altLang="en-US" sz="1800" kern="0" dirty="0"/>
              <a:t>An itemset whose support is greater than or equal to a </a:t>
            </a:r>
            <a:r>
              <a:rPr lang="en-US" altLang="en-US" sz="1800" b="1" i="1" kern="0" dirty="0" err="1"/>
              <a:t>minsup</a:t>
            </a:r>
            <a:r>
              <a:rPr lang="en-US" altLang="en-US" sz="1800" b="1" kern="0" dirty="0"/>
              <a:t> threshold (</a:t>
            </a:r>
            <a:r>
              <a:rPr lang="en-AU" dirty="0"/>
              <a:t>minimal support used as a threshold. )</a:t>
            </a:r>
            <a:endParaRPr lang="en-US" altLang="en-US" sz="1800" b="1" kern="0" dirty="0"/>
          </a:p>
        </p:txBody>
      </p:sp>
      <p:graphicFrame>
        <p:nvGraphicFramePr>
          <p:cNvPr id="12" name="Object 45">
            <a:extLst>
              <a:ext uri="{FF2B5EF4-FFF2-40B4-BE49-F238E27FC236}">
                <a16:creationId xmlns:a16="http://schemas.microsoft.com/office/drawing/2014/main" id="{E1E347AA-AE44-559F-68C2-FBCD6AD96888}"/>
              </a:ext>
            </a:extLst>
          </p:cNvPr>
          <p:cNvGraphicFramePr>
            <a:graphicFrameLocks noChangeAspect="1"/>
          </p:cNvGraphicFramePr>
          <p:nvPr>
            <p:extLst>
              <p:ext uri="{D42A27DB-BD31-4B8C-83A1-F6EECF244321}">
                <p14:modId xmlns:p14="http://schemas.microsoft.com/office/powerpoint/2010/main" val="813871631"/>
              </p:ext>
            </p:extLst>
          </p:nvPr>
        </p:nvGraphicFramePr>
        <p:xfrm>
          <a:off x="7391400" y="2501109"/>
          <a:ext cx="3657600" cy="2195513"/>
        </p:xfrm>
        <a:graphic>
          <a:graphicData uri="http://schemas.openxmlformats.org/presentationml/2006/ole">
            <mc:AlternateContent xmlns:mc="http://schemas.openxmlformats.org/markup-compatibility/2006">
              <mc:Choice xmlns:v="urn:schemas-microsoft-com:vml" Requires="v">
                <p:oleObj name="Document" r:id="rId2" imgW="3365500" imgH="2019300" progId="Word.Document.8">
                  <p:embed/>
                </p:oleObj>
              </mc:Choice>
              <mc:Fallback>
                <p:oleObj name="Document" r:id="rId2" imgW="3365500" imgH="2019300" progId="Word.Document.8">
                  <p:embed/>
                  <p:pic>
                    <p:nvPicPr>
                      <p:cNvPr id="12" name="Object 45">
                        <a:extLst>
                          <a:ext uri="{FF2B5EF4-FFF2-40B4-BE49-F238E27FC236}">
                            <a16:creationId xmlns:a16="http://schemas.microsoft.com/office/drawing/2014/main" id="{E1E347AA-AE44-559F-68C2-FBCD6AD96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2501109"/>
                        <a:ext cx="3657600" cy="219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7908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11</a:t>
            </a:fld>
            <a:endParaRPr lang="en-US"/>
          </a:p>
        </p:txBody>
      </p:sp>
      <p:pic>
        <p:nvPicPr>
          <p:cNvPr id="5" name="Picture 4">
            <a:extLst>
              <a:ext uri="{FF2B5EF4-FFF2-40B4-BE49-F238E27FC236}">
                <a16:creationId xmlns:a16="http://schemas.microsoft.com/office/drawing/2014/main" id="{A11DDD37-DA71-916E-145A-B7A37FEAE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931866"/>
            <a:ext cx="7772400" cy="2389227"/>
          </a:xfrm>
          <a:prstGeom prst="rect">
            <a:avLst/>
          </a:prstGeom>
        </p:spPr>
      </p:pic>
      <p:pic>
        <p:nvPicPr>
          <p:cNvPr id="7" name="Picture 6" descr="A white background with black text&#10;&#10;Description automatically generated">
            <a:extLst>
              <a:ext uri="{FF2B5EF4-FFF2-40B4-BE49-F238E27FC236}">
                <a16:creationId xmlns:a16="http://schemas.microsoft.com/office/drawing/2014/main" id="{5F69B31D-BA61-7DAF-66F2-8CE05CEB5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984" y="3779302"/>
            <a:ext cx="7772400" cy="2404454"/>
          </a:xfrm>
          <a:prstGeom prst="rect">
            <a:avLst/>
          </a:prstGeom>
        </p:spPr>
      </p:pic>
    </p:spTree>
    <p:extLst>
      <p:ext uri="{BB962C8B-B14F-4D97-AF65-F5344CB8AC3E}">
        <p14:creationId xmlns:p14="http://schemas.microsoft.com/office/powerpoint/2010/main" val="1227469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12</a:t>
            </a:fld>
            <a:endParaRPr lang="en-US"/>
          </a:p>
        </p:txBody>
      </p:sp>
      <p:pic>
        <p:nvPicPr>
          <p:cNvPr id="9" name="Picture 8" descr="A close-up of a document&#10;&#10;Description automatically generated">
            <a:extLst>
              <a:ext uri="{FF2B5EF4-FFF2-40B4-BE49-F238E27FC236}">
                <a16:creationId xmlns:a16="http://schemas.microsoft.com/office/drawing/2014/main" id="{BE6F5CAC-A481-CE45-D4C7-EF14A2D76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734" y="1066800"/>
            <a:ext cx="8402531" cy="4253052"/>
          </a:xfrm>
          <a:prstGeom prst="rect">
            <a:avLst/>
          </a:prstGeom>
        </p:spPr>
      </p:pic>
    </p:spTree>
    <p:extLst>
      <p:ext uri="{BB962C8B-B14F-4D97-AF65-F5344CB8AC3E}">
        <p14:creationId xmlns:p14="http://schemas.microsoft.com/office/powerpoint/2010/main" val="2219313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13</a:t>
            </a:fld>
            <a:endParaRPr lang="en-US"/>
          </a:p>
        </p:txBody>
      </p:sp>
      <p:grpSp>
        <p:nvGrpSpPr>
          <p:cNvPr id="11" name="Group 22">
            <a:extLst>
              <a:ext uri="{FF2B5EF4-FFF2-40B4-BE49-F238E27FC236}">
                <a16:creationId xmlns:a16="http://schemas.microsoft.com/office/drawing/2014/main" id="{3668B43F-E2FC-036F-1192-42D150EBE333}"/>
              </a:ext>
            </a:extLst>
          </p:cNvPr>
          <p:cNvGrpSpPr>
            <a:grpSpLocks/>
          </p:cNvGrpSpPr>
          <p:nvPr/>
        </p:nvGrpSpPr>
        <p:grpSpPr bwMode="auto">
          <a:xfrm>
            <a:off x="6745288" y="3581401"/>
            <a:ext cx="3949700" cy="2601913"/>
            <a:chOff x="3245" y="2304"/>
            <a:chExt cx="2488" cy="1639"/>
          </a:xfrm>
        </p:grpSpPr>
        <p:sp>
          <p:nvSpPr>
            <p:cNvPr id="12" name="Text Box 11">
              <a:extLst>
                <a:ext uri="{FF2B5EF4-FFF2-40B4-BE49-F238E27FC236}">
                  <a16:creationId xmlns:a16="http://schemas.microsoft.com/office/drawing/2014/main" id="{6C6D5C5A-8B1A-ACAF-9385-BEA9AFA9D18D}"/>
                </a:ext>
              </a:extLst>
            </p:cNvPr>
            <p:cNvSpPr txBox="1">
              <a:spLocks noChangeArrowheads="1"/>
            </p:cNvSpPr>
            <p:nvPr/>
          </p:nvSpPr>
          <p:spPr bwMode="auto">
            <a:xfrm>
              <a:off x="3264" y="2304"/>
              <a:ext cx="7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solidFill>
                    <a:srgbClr val="FF0000"/>
                  </a:solidFill>
                  <a:latin typeface="Times New Roman" panose="02020603050405020304" pitchFamily="18" charset="0"/>
                </a:rPr>
                <a:t>Example:</a:t>
              </a:r>
              <a:endParaRPr lang="en-US" altLang="en-US" sz="2800" b="0">
                <a:solidFill>
                  <a:srgbClr val="FF0000"/>
                </a:solidFill>
                <a:latin typeface="Times New Roman" panose="02020603050405020304" pitchFamily="18" charset="0"/>
              </a:endParaRPr>
            </a:p>
          </p:txBody>
        </p:sp>
        <p:graphicFrame>
          <p:nvGraphicFramePr>
            <p:cNvPr id="13" name="Object 12">
              <a:extLst>
                <a:ext uri="{FF2B5EF4-FFF2-40B4-BE49-F238E27FC236}">
                  <a16:creationId xmlns:a16="http://schemas.microsoft.com/office/drawing/2014/main" id="{1D5A0DC4-289F-4832-A701-B75A2F00374C}"/>
                </a:ext>
              </a:extLst>
            </p:cNvPr>
            <p:cNvGraphicFramePr>
              <a:graphicFrameLocks noChangeAspect="1"/>
            </p:cNvGraphicFramePr>
            <p:nvPr>
              <p:extLst>
                <p:ext uri="{D42A27DB-BD31-4B8C-83A1-F6EECF244321}">
                  <p14:modId xmlns:p14="http://schemas.microsoft.com/office/powerpoint/2010/main" val="385857692"/>
                </p:ext>
              </p:extLst>
            </p:nvPr>
          </p:nvGraphicFramePr>
          <p:xfrm>
            <a:off x="3264" y="2581"/>
            <a:ext cx="1741" cy="239"/>
          </p:xfrm>
          <a:graphic>
            <a:graphicData uri="http://schemas.openxmlformats.org/presentationml/2006/ole">
              <mc:AlternateContent xmlns:mc="http://schemas.openxmlformats.org/markup-compatibility/2006">
                <mc:Choice xmlns:v="urn:schemas-microsoft-com:vml" Requires="v">
                  <p:oleObj name="Equation" r:id="rId2" imgW="33642300" imgH="4686300" progId="Equation.3">
                    <p:embed/>
                  </p:oleObj>
                </mc:Choice>
                <mc:Fallback>
                  <p:oleObj name="Equation" r:id="rId2" imgW="33642300" imgH="4686300" progId="Equation.3">
                    <p:embed/>
                    <p:pic>
                      <p:nvPicPr>
                        <p:cNvPr id="13" name="Object 12">
                          <a:extLst>
                            <a:ext uri="{FF2B5EF4-FFF2-40B4-BE49-F238E27FC236}">
                              <a16:creationId xmlns:a16="http://schemas.microsoft.com/office/drawing/2014/main" id="{1D5A0DC4-289F-4832-A701-B75A2F003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 y="2581"/>
                          <a:ext cx="1741"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3">
              <a:extLst>
                <a:ext uri="{FF2B5EF4-FFF2-40B4-BE49-F238E27FC236}">
                  <a16:creationId xmlns:a16="http://schemas.microsoft.com/office/drawing/2014/main" id="{3DB3AED4-FCB4-A5F7-0117-F12AAD72494D}"/>
                </a:ext>
              </a:extLst>
            </p:cNvPr>
            <p:cNvGraphicFramePr>
              <a:graphicFrameLocks noChangeAspect="1"/>
            </p:cNvGraphicFramePr>
            <p:nvPr>
              <p:extLst>
                <p:ext uri="{D42A27DB-BD31-4B8C-83A1-F6EECF244321}">
                  <p14:modId xmlns:p14="http://schemas.microsoft.com/office/powerpoint/2010/main" val="1315418637"/>
                </p:ext>
              </p:extLst>
            </p:nvPr>
          </p:nvGraphicFramePr>
          <p:xfrm>
            <a:off x="3245" y="2963"/>
            <a:ext cx="2460" cy="445"/>
          </p:xfrm>
          <a:graphic>
            <a:graphicData uri="http://schemas.openxmlformats.org/presentationml/2006/ole">
              <mc:AlternateContent xmlns:mc="http://schemas.openxmlformats.org/markup-compatibility/2006">
                <mc:Choice xmlns:v="urn:schemas-microsoft-com:vml" Requires="v">
                  <p:oleObj name="Equation" r:id="rId4" imgW="99479100" imgH="18135600" progId="Equation.3">
                    <p:embed/>
                  </p:oleObj>
                </mc:Choice>
                <mc:Fallback>
                  <p:oleObj name="Equation" r:id="rId4" imgW="99479100" imgH="18135600" progId="Equation.3">
                    <p:embed/>
                    <p:pic>
                      <p:nvPicPr>
                        <p:cNvPr id="14" name="Object 13">
                          <a:extLst>
                            <a:ext uri="{FF2B5EF4-FFF2-40B4-BE49-F238E27FC236}">
                              <a16:creationId xmlns:a16="http://schemas.microsoft.com/office/drawing/2014/main" id="{3DB3AED4-FCB4-A5F7-0117-F12AAD7249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5" y="2963"/>
                          <a:ext cx="2460" cy="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4">
              <a:extLst>
                <a:ext uri="{FF2B5EF4-FFF2-40B4-BE49-F238E27FC236}">
                  <a16:creationId xmlns:a16="http://schemas.microsoft.com/office/drawing/2014/main" id="{A53C8596-FAB0-8560-E0A4-B1FE2AEBB725}"/>
                </a:ext>
              </a:extLst>
            </p:cNvPr>
            <p:cNvGraphicFramePr>
              <a:graphicFrameLocks noChangeAspect="1"/>
            </p:cNvGraphicFramePr>
            <p:nvPr>
              <p:extLst>
                <p:ext uri="{D42A27DB-BD31-4B8C-83A1-F6EECF244321}">
                  <p14:modId xmlns:p14="http://schemas.microsoft.com/office/powerpoint/2010/main" val="2667360100"/>
                </p:ext>
              </p:extLst>
            </p:nvPr>
          </p:nvGraphicFramePr>
          <p:xfrm>
            <a:off x="3258" y="3503"/>
            <a:ext cx="2475" cy="440"/>
          </p:xfrm>
          <a:graphic>
            <a:graphicData uri="http://schemas.openxmlformats.org/presentationml/2006/ole">
              <mc:AlternateContent xmlns:mc="http://schemas.openxmlformats.org/markup-compatibility/2006">
                <mc:Choice xmlns:v="urn:schemas-microsoft-com:vml" Requires="v">
                  <p:oleObj name="Equation" r:id="rId6" imgW="102984300" imgH="18135600" progId="Equation.3">
                    <p:embed/>
                  </p:oleObj>
                </mc:Choice>
                <mc:Fallback>
                  <p:oleObj name="Equation" r:id="rId6" imgW="102984300" imgH="18135600" progId="Equation.3">
                    <p:embed/>
                    <p:pic>
                      <p:nvPicPr>
                        <p:cNvPr id="15" name="Object 14">
                          <a:extLst>
                            <a:ext uri="{FF2B5EF4-FFF2-40B4-BE49-F238E27FC236}">
                              <a16:creationId xmlns:a16="http://schemas.microsoft.com/office/drawing/2014/main" id="{A53C8596-FAB0-8560-E0A4-B1FE2AEBB7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8" y="3503"/>
                          <a:ext cx="2475"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 name="Rectangle 19">
            <a:extLst>
              <a:ext uri="{FF2B5EF4-FFF2-40B4-BE49-F238E27FC236}">
                <a16:creationId xmlns:a16="http://schemas.microsoft.com/office/drawing/2014/main" id="{42D08972-3FD3-B327-9ECB-42F3EFE0980F}"/>
              </a:ext>
            </a:extLst>
          </p:cNvPr>
          <p:cNvSpPr>
            <a:spLocks noChangeArrowheads="1"/>
          </p:cNvSpPr>
          <p:nvPr/>
        </p:nvSpPr>
        <p:spPr bwMode="auto">
          <a:xfrm>
            <a:off x="685800" y="1091232"/>
            <a:ext cx="4876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10000"/>
              </a:spcBef>
              <a:spcAft>
                <a:spcPts val="400"/>
              </a:spcAft>
              <a:buClr>
                <a:srgbClr val="0C7B9C"/>
              </a:buClr>
              <a:buSzPct val="75000"/>
              <a:buFont typeface="Monotype Sorts" pitchFamily="2" charset="2"/>
              <a:buChar char="l"/>
              <a:defRPr sz="24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itchFamily="2" charset="2"/>
              <a:buChar char="u"/>
              <a:defRPr>
                <a:solidFill>
                  <a:schemeClr val="tx1"/>
                </a:solidFill>
                <a:latin typeface="Arial" panose="020B0604020202020204" pitchFamily="34"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r>
              <a:rPr lang="en-US" altLang="en-US" sz="2000" dirty="0"/>
              <a:t>Association Rule</a:t>
            </a:r>
          </a:p>
          <a:p>
            <a:pPr lvl="1"/>
            <a:r>
              <a:rPr lang="en-US" altLang="en-US" sz="1800" b="0" dirty="0"/>
              <a:t>An implication expression of the form X </a:t>
            </a:r>
            <a:r>
              <a:rPr lang="en-US" altLang="en-US" sz="1800" b="0" dirty="0">
                <a:sym typeface="Symbol" pitchFamily="2" charset="2"/>
              </a:rPr>
              <a:t> Y, where X and Y are </a:t>
            </a:r>
            <a:r>
              <a:rPr lang="en-US" altLang="en-US" sz="1800" b="0" dirty="0" err="1">
                <a:sym typeface="Symbol" pitchFamily="2" charset="2"/>
              </a:rPr>
              <a:t>itemsets</a:t>
            </a:r>
            <a:endParaRPr lang="en-US" altLang="en-US" sz="1800" b="0" dirty="0">
              <a:sym typeface="Symbol" pitchFamily="2" charset="2"/>
            </a:endParaRPr>
          </a:p>
          <a:p>
            <a:pPr lvl="1"/>
            <a:r>
              <a:rPr lang="en-US" altLang="en-US" sz="1800" b="0" dirty="0"/>
              <a:t>Example:</a:t>
            </a:r>
            <a:br>
              <a:rPr lang="en-US" altLang="en-US" sz="1800" b="0" dirty="0"/>
            </a:br>
            <a:r>
              <a:rPr lang="en-US" altLang="en-US" sz="1800" b="0" dirty="0"/>
              <a:t>   {Milk, Diaper} </a:t>
            </a:r>
            <a:r>
              <a:rPr lang="en-US" altLang="en-US" sz="1800" b="0" dirty="0">
                <a:sym typeface="Symbol" pitchFamily="2" charset="2"/>
              </a:rPr>
              <a:t> {Beer}</a:t>
            </a:r>
            <a:r>
              <a:rPr lang="en-US" altLang="en-US" sz="1800" b="0" dirty="0"/>
              <a:t> </a:t>
            </a:r>
          </a:p>
          <a:p>
            <a:pPr lvl="1">
              <a:buFont typeface="Arial" panose="020B0604020202020204" pitchFamily="34" charset="0"/>
              <a:buNone/>
            </a:pPr>
            <a:endParaRPr lang="en-US" altLang="en-US" sz="1800" dirty="0"/>
          </a:p>
          <a:p>
            <a:r>
              <a:rPr lang="en-US" altLang="en-US" sz="2000" dirty="0"/>
              <a:t>Rule Evaluation Metrics</a:t>
            </a:r>
            <a:endParaRPr lang="en-US" altLang="en-US" sz="2000" dirty="0">
              <a:sym typeface="Symbol" pitchFamily="2" charset="2"/>
            </a:endParaRPr>
          </a:p>
          <a:p>
            <a:pPr lvl="1"/>
            <a:r>
              <a:rPr lang="en-US" altLang="en-US" sz="1800" b="0" dirty="0"/>
              <a:t>Support (s)</a:t>
            </a:r>
          </a:p>
          <a:p>
            <a:pPr lvl="2"/>
            <a:r>
              <a:rPr lang="en-US" altLang="en-US" sz="1600" b="0" dirty="0"/>
              <a:t>Fraction of transactions that contain both X and Y</a:t>
            </a:r>
          </a:p>
          <a:p>
            <a:pPr lvl="1"/>
            <a:r>
              <a:rPr lang="en-US" altLang="en-US" sz="1800" b="0" dirty="0"/>
              <a:t>Confidence (c)</a:t>
            </a:r>
          </a:p>
          <a:p>
            <a:pPr lvl="2"/>
            <a:r>
              <a:rPr lang="en-US" altLang="en-US" sz="1600" b="0" dirty="0"/>
              <a:t>Measures how often items in Y </a:t>
            </a:r>
            <a:br>
              <a:rPr lang="en-US" altLang="en-US" sz="1600" b="0" dirty="0"/>
            </a:br>
            <a:r>
              <a:rPr lang="en-US" altLang="en-US" sz="1600" b="0" dirty="0"/>
              <a:t>appear in transactions that</a:t>
            </a:r>
            <a:br>
              <a:rPr lang="en-US" altLang="en-US" sz="1600" b="0" dirty="0"/>
            </a:br>
            <a:r>
              <a:rPr lang="en-US" altLang="en-US" sz="1600" b="0" dirty="0"/>
              <a:t>contain X</a:t>
            </a:r>
          </a:p>
        </p:txBody>
      </p:sp>
      <p:graphicFrame>
        <p:nvGraphicFramePr>
          <p:cNvPr id="17" name="Object 21">
            <a:extLst>
              <a:ext uri="{FF2B5EF4-FFF2-40B4-BE49-F238E27FC236}">
                <a16:creationId xmlns:a16="http://schemas.microsoft.com/office/drawing/2014/main" id="{744FBA49-1BF3-07CA-A802-B23C71962C2E}"/>
              </a:ext>
            </a:extLst>
          </p:cNvPr>
          <p:cNvGraphicFramePr>
            <a:graphicFrameLocks noChangeAspect="1"/>
          </p:cNvGraphicFramePr>
          <p:nvPr>
            <p:extLst>
              <p:ext uri="{D42A27DB-BD31-4B8C-83A1-F6EECF244321}">
                <p14:modId xmlns:p14="http://schemas.microsoft.com/office/powerpoint/2010/main" val="1982886874"/>
              </p:ext>
            </p:extLst>
          </p:nvPr>
        </p:nvGraphicFramePr>
        <p:xfrm>
          <a:off x="7004050" y="1219200"/>
          <a:ext cx="3587750" cy="2152650"/>
        </p:xfrm>
        <a:graphic>
          <a:graphicData uri="http://schemas.openxmlformats.org/presentationml/2006/ole">
            <mc:AlternateContent xmlns:mc="http://schemas.openxmlformats.org/markup-compatibility/2006">
              <mc:Choice xmlns:v="urn:schemas-microsoft-com:vml" Requires="v">
                <p:oleObj name="Document" r:id="rId8" imgW="3365500" imgH="2019300" progId="Word.Document.8">
                  <p:embed/>
                </p:oleObj>
              </mc:Choice>
              <mc:Fallback>
                <p:oleObj name="Document" r:id="rId8" imgW="3365500" imgH="2019300" progId="Word.Document.8">
                  <p:embed/>
                  <p:pic>
                    <p:nvPicPr>
                      <p:cNvPr id="17" name="Object 21">
                        <a:extLst>
                          <a:ext uri="{FF2B5EF4-FFF2-40B4-BE49-F238E27FC236}">
                            <a16:creationId xmlns:a16="http://schemas.microsoft.com/office/drawing/2014/main" id="{744FBA49-1BF3-07CA-A802-B23C71962C2E}"/>
                          </a:ext>
                        </a:extLst>
                      </p:cNvPr>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04050" y="1219200"/>
                        <a:ext cx="3587750"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0699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14</a:t>
            </a:fld>
            <a:endParaRPr lang="en-US"/>
          </a:p>
        </p:txBody>
      </p:sp>
      <p:sp>
        <p:nvSpPr>
          <p:cNvPr id="5" name="Rectangle 3">
            <a:extLst>
              <a:ext uri="{FF2B5EF4-FFF2-40B4-BE49-F238E27FC236}">
                <a16:creationId xmlns:a16="http://schemas.microsoft.com/office/drawing/2014/main" id="{4570B087-F8CA-8FDE-D17B-FCE4E9C0FDC1}"/>
              </a:ext>
            </a:extLst>
          </p:cNvPr>
          <p:cNvSpPr txBox="1">
            <a:spLocks noChangeArrowheads="1"/>
          </p:cNvSpPr>
          <p:nvPr/>
        </p:nvSpPr>
        <p:spPr>
          <a:xfrm>
            <a:off x="1327150" y="1641802"/>
            <a:ext cx="9537700" cy="4629942"/>
          </a:xfrm>
          <a:prstGeom prst="rect">
            <a:avLst/>
          </a:prstGeom>
        </p:spPr>
        <p:txBody>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r>
              <a:rPr lang="en-US" altLang="en-US" sz="1800" kern="0" dirty="0"/>
              <a:t>Given a set of transactions T, the goal of association rule mining is to find all rules having </a:t>
            </a:r>
          </a:p>
          <a:p>
            <a:pPr lvl="1"/>
            <a:r>
              <a:rPr lang="en-US" altLang="en-US" sz="1800" kern="0" dirty="0"/>
              <a:t>support </a:t>
            </a:r>
            <a:r>
              <a:rPr lang="en-US" altLang="en-US" sz="1800" kern="0" dirty="0">
                <a:cs typeface="Arial" panose="020B0604020202020204" pitchFamily="34" charset="0"/>
              </a:rPr>
              <a:t>≥ </a:t>
            </a:r>
            <a:r>
              <a:rPr lang="en-US" altLang="en-US" sz="1800" i="1" kern="0" dirty="0" err="1">
                <a:cs typeface="Arial" panose="020B0604020202020204" pitchFamily="34" charset="0"/>
              </a:rPr>
              <a:t>minsup</a:t>
            </a:r>
            <a:r>
              <a:rPr lang="en-US" altLang="en-US" sz="1800" i="1" kern="0" dirty="0">
                <a:cs typeface="Arial" panose="020B0604020202020204" pitchFamily="34" charset="0"/>
              </a:rPr>
              <a:t> </a:t>
            </a:r>
            <a:r>
              <a:rPr lang="en-US" altLang="en-US" sz="1800" kern="0" dirty="0">
                <a:cs typeface="Arial" panose="020B0604020202020204" pitchFamily="34" charset="0"/>
              </a:rPr>
              <a:t>threshold</a:t>
            </a:r>
          </a:p>
          <a:p>
            <a:pPr lvl="1"/>
            <a:r>
              <a:rPr lang="en-US" altLang="en-US" sz="1800" kern="0" dirty="0">
                <a:cs typeface="Arial" panose="020B0604020202020204" pitchFamily="34" charset="0"/>
              </a:rPr>
              <a:t>confidence ≥ </a:t>
            </a:r>
            <a:r>
              <a:rPr lang="en-US" altLang="en-US" sz="1800" i="1" kern="0" dirty="0" err="1">
                <a:cs typeface="Arial" panose="020B0604020202020204" pitchFamily="34" charset="0"/>
              </a:rPr>
              <a:t>minconf</a:t>
            </a:r>
            <a:r>
              <a:rPr lang="en-US" altLang="en-US" sz="1800" i="1" kern="0" dirty="0">
                <a:cs typeface="Arial" panose="020B0604020202020204" pitchFamily="34" charset="0"/>
              </a:rPr>
              <a:t> </a:t>
            </a:r>
            <a:r>
              <a:rPr lang="en-US" altLang="en-US" sz="1800" kern="0" dirty="0">
                <a:cs typeface="Arial" panose="020B0604020202020204" pitchFamily="34" charset="0"/>
              </a:rPr>
              <a:t>threshold</a:t>
            </a:r>
          </a:p>
          <a:p>
            <a:pPr lvl="1"/>
            <a:endParaRPr lang="en-US" altLang="en-US" sz="1800" kern="0" dirty="0">
              <a:cs typeface="Arial" panose="020B0604020202020204" pitchFamily="34" charset="0"/>
            </a:endParaRPr>
          </a:p>
          <a:p>
            <a:r>
              <a:rPr lang="en-US" altLang="en-US" sz="1800" b="1" kern="0" dirty="0">
                <a:cs typeface="Arial" panose="020B0604020202020204" pitchFamily="34" charset="0"/>
              </a:rPr>
              <a:t>Brute-force approach:</a:t>
            </a:r>
          </a:p>
          <a:p>
            <a:pPr lvl="1"/>
            <a:r>
              <a:rPr lang="en-US" altLang="en-US" sz="1800" kern="0" dirty="0">
                <a:cs typeface="Arial" panose="020B0604020202020204" pitchFamily="34" charset="0"/>
              </a:rPr>
              <a:t>List all possible association rules</a:t>
            </a:r>
          </a:p>
          <a:p>
            <a:pPr lvl="1"/>
            <a:r>
              <a:rPr lang="en-US" altLang="en-US" sz="1800" kern="0" dirty="0">
                <a:cs typeface="Arial" panose="020B0604020202020204" pitchFamily="34" charset="0"/>
              </a:rPr>
              <a:t>Compute the support and confidence for each rule</a:t>
            </a:r>
          </a:p>
          <a:p>
            <a:pPr lvl="1"/>
            <a:r>
              <a:rPr lang="en-US" altLang="en-US" sz="1800" kern="0" dirty="0">
                <a:cs typeface="Arial" panose="020B0604020202020204" pitchFamily="34" charset="0"/>
              </a:rPr>
              <a:t>Prune rules that fail the </a:t>
            </a:r>
            <a:r>
              <a:rPr lang="en-US" altLang="en-US" sz="1800" i="1" kern="0" dirty="0" err="1">
                <a:cs typeface="Arial" panose="020B0604020202020204" pitchFamily="34" charset="0"/>
              </a:rPr>
              <a:t>minsup</a:t>
            </a:r>
            <a:r>
              <a:rPr lang="en-US" altLang="en-US" sz="1800" kern="0" dirty="0">
                <a:cs typeface="Arial" panose="020B0604020202020204" pitchFamily="34" charset="0"/>
              </a:rPr>
              <a:t> and </a:t>
            </a:r>
            <a:r>
              <a:rPr lang="en-US" altLang="en-US" sz="1800" i="1" kern="0" dirty="0" err="1">
                <a:cs typeface="Arial" panose="020B0604020202020204" pitchFamily="34" charset="0"/>
              </a:rPr>
              <a:t>minconf</a:t>
            </a:r>
            <a:r>
              <a:rPr lang="en-US" altLang="en-US" sz="1800" kern="0" dirty="0">
                <a:cs typeface="Arial" panose="020B0604020202020204" pitchFamily="34" charset="0"/>
              </a:rPr>
              <a:t> thresholds</a:t>
            </a:r>
          </a:p>
          <a:p>
            <a:pPr lvl="1">
              <a:buFont typeface="Arial" panose="020B0604020202020204" pitchFamily="34" charset="0"/>
              <a:buNone/>
            </a:pPr>
            <a:r>
              <a:rPr lang="en-US" altLang="en-US" sz="1800" kern="0" dirty="0">
                <a:cs typeface="Arial" panose="020B0604020202020204" pitchFamily="34" charset="0"/>
                <a:sym typeface="Symbol" pitchFamily="2" charset="2"/>
              </a:rPr>
              <a:t> </a:t>
            </a:r>
            <a:r>
              <a:rPr lang="en-US" altLang="en-US" sz="1800" kern="0" dirty="0">
                <a:solidFill>
                  <a:srgbClr val="FF0000"/>
                </a:solidFill>
                <a:cs typeface="Arial" panose="020B0604020202020204" pitchFamily="34" charset="0"/>
              </a:rPr>
              <a:t>Computationally prohibitive</a:t>
            </a:r>
            <a:r>
              <a:rPr lang="en-US" altLang="en-US" sz="1800" kern="0" dirty="0">
                <a:cs typeface="Arial" panose="020B0604020202020204" pitchFamily="34" charset="0"/>
              </a:rPr>
              <a:t>!</a:t>
            </a:r>
          </a:p>
        </p:txBody>
      </p:sp>
      <p:sp>
        <p:nvSpPr>
          <p:cNvPr id="6" name="Rectangle 2">
            <a:extLst>
              <a:ext uri="{FF2B5EF4-FFF2-40B4-BE49-F238E27FC236}">
                <a16:creationId xmlns:a16="http://schemas.microsoft.com/office/drawing/2014/main" id="{CC41FB83-A3F2-4944-7C6A-D1A548FB5F4A}"/>
              </a:ext>
            </a:extLst>
          </p:cNvPr>
          <p:cNvSpPr txBox="1">
            <a:spLocks noChangeArrowheads="1"/>
          </p:cNvSpPr>
          <p:nvPr/>
        </p:nvSpPr>
        <p:spPr bwMode="auto">
          <a:xfrm>
            <a:off x="3481918" y="1108402"/>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r>
              <a:rPr lang="en-US" altLang="en-US" kern="0"/>
              <a:t>Association Rule Mining Task</a:t>
            </a:r>
            <a:endParaRPr lang="en-US" altLang="en-US" kern="0" dirty="0"/>
          </a:p>
        </p:txBody>
      </p:sp>
    </p:spTree>
    <p:extLst>
      <p:ext uri="{BB962C8B-B14F-4D97-AF65-F5344CB8AC3E}">
        <p14:creationId xmlns:p14="http://schemas.microsoft.com/office/powerpoint/2010/main" val="404432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15</a:t>
            </a:fld>
            <a:endParaRPr lang="en-US"/>
          </a:p>
        </p:txBody>
      </p:sp>
      <p:sp>
        <p:nvSpPr>
          <p:cNvPr id="7" name="Text Box 4">
            <a:extLst>
              <a:ext uri="{FF2B5EF4-FFF2-40B4-BE49-F238E27FC236}">
                <a16:creationId xmlns:a16="http://schemas.microsoft.com/office/drawing/2014/main" id="{6C664A70-4AA9-2C4F-E55A-FF5D2944623B}"/>
              </a:ext>
            </a:extLst>
          </p:cNvPr>
          <p:cNvSpPr txBox="1">
            <a:spLocks noChangeArrowheads="1"/>
          </p:cNvSpPr>
          <p:nvPr/>
        </p:nvSpPr>
        <p:spPr bwMode="auto">
          <a:xfrm>
            <a:off x="6096000" y="1066800"/>
            <a:ext cx="4724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0" dirty="0">
                <a:solidFill>
                  <a:schemeClr val="tx1"/>
                </a:solidFill>
                <a:sym typeface="Symbol" pitchFamily="2" charset="2"/>
              </a:rPr>
              <a:t>Example of Rules:</a:t>
            </a:r>
            <a:br>
              <a:rPr lang="en-US" altLang="en-US" sz="2400" b="0" dirty="0">
                <a:solidFill>
                  <a:schemeClr val="tx1"/>
                </a:solidFill>
                <a:sym typeface="Symbol" pitchFamily="2" charset="2"/>
              </a:rPr>
            </a:br>
            <a:endParaRPr lang="en-US" altLang="en-US" sz="1000" b="0" dirty="0">
              <a:solidFill>
                <a:schemeClr val="tx1"/>
              </a:solidFill>
              <a:sym typeface="Symbol" pitchFamily="2" charset="2"/>
            </a:endParaRPr>
          </a:p>
          <a:p>
            <a:r>
              <a:rPr lang="en-US" altLang="en-US" sz="2000" b="0" dirty="0">
                <a:solidFill>
                  <a:schemeClr val="tx1"/>
                </a:solidFill>
              </a:rPr>
              <a:t>{</a:t>
            </a:r>
            <a:r>
              <a:rPr lang="en-US" altLang="en-US" sz="2000" b="0" dirty="0" err="1">
                <a:solidFill>
                  <a:schemeClr val="tx1"/>
                </a:solidFill>
              </a:rPr>
              <a:t>Milk,Diaper</a:t>
            </a:r>
            <a:r>
              <a:rPr lang="en-US" altLang="en-US" sz="2000" b="0" dirty="0">
                <a:solidFill>
                  <a:schemeClr val="tx1"/>
                </a:solidFill>
              </a:rPr>
              <a:t>} </a:t>
            </a:r>
            <a:r>
              <a:rPr lang="en-US" altLang="en-US" sz="2000" b="0" dirty="0">
                <a:solidFill>
                  <a:schemeClr val="tx1"/>
                </a:solidFill>
                <a:sym typeface="Symbol" pitchFamily="2" charset="2"/>
              </a:rPr>
              <a:t> {Beer} (s=0.4, c=0.67)</a:t>
            </a:r>
            <a:br>
              <a:rPr lang="en-US" altLang="en-US" sz="2000" b="0" dirty="0">
                <a:solidFill>
                  <a:schemeClr val="tx1"/>
                </a:solidFill>
                <a:sym typeface="Symbol" pitchFamily="2" charset="2"/>
              </a:rPr>
            </a:br>
            <a:r>
              <a:rPr lang="en-US" altLang="en-US" sz="2000" b="0" dirty="0">
                <a:solidFill>
                  <a:schemeClr val="tx1"/>
                </a:solidFill>
              </a:rPr>
              <a:t>{</a:t>
            </a:r>
            <a:r>
              <a:rPr lang="en-US" altLang="en-US" sz="2000" b="0" dirty="0" err="1">
                <a:solidFill>
                  <a:schemeClr val="tx1"/>
                </a:solidFill>
              </a:rPr>
              <a:t>Milk,Beer</a:t>
            </a:r>
            <a:r>
              <a:rPr lang="en-US" altLang="en-US" sz="2000" b="0" dirty="0">
                <a:solidFill>
                  <a:schemeClr val="tx1"/>
                </a:solidFill>
              </a:rPr>
              <a:t>} </a:t>
            </a:r>
            <a:r>
              <a:rPr lang="en-US" altLang="en-US" sz="2000" b="0" dirty="0">
                <a:solidFill>
                  <a:schemeClr val="tx1"/>
                </a:solidFill>
                <a:sym typeface="Symbol" pitchFamily="2" charset="2"/>
              </a:rPr>
              <a:t> {Diaper} (s=0.4, c=1.0)</a:t>
            </a:r>
          </a:p>
          <a:p>
            <a:r>
              <a:rPr lang="en-US" altLang="en-US" sz="2000" b="0" dirty="0">
                <a:solidFill>
                  <a:schemeClr val="tx1"/>
                </a:solidFill>
              </a:rPr>
              <a:t>{</a:t>
            </a:r>
            <a:r>
              <a:rPr lang="en-US" altLang="en-US" sz="2000" b="0" dirty="0" err="1">
                <a:solidFill>
                  <a:schemeClr val="tx1"/>
                </a:solidFill>
              </a:rPr>
              <a:t>Diaper,Beer</a:t>
            </a:r>
            <a:r>
              <a:rPr lang="en-US" altLang="en-US" sz="2000" b="0" dirty="0">
                <a:solidFill>
                  <a:schemeClr val="tx1"/>
                </a:solidFill>
              </a:rPr>
              <a:t>} </a:t>
            </a:r>
            <a:r>
              <a:rPr lang="en-US" altLang="en-US" sz="2000" b="0" dirty="0">
                <a:solidFill>
                  <a:schemeClr val="tx1"/>
                </a:solidFill>
                <a:sym typeface="Symbol" pitchFamily="2" charset="2"/>
              </a:rPr>
              <a:t> {Milk} (s=0.4, c=0.67)</a:t>
            </a:r>
          </a:p>
          <a:p>
            <a:r>
              <a:rPr lang="en-US" altLang="en-US" sz="2000" b="0" dirty="0">
                <a:solidFill>
                  <a:schemeClr val="tx1"/>
                </a:solidFill>
                <a:sym typeface="Symbol" pitchFamily="2" charset="2"/>
              </a:rPr>
              <a:t>{Beer}  {</a:t>
            </a:r>
            <a:r>
              <a:rPr lang="en-US" altLang="en-US" sz="2000" b="0" dirty="0" err="1">
                <a:solidFill>
                  <a:schemeClr val="tx1"/>
                </a:solidFill>
                <a:sym typeface="Symbol" pitchFamily="2" charset="2"/>
              </a:rPr>
              <a:t>Milk,Diaper</a:t>
            </a:r>
            <a:r>
              <a:rPr lang="en-US" altLang="en-US" sz="2000" b="0" dirty="0">
                <a:solidFill>
                  <a:schemeClr val="tx1"/>
                </a:solidFill>
                <a:sym typeface="Symbol" pitchFamily="2" charset="2"/>
              </a:rPr>
              <a:t>} (s=0.4, c=0.67) </a:t>
            </a:r>
            <a:br>
              <a:rPr lang="en-US" altLang="en-US" sz="2000" b="0" dirty="0">
                <a:solidFill>
                  <a:schemeClr val="tx1"/>
                </a:solidFill>
                <a:sym typeface="Symbol" pitchFamily="2" charset="2"/>
              </a:rPr>
            </a:br>
            <a:r>
              <a:rPr lang="en-US" altLang="en-US" sz="2000" b="0" dirty="0">
                <a:solidFill>
                  <a:schemeClr val="tx1"/>
                </a:solidFill>
                <a:sym typeface="Symbol" pitchFamily="2" charset="2"/>
              </a:rPr>
              <a:t>{Diaper}  {</a:t>
            </a:r>
            <a:r>
              <a:rPr lang="en-US" altLang="en-US" sz="2000" b="0" dirty="0" err="1">
                <a:solidFill>
                  <a:schemeClr val="tx1"/>
                </a:solidFill>
                <a:sym typeface="Symbol" pitchFamily="2" charset="2"/>
              </a:rPr>
              <a:t>Milk,Beer</a:t>
            </a:r>
            <a:r>
              <a:rPr lang="en-US" altLang="en-US" sz="2000" b="0" dirty="0">
                <a:solidFill>
                  <a:schemeClr val="tx1"/>
                </a:solidFill>
                <a:sym typeface="Symbol" pitchFamily="2" charset="2"/>
              </a:rPr>
              <a:t>} (s=0.4, c=0.5) </a:t>
            </a:r>
          </a:p>
          <a:p>
            <a:r>
              <a:rPr lang="en-US" altLang="en-US" sz="2000" b="0" dirty="0">
                <a:solidFill>
                  <a:schemeClr val="tx1"/>
                </a:solidFill>
                <a:sym typeface="Symbol" pitchFamily="2" charset="2"/>
              </a:rPr>
              <a:t>{Milk}  {</a:t>
            </a:r>
            <a:r>
              <a:rPr lang="en-US" altLang="en-US" sz="2000" b="0" dirty="0" err="1">
                <a:solidFill>
                  <a:schemeClr val="tx1"/>
                </a:solidFill>
                <a:sym typeface="Symbol" pitchFamily="2" charset="2"/>
              </a:rPr>
              <a:t>Diaper,Beer</a:t>
            </a:r>
            <a:r>
              <a:rPr lang="en-US" altLang="en-US" sz="2000" b="0" dirty="0">
                <a:solidFill>
                  <a:schemeClr val="tx1"/>
                </a:solidFill>
                <a:sym typeface="Symbol" pitchFamily="2" charset="2"/>
              </a:rPr>
              <a:t>} (s=0.4, c=0.5)</a:t>
            </a:r>
          </a:p>
        </p:txBody>
      </p:sp>
      <p:graphicFrame>
        <p:nvGraphicFramePr>
          <p:cNvPr id="8" name="Object 5">
            <a:extLst>
              <a:ext uri="{FF2B5EF4-FFF2-40B4-BE49-F238E27FC236}">
                <a16:creationId xmlns:a16="http://schemas.microsoft.com/office/drawing/2014/main" id="{92AF7C84-8F98-B2F8-860B-7E0719730268}"/>
              </a:ext>
            </a:extLst>
          </p:cNvPr>
          <p:cNvGraphicFramePr>
            <a:graphicFrameLocks noChangeAspect="1"/>
          </p:cNvGraphicFramePr>
          <p:nvPr>
            <p:extLst>
              <p:ext uri="{D42A27DB-BD31-4B8C-83A1-F6EECF244321}">
                <p14:modId xmlns:p14="http://schemas.microsoft.com/office/powerpoint/2010/main" val="2195407577"/>
              </p:ext>
            </p:extLst>
          </p:nvPr>
        </p:nvGraphicFramePr>
        <p:xfrm>
          <a:off x="2133600" y="1371600"/>
          <a:ext cx="3733800" cy="2241550"/>
        </p:xfrm>
        <a:graphic>
          <a:graphicData uri="http://schemas.openxmlformats.org/presentationml/2006/ole">
            <mc:AlternateContent xmlns:mc="http://schemas.openxmlformats.org/markup-compatibility/2006">
              <mc:Choice xmlns:v="urn:schemas-microsoft-com:vml" Requires="v">
                <p:oleObj name="Document" r:id="rId2" imgW="3365500" imgH="2019300" progId="Word.Document.8">
                  <p:embed/>
                </p:oleObj>
              </mc:Choice>
              <mc:Fallback>
                <p:oleObj name="Document" r:id="rId2" imgW="3365500" imgH="2019300" progId="Word.Document.8">
                  <p:embed/>
                  <p:pic>
                    <p:nvPicPr>
                      <p:cNvPr id="8" name="Object 5">
                        <a:extLst>
                          <a:ext uri="{FF2B5EF4-FFF2-40B4-BE49-F238E27FC236}">
                            <a16:creationId xmlns:a16="http://schemas.microsoft.com/office/drawing/2014/main" id="{92AF7C84-8F98-B2F8-860B-7E0719730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371600"/>
                        <a:ext cx="3733800" cy="224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7">
            <a:extLst>
              <a:ext uri="{FF2B5EF4-FFF2-40B4-BE49-F238E27FC236}">
                <a16:creationId xmlns:a16="http://schemas.microsoft.com/office/drawing/2014/main" id="{93ECC25B-0342-137C-C9F9-7617635EC20C}"/>
              </a:ext>
            </a:extLst>
          </p:cNvPr>
          <p:cNvSpPr txBox="1">
            <a:spLocks noChangeArrowheads="1"/>
          </p:cNvSpPr>
          <p:nvPr/>
        </p:nvSpPr>
        <p:spPr bwMode="auto">
          <a:xfrm>
            <a:off x="416639" y="3505594"/>
            <a:ext cx="7158567"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b="0" dirty="0">
                <a:solidFill>
                  <a:schemeClr val="tx1"/>
                </a:solidFill>
                <a:sym typeface="Symbol" pitchFamily="2" charset="2"/>
              </a:rPr>
              <a:t>Observations:</a:t>
            </a:r>
          </a:p>
          <a:p>
            <a:pPr>
              <a:spcBef>
                <a:spcPct val="50000"/>
              </a:spcBef>
              <a:buFontTx/>
              <a:buChar char="•"/>
            </a:pPr>
            <a:r>
              <a:rPr lang="en-US" altLang="en-US" sz="2000" b="0" dirty="0">
                <a:solidFill>
                  <a:schemeClr val="tx1"/>
                </a:solidFill>
                <a:sym typeface="Symbol" pitchFamily="2" charset="2"/>
              </a:rPr>
              <a:t> All the above rules are binary partitions of the same itemset: </a:t>
            </a:r>
            <a:br>
              <a:rPr lang="en-US" altLang="en-US" sz="2000" b="0" dirty="0">
                <a:solidFill>
                  <a:schemeClr val="tx1"/>
                </a:solidFill>
                <a:sym typeface="Symbol" pitchFamily="2" charset="2"/>
              </a:rPr>
            </a:br>
            <a:r>
              <a:rPr lang="en-US" altLang="en-US" sz="2000" b="0" dirty="0">
                <a:solidFill>
                  <a:schemeClr val="tx1"/>
                </a:solidFill>
                <a:sym typeface="Symbol" pitchFamily="2" charset="2"/>
              </a:rPr>
              <a:t>	{Milk, Diaper, Beer}</a:t>
            </a:r>
          </a:p>
          <a:p>
            <a:pPr>
              <a:spcBef>
                <a:spcPct val="50000"/>
              </a:spcBef>
              <a:buFontTx/>
              <a:buChar char="•"/>
            </a:pPr>
            <a:r>
              <a:rPr lang="en-US" altLang="en-US" sz="2000" b="0" dirty="0">
                <a:solidFill>
                  <a:schemeClr val="tx1"/>
                </a:solidFill>
                <a:sym typeface="Symbol" pitchFamily="2" charset="2"/>
              </a:rPr>
              <a:t> Rules originating from the same itemset have identical support but</a:t>
            </a:r>
            <a:br>
              <a:rPr lang="en-US" altLang="en-US" sz="2000" b="0" dirty="0">
                <a:solidFill>
                  <a:schemeClr val="tx1"/>
                </a:solidFill>
                <a:sym typeface="Symbol" pitchFamily="2" charset="2"/>
              </a:rPr>
            </a:br>
            <a:r>
              <a:rPr lang="en-US" altLang="en-US" sz="2000" b="0" dirty="0">
                <a:solidFill>
                  <a:schemeClr val="tx1"/>
                </a:solidFill>
                <a:sym typeface="Symbol" pitchFamily="2" charset="2"/>
              </a:rPr>
              <a:t>  can have different confidence</a:t>
            </a:r>
          </a:p>
          <a:p>
            <a:pPr>
              <a:spcBef>
                <a:spcPct val="50000"/>
              </a:spcBef>
              <a:buFontTx/>
              <a:buChar char="•"/>
            </a:pPr>
            <a:r>
              <a:rPr lang="en-US" altLang="en-US" sz="2000" b="0" dirty="0">
                <a:solidFill>
                  <a:schemeClr val="tx1"/>
                </a:solidFill>
                <a:sym typeface="Symbol" pitchFamily="2" charset="2"/>
              </a:rPr>
              <a:t> Thus, we may decouple the support and confidence requirements</a:t>
            </a:r>
          </a:p>
        </p:txBody>
      </p:sp>
      <p:grpSp>
        <p:nvGrpSpPr>
          <p:cNvPr id="5" name="Group 22">
            <a:extLst>
              <a:ext uri="{FF2B5EF4-FFF2-40B4-BE49-F238E27FC236}">
                <a16:creationId xmlns:a16="http://schemas.microsoft.com/office/drawing/2014/main" id="{0D14CCFE-2B20-AED1-A4EC-9B46155CDBF3}"/>
              </a:ext>
            </a:extLst>
          </p:cNvPr>
          <p:cNvGrpSpPr>
            <a:grpSpLocks/>
          </p:cNvGrpSpPr>
          <p:nvPr/>
        </p:nvGrpSpPr>
        <p:grpSpPr bwMode="auto">
          <a:xfrm>
            <a:off x="7772400" y="3765550"/>
            <a:ext cx="3978275" cy="2527300"/>
            <a:chOff x="3014" y="2304"/>
            <a:chExt cx="2506" cy="1592"/>
          </a:xfrm>
        </p:grpSpPr>
        <p:sp>
          <p:nvSpPr>
            <p:cNvPr id="6" name="Text Box 11">
              <a:extLst>
                <a:ext uri="{FF2B5EF4-FFF2-40B4-BE49-F238E27FC236}">
                  <a16:creationId xmlns:a16="http://schemas.microsoft.com/office/drawing/2014/main" id="{F1B6AE3E-0820-FE01-564E-B6ED65F9061A}"/>
                </a:ext>
              </a:extLst>
            </p:cNvPr>
            <p:cNvSpPr txBox="1">
              <a:spLocks noChangeArrowheads="1"/>
            </p:cNvSpPr>
            <p:nvPr/>
          </p:nvSpPr>
          <p:spPr bwMode="auto">
            <a:xfrm>
              <a:off x="3264" y="2304"/>
              <a:ext cx="7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solidFill>
                    <a:srgbClr val="FF0000"/>
                  </a:solidFill>
                  <a:latin typeface="Times New Roman" panose="02020603050405020304" pitchFamily="18" charset="0"/>
                </a:rPr>
                <a:t>Example:</a:t>
              </a:r>
              <a:endParaRPr lang="en-US" altLang="en-US" sz="2800" b="0">
                <a:solidFill>
                  <a:srgbClr val="FF0000"/>
                </a:solidFill>
                <a:latin typeface="Times New Roman" panose="02020603050405020304" pitchFamily="18" charset="0"/>
              </a:endParaRPr>
            </a:p>
          </p:txBody>
        </p:sp>
        <p:graphicFrame>
          <p:nvGraphicFramePr>
            <p:cNvPr id="10" name="Object 9">
              <a:extLst>
                <a:ext uri="{FF2B5EF4-FFF2-40B4-BE49-F238E27FC236}">
                  <a16:creationId xmlns:a16="http://schemas.microsoft.com/office/drawing/2014/main" id="{DAD8908C-E12C-A8FE-3814-06D0DC639C55}"/>
                </a:ext>
              </a:extLst>
            </p:cNvPr>
            <p:cNvGraphicFramePr>
              <a:graphicFrameLocks noChangeAspect="1"/>
            </p:cNvGraphicFramePr>
            <p:nvPr>
              <p:extLst>
                <p:ext uri="{D42A27DB-BD31-4B8C-83A1-F6EECF244321}">
                  <p14:modId xmlns:p14="http://schemas.microsoft.com/office/powerpoint/2010/main" val="2506870162"/>
                </p:ext>
              </p:extLst>
            </p:nvPr>
          </p:nvGraphicFramePr>
          <p:xfrm>
            <a:off x="3779" y="2545"/>
            <a:ext cx="1741" cy="239"/>
          </p:xfrm>
          <a:graphic>
            <a:graphicData uri="http://schemas.openxmlformats.org/presentationml/2006/ole">
              <mc:AlternateContent xmlns:mc="http://schemas.openxmlformats.org/markup-compatibility/2006">
                <mc:Choice xmlns:v="urn:schemas-microsoft-com:vml" Requires="v">
                  <p:oleObj name="Equation" r:id="rId4" imgW="33642300" imgH="4686300" progId="Equation.3">
                    <p:embed/>
                  </p:oleObj>
                </mc:Choice>
                <mc:Fallback>
                  <p:oleObj name="Equation" r:id="rId4" imgW="33642300" imgH="4686300" progId="Equation.3">
                    <p:embed/>
                    <p:pic>
                      <p:nvPicPr>
                        <p:cNvPr id="13" name="Object 12">
                          <a:extLst>
                            <a:ext uri="{FF2B5EF4-FFF2-40B4-BE49-F238E27FC236}">
                              <a16:creationId xmlns:a16="http://schemas.microsoft.com/office/drawing/2014/main" id="{1D5A0DC4-289F-4832-A701-B75A2F0037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 y="2545"/>
                          <a:ext cx="1741"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
              <a:extLst>
                <a:ext uri="{FF2B5EF4-FFF2-40B4-BE49-F238E27FC236}">
                  <a16:creationId xmlns:a16="http://schemas.microsoft.com/office/drawing/2014/main" id="{D31BA338-9A48-6D95-D069-8AB8EC0B7677}"/>
                </a:ext>
              </a:extLst>
            </p:cNvPr>
            <p:cNvGraphicFramePr>
              <a:graphicFrameLocks noChangeAspect="1"/>
            </p:cNvGraphicFramePr>
            <p:nvPr/>
          </p:nvGraphicFramePr>
          <p:xfrm>
            <a:off x="3060" y="2928"/>
            <a:ext cx="2460" cy="445"/>
          </p:xfrm>
          <a:graphic>
            <a:graphicData uri="http://schemas.openxmlformats.org/presentationml/2006/ole">
              <mc:AlternateContent xmlns:mc="http://schemas.openxmlformats.org/markup-compatibility/2006">
                <mc:Choice xmlns:v="urn:schemas-microsoft-com:vml" Requires="v">
                  <p:oleObj name="Equation" r:id="rId6" imgW="99479100" imgH="18135600" progId="Equation.3">
                    <p:embed/>
                  </p:oleObj>
                </mc:Choice>
                <mc:Fallback>
                  <p:oleObj name="Equation" r:id="rId6" imgW="99479100" imgH="18135600" progId="Equation.3">
                    <p:embed/>
                    <p:pic>
                      <p:nvPicPr>
                        <p:cNvPr id="14" name="Object 13">
                          <a:extLst>
                            <a:ext uri="{FF2B5EF4-FFF2-40B4-BE49-F238E27FC236}">
                              <a16:creationId xmlns:a16="http://schemas.microsoft.com/office/drawing/2014/main" id="{3DB3AED4-FCB4-A5F7-0117-F12AAD7249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0" y="2928"/>
                          <a:ext cx="2460" cy="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a:extLst>
                <a:ext uri="{FF2B5EF4-FFF2-40B4-BE49-F238E27FC236}">
                  <a16:creationId xmlns:a16="http://schemas.microsoft.com/office/drawing/2014/main" id="{982B3B7D-48B0-693B-7D63-31C5FF423C73}"/>
                </a:ext>
              </a:extLst>
            </p:cNvPr>
            <p:cNvGraphicFramePr>
              <a:graphicFrameLocks noChangeAspect="1"/>
            </p:cNvGraphicFramePr>
            <p:nvPr/>
          </p:nvGraphicFramePr>
          <p:xfrm>
            <a:off x="3014" y="3456"/>
            <a:ext cx="2475" cy="440"/>
          </p:xfrm>
          <a:graphic>
            <a:graphicData uri="http://schemas.openxmlformats.org/presentationml/2006/ole">
              <mc:AlternateContent xmlns:mc="http://schemas.openxmlformats.org/markup-compatibility/2006">
                <mc:Choice xmlns:v="urn:schemas-microsoft-com:vml" Requires="v">
                  <p:oleObj name="Equation" r:id="rId8" imgW="102984300" imgH="18135600" progId="Equation.3">
                    <p:embed/>
                  </p:oleObj>
                </mc:Choice>
                <mc:Fallback>
                  <p:oleObj name="Equation" r:id="rId8" imgW="102984300" imgH="18135600" progId="Equation.3">
                    <p:embed/>
                    <p:pic>
                      <p:nvPicPr>
                        <p:cNvPr id="15" name="Object 14">
                          <a:extLst>
                            <a:ext uri="{FF2B5EF4-FFF2-40B4-BE49-F238E27FC236}">
                              <a16:creationId xmlns:a16="http://schemas.microsoft.com/office/drawing/2014/main" id="{A53C8596-FAB0-8560-E0A4-B1FE2AEBB7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4" y="3456"/>
                          <a:ext cx="2475"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68031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 Algorithms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16</a:t>
            </a:fld>
            <a:endParaRPr lang="en-US"/>
          </a:p>
        </p:txBody>
      </p:sp>
      <p:sp>
        <p:nvSpPr>
          <p:cNvPr id="14" name="TextBox 13">
            <a:extLst>
              <a:ext uri="{FF2B5EF4-FFF2-40B4-BE49-F238E27FC236}">
                <a16:creationId xmlns:a16="http://schemas.microsoft.com/office/drawing/2014/main" id="{51B56215-1F0D-97D8-A37C-01D483F507B2}"/>
              </a:ext>
            </a:extLst>
          </p:cNvPr>
          <p:cNvSpPr txBox="1"/>
          <p:nvPr/>
        </p:nvSpPr>
        <p:spPr>
          <a:xfrm>
            <a:off x="533758" y="931866"/>
            <a:ext cx="10034520" cy="5632311"/>
          </a:xfrm>
          <a:prstGeom prst="rect">
            <a:avLst/>
          </a:prstGeom>
          <a:noFill/>
        </p:spPr>
        <p:txBody>
          <a:bodyPr wrap="square">
            <a:spAutoFit/>
          </a:bodyPr>
          <a:lstStyle/>
          <a:p>
            <a:pPr algn="l"/>
            <a:r>
              <a:rPr lang="en-AU" sz="1800" b="1" i="0" dirty="0" err="1">
                <a:solidFill>
                  <a:srgbClr val="05192D"/>
                </a:solidFill>
                <a:effectLst/>
                <a:latin typeface="Studio-Feixen-Sans"/>
              </a:rPr>
              <a:t>Apriori</a:t>
            </a:r>
            <a:r>
              <a:rPr lang="en-AU" sz="1800" b="1" i="0" dirty="0">
                <a:solidFill>
                  <a:srgbClr val="05192D"/>
                </a:solidFill>
                <a:effectLst/>
                <a:latin typeface="Studio-Feixen-Sans"/>
              </a:rPr>
              <a:t> Algorithm</a:t>
            </a:r>
          </a:p>
          <a:p>
            <a:pPr algn="l"/>
            <a:r>
              <a:rPr lang="en-AU" sz="1800" b="0" i="0" dirty="0">
                <a:solidFill>
                  <a:srgbClr val="05192D"/>
                </a:solidFill>
                <a:effectLst/>
                <a:latin typeface="Studio-Feixen-Sans"/>
              </a:rPr>
              <a:t>The </a:t>
            </a:r>
            <a:r>
              <a:rPr lang="en-AU" sz="1800" b="0" i="0" dirty="0" err="1">
                <a:solidFill>
                  <a:srgbClr val="05192D"/>
                </a:solidFill>
                <a:effectLst/>
                <a:latin typeface="Studio-Feixen-Sans"/>
              </a:rPr>
              <a:t>apriori</a:t>
            </a:r>
            <a:r>
              <a:rPr lang="en-AU" sz="1800" b="0" i="0" dirty="0">
                <a:solidFill>
                  <a:srgbClr val="05192D"/>
                </a:solidFill>
                <a:effectLst/>
                <a:latin typeface="Studio-Feixen-Sans"/>
              </a:rPr>
              <a:t> algorithm has become one of the most widely used algorithms for frequent itemset mining and association rule learning. It has been applied to a variety of applications, including market basket analysis, recommendation systems, and fraud detection, and has inspired the development of many other algorithms for similar tasks.</a:t>
            </a:r>
          </a:p>
          <a:p>
            <a:pPr algn="l"/>
            <a:endParaRPr lang="en-AU" sz="1800" b="1" i="0" dirty="0">
              <a:solidFill>
                <a:srgbClr val="05192D"/>
              </a:solidFill>
              <a:effectLst/>
              <a:latin typeface="Studio-Feixen-Sans"/>
            </a:endParaRPr>
          </a:p>
          <a:p>
            <a:pPr algn="l"/>
            <a:r>
              <a:rPr lang="en-AU" sz="1800" b="1" i="0" dirty="0">
                <a:solidFill>
                  <a:srgbClr val="05192D"/>
                </a:solidFill>
                <a:effectLst/>
                <a:latin typeface="Studio-Feixen-Sans"/>
              </a:rPr>
              <a:t>FP-Growth algorithm</a:t>
            </a:r>
          </a:p>
          <a:p>
            <a:pPr algn="l"/>
            <a:r>
              <a:rPr lang="en-AU" sz="1800" b="0" i="0" dirty="0">
                <a:solidFill>
                  <a:srgbClr val="05192D"/>
                </a:solidFill>
                <a:effectLst/>
                <a:latin typeface="Studio-Feixen-Sans"/>
              </a:rPr>
              <a:t>The </a:t>
            </a:r>
            <a:r>
              <a:rPr lang="en-AU" sz="1800" b="1" i="0" dirty="0">
                <a:solidFill>
                  <a:srgbClr val="05192D"/>
                </a:solidFill>
                <a:effectLst/>
                <a:latin typeface="Studio-Feixen-Sans"/>
              </a:rPr>
              <a:t>FP-Growth (Frequent Pattern Growth) </a:t>
            </a:r>
            <a:r>
              <a:rPr lang="en-AU" sz="1800" b="0" i="0" dirty="0">
                <a:solidFill>
                  <a:srgbClr val="05192D"/>
                </a:solidFill>
                <a:effectLst/>
                <a:latin typeface="Studio-Feixen-Sans"/>
              </a:rPr>
              <a:t>algorithm is a popular algorithm for association rule mining. It works by constructing a tree-like structure called a FP-tree, which encodes the frequent </a:t>
            </a:r>
            <a:r>
              <a:rPr lang="en-AU" sz="1800" b="0" i="0" dirty="0" err="1">
                <a:solidFill>
                  <a:srgbClr val="05192D"/>
                </a:solidFill>
                <a:effectLst/>
                <a:latin typeface="Studio-Feixen-Sans"/>
              </a:rPr>
              <a:t>itemsets</a:t>
            </a:r>
            <a:r>
              <a:rPr lang="en-AU" sz="1800" b="0" i="0" dirty="0">
                <a:solidFill>
                  <a:srgbClr val="05192D"/>
                </a:solidFill>
                <a:effectLst/>
                <a:latin typeface="Studio-Feixen-Sans"/>
              </a:rPr>
              <a:t> in the dataset. The FP-tree is then used to generate association rules in a similar manner to the </a:t>
            </a:r>
            <a:r>
              <a:rPr lang="en-AU" sz="1800" b="0" i="0" dirty="0" err="1">
                <a:solidFill>
                  <a:srgbClr val="05192D"/>
                </a:solidFill>
                <a:effectLst/>
                <a:latin typeface="Studio-Feixen-Sans"/>
              </a:rPr>
              <a:t>Apriori</a:t>
            </a:r>
            <a:r>
              <a:rPr lang="en-AU" sz="1800" b="0" i="0" dirty="0">
                <a:solidFill>
                  <a:srgbClr val="05192D"/>
                </a:solidFill>
                <a:effectLst/>
                <a:latin typeface="Studio-Feixen-Sans"/>
              </a:rPr>
              <a:t> algorithm. The FP-Growth algorithm is generally faster than the </a:t>
            </a:r>
            <a:r>
              <a:rPr lang="en-AU" sz="1800" b="0" i="0" dirty="0" err="1">
                <a:solidFill>
                  <a:srgbClr val="05192D"/>
                </a:solidFill>
                <a:effectLst/>
                <a:latin typeface="Studio-Feixen-Sans"/>
              </a:rPr>
              <a:t>Apriori</a:t>
            </a:r>
            <a:r>
              <a:rPr lang="en-AU" sz="1800" b="0" i="0" dirty="0">
                <a:solidFill>
                  <a:srgbClr val="05192D"/>
                </a:solidFill>
                <a:effectLst/>
                <a:latin typeface="Studio-Feixen-Sans"/>
              </a:rPr>
              <a:t> algorithm, especially for large datasets.</a:t>
            </a:r>
          </a:p>
          <a:p>
            <a:pPr algn="l"/>
            <a:endParaRPr lang="en-AU" sz="1800" b="0" i="0" dirty="0">
              <a:solidFill>
                <a:srgbClr val="05192D"/>
              </a:solidFill>
              <a:effectLst/>
              <a:latin typeface="Studio-Feixen-Sans"/>
            </a:endParaRPr>
          </a:p>
          <a:p>
            <a:pPr algn="l"/>
            <a:r>
              <a:rPr lang="en-AU" sz="1800" b="1" i="0" dirty="0">
                <a:solidFill>
                  <a:srgbClr val="05192D"/>
                </a:solidFill>
                <a:effectLst/>
                <a:latin typeface="Studio-Feixen-Sans"/>
              </a:rPr>
              <a:t>ECLAT algorithm</a:t>
            </a:r>
          </a:p>
          <a:p>
            <a:pPr algn="l"/>
            <a:r>
              <a:rPr lang="en-AU" sz="1800" b="0" i="0" dirty="0">
                <a:solidFill>
                  <a:srgbClr val="05192D"/>
                </a:solidFill>
                <a:effectLst/>
                <a:latin typeface="Studio-Feixen-Sans"/>
              </a:rPr>
              <a:t>The ECLAT (Equivalence Class Clustering and bottom-up Lattice Traversal) algorithm is a variation of the </a:t>
            </a:r>
            <a:r>
              <a:rPr lang="en-AU" sz="1800" b="0" i="0" dirty="0" err="1">
                <a:solidFill>
                  <a:srgbClr val="05192D"/>
                </a:solidFill>
                <a:effectLst/>
                <a:latin typeface="Studio-Feixen-Sans"/>
              </a:rPr>
              <a:t>Apriori</a:t>
            </a:r>
            <a:r>
              <a:rPr lang="en-AU" sz="1800" b="0" i="0" dirty="0">
                <a:solidFill>
                  <a:srgbClr val="05192D"/>
                </a:solidFill>
                <a:effectLst/>
                <a:latin typeface="Studio-Feixen-Sans"/>
              </a:rPr>
              <a:t> algorithm that uses a top-down approach rather than a bottom-up approach. It works by dividing the items into equivalence classes based on their support (the number of transactions in which they appear). The association rules are then generated by combining these equivalence classes in a lattice-like structure. It is a more efficient and scalable version of the </a:t>
            </a:r>
            <a:r>
              <a:rPr lang="en-AU" sz="1800" b="0" i="0" dirty="0" err="1">
                <a:solidFill>
                  <a:srgbClr val="05192D"/>
                </a:solidFill>
                <a:effectLst/>
                <a:latin typeface="Studio-Feixen-Sans"/>
              </a:rPr>
              <a:t>Apriori</a:t>
            </a:r>
            <a:r>
              <a:rPr lang="en-AU" sz="1800" b="0" i="0" dirty="0">
                <a:solidFill>
                  <a:srgbClr val="05192D"/>
                </a:solidFill>
                <a:effectLst/>
                <a:latin typeface="Studio-Feixen-Sans"/>
              </a:rPr>
              <a:t> algorithm.</a:t>
            </a:r>
          </a:p>
          <a:p>
            <a:pPr algn="l"/>
            <a:endParaRPr lang="en-AU" sz="1800" b="0" i="0" dirty="0">
              <a:solidFill>
                <a:srgbClr val="05192D"/>
              </a:solidFill>
              <a:effectLst/>
              <a:latin typeface="Studio-Feixen-Sans"/>
            </a:endParaRPr>
          </a:p>
        </p:txBody>
      </p:sp>
    </p:spTree>
    <p:extLst>
      <p:ext uri="{BB962C8B-B14F-4D97-AF65-F5344CB8AC3E}">
        <p14:creationId xmlns:p14="http://schemas.microsoft.com/office/powerpoint/2010/main" val="1700906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17</a:t>
            </a:fld>
            <a:endParaRPr lang="en-US"/>
          </a:p>
        </p:txBody>
      </p:sp>
      <p:sp>
        <p:nvSpPr>
          <p:cNvPr id="5" name="Rectangle 2">
            <a:extLst>
              <a:ext uri="{FF2B5EF4-FFF2-40B4-BE49-F238E27FC236}">
                <a16:creationId xmlns:a16="http://schemas.microsoft.com/office/drawing/2014/main" id="{6ADBF8DB-F168-5847-CC91-A0A9A3826FAD}"/>
              </a:ext>
            </a:extLst>
          </p:cNvPr>
          <p:cNvSpPr txBox="1">
            <a:spLocks noChangeArrowheads="1"/>
          </p:cNvSpPr>
          <p:nvPr/>
        </p:nvSpPr>
        <p:spPr bwMode="auto">
          <a:xfrm>
            <a:off x="437376" y="907640"/>
            <a:ext cx="8280400" cy="243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r>
              <a:rPr lang="en-US" altLang="en-US" kern="0" dirty="0"/>
              <a:t>FP-growth Algorithm</a:t>
            </a:r>
          </a:p>
        </p:txBody>
      </p:sp>
      <p:sp>
        <p:nvSpPr>
          <p:cNvPr id="16" name="TextBox 15">
            <a:extLst>
              <a:ext uri="{FF2B5EF4-FFF2-40B4-BE49-F238E27FC236}">
                <a16:creationId xmlns:a16="http://schemas.microsoft.com/office/drawing/2014/main" id="{F1B8EFA1-5562-E1A6-505D-17B2F3B7A5D5}"/>
              </a:ext>
            </a:extLst>
          </p:cNvPr>
          <p:cNvSpPr txBox="1"/>
          <p:nvPr/>
        </p:nvSpPr>
        <p:spPr>
          <a:xfrm>
            <a:off x="4347049" y="3048000"/>
            <a:ext cx="4819663" cy="600164"/>
          </a:xfrm>
          <a:prstGeom prst="rect">
            <a:avLst/>
          </a:prstGeom>
          <a:noFill/>
        </p:spPr>
        <p:txBody>
          <a:bodyPr wrap="square" rtlCol="0">
            <a:spAutoFit/>
          </a:bodyPr>
          <a:lstStyle/>
          <a:p>
            <a:r>
              <a:rPr lang="en-AU" sz="1100" b="1" dirty="0">
                <a:solidFill>
                  <a:srgbClr val="000000"/>
                </a:solidFill>
              </a:rPr>
              <a:t>A video for more detailed information about association rules</a:t>
            </a:r>
            <a:endParaRPr lang="en-AU" sz="1100" b="1" dirty="0">
              <a:solidFill>
                <a:schemeClr val="tx1"/>
              </a:solidFill>
            </a:endParaRPr>
          </a:p>
          <a:p>
            <a:endParaRPr lang="en-AU" sz="1100" dirty="0">
              <a:solidFill>
                <a:schemeClr val="tx1"/>
              </a:solidFill>
            </a:endParaRPr>
          </a:p>
          <a:p>
            <a:r>
              <a:rPr lang="en-AU" sz="1100" dirty="0">
                <a:solidFill>
                  <a:schemeClr val="tx1"/>
                </a:solidFill>
              </a:rPr>
              <a:t>https://</a:t>
            </a:r>
            <a:r>
              <a:rPr lang="en-AU" sz="1100" dirty="0" err="1">
                <a:solidFill>
                  <a:schemeClr val="tx1"/>
                </a:solidFill>
              </a:rPr>
              <a:t>www.youtube.com</a:t>
            </a:r>
            <a:r>
              <a:rPr lang="en-AU" sz="1100" dirty="0">
                <a:solidFill>
                  <a:schemeClr val="tx1"/>
                </a:solidFill>
              </a:rPr>
              <a:t>/</a:t>
            </a:r>
            <a:r>
              <a:rPr lang="en-AU" sz="1100" dirty="0" err="1">
                <a:solidFill>
                  <a:schemeClr val="tx1"/>
                </a:solidFill>
              </a:rPr>
              <a:t>watch?v</a:t>
            </a:r>
            <a:r>
              <a:rPr lang="en-AU" sz="1100" dirty="0">
                <a:solidFill>
                  <a:schemeClr val="tx1"/>
                </a:solidFill>
              </a:rPr>
              <a:t>=3LEUCV83OWM</a:t>
            </a:r>
          </a:p>
        </p:txBody>
      </p:sp>
    </p:spTree>
    <p:extLst>
      <p:ext uri="{BB962C8B-B14F-4D97-AF65-F5344CB8AC3E}">
        <p14:creationId xmlns:p14="http://schemas.microsoft.com/office/powerpoint/2010/main" val="3230847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18</a:t>
            </a:fld>
            <a:endParaRPr lang="en-US"/>
          </a:p>
        </p:txBody>
      </p:sp>
      <p:sp>
        <p:nvSpPr>
          <p:cNvPr id="5" name="Rectangle 2">
            <a:extLst>
              <a:ext uri="{FF2B5EF4-FFF2-40B4-BE49-F238E27FC236}">
                <a16:creationId xmlns:a16="http://schemas.microsoft.com/office/drawing/2014/main" id="{6ADBF8DB-F168-5847-CC91-A0A9A3826FAD}"/>
              </a:ext>
            </a:extLst>
          </p:cNvPr>
          <p:cNvSpPr txBox="1">
            <a:spLocks noChangeArrowheads="1"/>
          </p:cNvSpPr>
          <p:nvPr/>
        </p:nvSpPr>
        <p:spPr bwMode="auto">
          <a:xfrm>
            <a:off x="2332037" y="1600200"/>
            <a:ext cx="8280400" cy="243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r>
              <a:rPr lang="en-US" altLang="en-US" kern="0"/>
              <a:t>FP-growth Algorithm</a:t>
            </a:r>
            <a:endParaRPr lang="en-US" altLang="en-US" kern="0" dirty="0"/>
          </a:p>
        </p:txBody>
      </p:sp>
      <p:pic>
        <p:nvPicPr>
          <p:cNvPr id="8" name="Picture 7" descr="A white text on a white background&#10;&#10;Description automatically generated">
            <a:extLst>
              <a:ext uri="{FF2B5EF4-FFF2-40B4-BE49-F238E27FC236}">
                <a16:creationId xmlns:a16="http://schemas.microsoft.com/office/drawing/2014/main" id="{AA9415FE-C84C-844B-B557-6E8CF4626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1219200"/>
            <a:ext cx="10133340" cy="4634000"/>
          </a:xfrm>
          <a:prstGeom prst="rect">
            <a:avLst/>
          </a:prstGeom>
        </p:spPr>
      </p:pic>
    </p:spTree>
    <p:extLst>
      <p:ext uri="{BB962C8B-B14F-4D97-AF65-F5344CB8AC3E}">
        <p14:creationId xmlns:p14="http://schemas.microsoft.com/office/powerpoint/2010/main" val="4127417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24000" y="203201"/>
            <a:ext cx="9144000" cy="6448425"/>
          </a:xfrm>
          <a:prstGeom prst="rect">
            <a:avLst/>
          </a:prstGeom>
        </p:spPr>
      </p:pic>
      <p:sp>
        <p:nvSpPr>
          <p:cNvPr id="62468" name="Footer Placeholder 4"/>
          <p:cNvSpPr>
            <a:spLocks noGrp="1"/>
          </p:cNvSpPr>
          <p:nvPr>
            <p:ph type="ftr" sz="quarter" idx="11"/>
          </p:nvPr>
        </p:nvSpPr>
        <p:spPr>
          <a:xfrm>
            <a:off x="3481918" y="6575425"/>
            <a:ext cx="5109633"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bg1"/>
                </a:solidFill>
                <a:latin typeface="Arial" charset="0"/>
                <a:ea typeface="ＭＳ Ｐゴシック" charset="0"/>
                <a:cs typeface="Arial" charset="0"/>
              </a:defRPr>
            </a:lvl1pPr>
            <a:lvl2pPr marL="742950" indent="-285750" eaLnBrk="0" hangingPunct="0">
              <a:defRPr sz="1000">
                <a:solidFill>
                  <a:schemeClr val="bg1"/>
                </a:solidFill>
                <a:latin typeface="Arial" charset="0"/>
                <a:ea typeface="Arial" charset="0"/>
                <a:cs typeface="Arial" charset="0"/>
              </a:defRPr>
            </a:lvl2pPr>
            <a:lvl3pPr marL="1143000" indent="-228600" eaLnBrk="0" hangingPunct="0">
              <a:defRPr sz="1000">
                <a:solidFill>
                  <a:schemeClr val="bg1"/>
                </a:solidFill>
                <a:latin typeface="Arial" charset="0"/>
                <a:ea typeface="Arial" charset="0"/>
                <a:cs typeface="Arial" charset="0"/>
              </a:defRPr>
            </a:lvl3pPr>
            <a:lvl4pPr marL="1600200" indent="-228600" eaLnBrk="0" hangingPunct="0">
              <a:defRPr sz="1000">
                <a:solidFill>
                  <a:schemeClr val="bg1"/>
                </a:solidFill>
                <a:latin typeface="Arial" charset="0"/>
                <a:ea typeface="Arial" charset="0"/>
                <a:cs typeface="Arial" charset="0"/>
              </a:defRPr>
            </a:lvl4pPr>
            <a:lvl5pPr marL="2057400" indent="-228600" eaLnBrk="0" hangingPunct="0">
              <a:defRPr sz="1000">
                <a:solidFill>
                  <a:schemeClr val="bg1"/>
                </a:solidFill>
                <a:latin typeface="Arial" charset="0"/>
                <a:ea typeface="Arial" charset="0"/>
                <a:cs typeface="Arial" charset="0"/>
              </a:defRPr>
            </a:lvl5pPr>
            <a:lvl6pPr marL="2514600" indent="-228600" eaLnBrk="0" fontAlgn="b" hangingPunct="0">
              <a:spcBef>
                <a:spcPct val="0"/>
              </a:spcBef>
              <a:spcAft>
                <a:spcPct val="0"/>
              </a:spcAft>
              <a:defRPr sz="1000">
                <a:solidFill>
                  <a:schemeClr val="bg1"/>
                </a:solidFill>
                <a:latin typeface="Arial" charset="0"/>
                <a:ea typeface="Arial" charset="0"/>
                <a:cs typeface="Arial" charset="0"/>
              </a:defRPr>
            </a:lvl6pPr>
            <a:lvl7pPr marL="2971800" indent="-228600" eaLnBrk="0" fontAlgn="b" hangingPunct="0">
              <a:spcBef>
                <a:spcPct val="0"/>
              </a:spcBef>
              <a:spcAft>
                <a:spcPct val="0"/>
              </a:spcAft>
              <a:defRPr sz="1000">
                <a:solidFill>
                  <a:schemeClr val="bg1"/>
                </a:solidFill>
                <a:latin typeface="Arial" charset="0"/>
                <a:ea typeface="Arial" charset="0"/>
                <a:cs typeface="Arial" charset="0"/>
              </a:defRPr>
            </a:lvl7pPr>
            <a:lvl8pPr marL="3429000" indent="-228600" eaLnBrk="0" fontAlgn="b" hangingPunct="0">
              <a:spcBef>
                <a:spcPct val="0"/>
              </a:spcBef>
              <a:spcAft>
                <a:spcPct val="0"/>
              </a:spcAft>
              <a:defRPr sz="1000">
                <a:solidFill>
                  <a:schemeClr val="bg1"/>
                </a:solidFill>
                <a:latin typeface="Arial" charset="0"/>
                <a:ea typeface="Arial" charset="0"/>
                <a:cs typeface="Arial" charset="0"/>
              </a:defRPr>
            </a:lvl8pPr>
            <a:lvl9pPr marL="3886200" indent="-228600" eaLnBrk="0" fontAlgn="b" hangingPunct="0">
              <a:spcBef>
                <a:spcPct val="0"/>
              </a:spcBef>
              <a:spcAft>
                <a:spcPct val="0"/>
              </a:spcAft>
              <a:defRPr sz="1000">
                <a:solidFill>
                  <a:schemeClr val="bg1"/>
                </a:solidFill>
                <a:latin typeface="Arial" charset="0"/>
                <a:ea typeface="Arial" charset="0"/>
                <a:cs typeface="Arial" charset="0"/>
              </a:defRPr>
            </a:lvl9pPr>
          </a:lstStyle>
          <a:p>
            <a:pPr>
              <a:defRPr/>
            </a:pPr>
            <a:r>
              <a:rPr lang="en-AU" sz="1400" dirty="0"/>
              <a:t>Big Data and Analytics</a:t>
            </a:r>
            <a:endParaRPr lang="en-US" sz="1400" dirty="0"/>
          </a:p>
        </p:txBody>
      </p:sp>
      <p:sp>
        <p:nvSpPr>
          <p:cNvPr id="62467" name="Slide Number Placeholder 5"/>
          <p:cNvSpPr>
            <a:spLocks noGrp="1"/>
          </p:cNvSpPr>
          <p:nvPr>
            <p:ph type="sldNum" sz="quarter" idx="12"/>
          </p:nvPr>
        </p:nvSpPr>
        <p:spPr>
          <a:xfrm>
            <a:off x="8697384" y="6578600"/>
            <a:ext cx="2844800"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bg1"/>
                </a:solidFill>
                <a:latin typeface="Arial" charset="0"/>
                <a:ea typeface="ＭＳ Ｐゴシック" charset="0"/>
                <a:cs typeface="Arial" charset="0"/>
              </a:defRPr>
            </a:lvl1pPr>
            <a:lvl2pPr marL="742950" indent="-285750" eaLnBrk="0" hangingPunct="0">
              <a:defRPr sz="1000">
                <a:solidFill>
                  <a:schemeClr val="bg1"/>
                </a:solidFill>
                <a:latin typeface="Arial" charset="0"/>
                <a:ea typeface="Arial" charset="0"/>
                <a:cs typeface="Arial" charset="0"/>
              </a:defRPr>
            </a:lvl2pPr>
            <a:lvl3pPr marL="1143000" indent="-228600" eaLnBrk="0" hangingPunct="0">
              <a:defRPr sz="1000">
                <a:solidFill>
                  <a:schemeClr val="bg1"/>
                </a:solidFill>
                <a:latin typeface="Arial" charset="0"/>
                <a:ea typeface="Arial" charset="0"/>
                <a:cs typeface="Arial" charset="0"/>
              </a:defRPr>
            </a:lvl3pPr>
            <a:lvl4pPr marL="1600200" indent="-228600" eaLnBrk="0" hangingPunct="0">
              <a:defRPr sz="1000">
                <a:solidFill>
                  <a:schemeClr val="bg1"/>
                </a:solidFill>
                <a:latin typeface="Arial" charset="0"/>
                <a:ea typeface="Arial" charset="0"/>
                <a:cs typeface="Arial" charset="0"/>
              </a:defRPr>
            </a:lvl4pPr>
            <a:lvl5pPr marL="2057400" indent="-228600" eaLnBrk="0" hangingPunct="0">
              <a:defRPr sz="1000">
                <a:solidFill>
                  <a:schemeClr val="bg1"/>
                </a:solidFill>
                <a:latin typeface="Arial" charset="0"/>
                <a:ea typeface="Arial" charset="0"/>
                <a:cs typeface="Arial" charset="0"/>
              </a:defRPr>
            </a:lvl5pPr>
            <a:lvl6pPr marL="2514600" indent="-228600" eaLnBrk="0" fontAlgn="b" hangingPunct="0">
              <a:spcBef>
                <a:spcPct val="0"/>
              </a:spcBef>
              <a:spcAft>
                <a:spcPct val="0"/>
              </a:spcAft>
              <a:defRPr sz="1000">
                <a:solidFill>
                  <a:schemeClr val="bg1"/>
                </a:solidFill>
                <a:latin typeface="Arial" charset="0"/>
                <a:ea typeface="Arial" charset="0"/>
                <a:cs typeface="Arial" charset="0"/>
              </a:defRPr>
            </a:lvl6pPr>
            <a:lvl7pPr marL="2971800" indent="-228600" eaLnBrk="0" fontAlgn="b" hangingPunct="0">
              <a:spcBef>
                <a:spcPct val="0"/>
              </a:spcBef>
              <a:spcAft>
                <a:spcPct val="0"/>
              </a:spcAft>
              <a:defRPr sz="1000">
                <a:solidFill>
                  <a:schemeClr val="bg1"/>
                </a:solidFill>
                <a:latin typeface="Arial" charset="0"/>
                <a:ea typeface="Arial" charset="0"/>
                <a:cs typeface="Arial" charset="0"/>
              </a:defRPr>
            </a:lvl7pPr>
            <a:lvl8pPr marL="3429000" indent="-228600" eaLnBrk="0" fontAlgn="b" hangingPunct="0">
              <a:spcBef>
                <a:spcPct val="0"/>
              </a:spcBef>
              <a:spcAft>
                <a:spcPct val="0"/>
              </a:spcAft>
              <a:defRPr sz="1000">
                <a:solidFill>
                  <a:schemeClr val="bg1"/>
                </a:solidFill>
                <a:latin typeface="Arial" charset="0"/>
                <a:ea typeface="Arial" charset="0"/>
                <a:cs typeface="Arial" charset="0"/>
              </a:defRPr>
            </a:lvl8pPr>
            <a:lvl9pPr marL="3886200" indent="-228600" eaLnBrk="0" fontAlgn="b" hangingPunct="0">
              <a:spcBef>
                <a:spcPct val="0"/>
              </a:spcBef>
              <a:spcAft>
                <a:spcPct val="0"/>
              </a:spcAft>
              <a:defRPr sz="1000">
                <a:solidFill>
                  <a:schemeClr val="bg1"/>
                </a:solidFill>
                <a:latin typeface="Arial" charset="0"/>
                <a:ea typeface="Arial" charset="0"/>
                <a:cs typeface="Arial" charset="0"/>
              </a:defRPr>
            </a:lvl9pPr>
          </a:lstStyle>
          <a:p>
            <a:pPr eaLnBrk="1" hangingPunct="1"/>
            <a:fld id="{C5114520-BFC2-3C45-8A72-E6B68FBD8EB3}" type="slidenum">
              <a:rPr lang="en-AU" sz="1100"/>
              <a:pPr eaLnBrk="1" hangingPunct="1"/>
              <a:t>19</a:t>
            </a:fld>
            <a:endParaRPr lang="en-AU" sz="1100"/>
          </a:p>
        </p:txBody>
      </p:sp>
      <p:sp>
        <p:nvSpPr>
          <p:cNvPr id="2" name="Title 1"/>
          <p:cNvSpPr>
            <a:spLocks noGrp="1"/>
          </p:cNvSpPr>
          <p:nvPr>
            <p:ph type="title"/>
          </p:nvPr>
        </p:nvSpPr>
        <p:spPr/>
        <p:txBody>
          <a:bodyPr/>
          <a:lstStyle/>
          <a:p>
            <a:r>
              <a:rPr lang="en-AU" dirty="0"/>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08000" y="1219206"/>
            <a:ext cx="833120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lnSpc>
                <a:spcPct val="110000"/>
              </a:lnSpc>
              <a:buFont typeface="Arial" panose="020B0604020202020204" pitchFamily="34" charset="0"/>
              <a:buChar char="•"/>
            </a:pPr>
            <a:r>
              <a:rPr lang="en-US" sz="2800" dirty="0">
                <a:solidFill>
                  <a:schemeClr val="tx1"/>
                </a:solidFill>
                <a:latin typeface="Arial" pitchFamily="34" charset="0"/>
                <a:cs typeface="Arial" pitchFamily="34" charset="0"/>
              </a:rPr>
              <a:t>What we discussed last week?</a:t>
            </a:r>
          </a:p>
          <a:p>
            <a:pPr algn="l">
              <a:lnSpc>
                <a:spcPct val="110000"/>
              </a:lnSpc>
            </a:pPr>
            <a:endParaRPr lang="en-US" sz="2800" dirty="0">
              <a:solidFill>
                <a:schemeClr val="tx1"/>
              </a:solidFill>
              <a:latin typeface="Arial" pitchFamily="34" charset="0"/>
              <a:cs typeface="Arial"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Recap</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2</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7" name="Picture 2" descr="Question Illustration Images - Free Download on Freepik">
            <a:extLst>
              <a:ext uri="{FF2B5EF4-FFF2-40B4-BE49-F238E27FC236}">
                <a16:creationId xmlns:a16="http://schemas.microsoft.com/office/drawing/2014/main" id="{955C33F4-1F53-0A4E-6B47-A947725F11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9393" y="1290064"/>
            <a:ext cx="4957759" cy="495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05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833E-812D-62D1-E74D-E2DE6C5E6AF7}"/>
              </a:ext>
            </a:extLst>
          </p:cNvPr>
          <p:cNvSpPr>
            <a:spLocks noGrp="1"/>
          </p:cNvSpPr>
          <p:nvPr>
            <p:ph type="title"/>
          </p:nvPr>
        </p:nvSpPr>
        <p:spPr/>
        <p:txBody>
          <a:bodyPr/>
          <a:lstStyle/>
          <a:p>
            <a:r>
              <a:rPr lang="en-AU" sz="2400" dirty="0"/>
              <a:t>Re</a:t>
            </a:r>
            <a:r>
              <a:rPr lang="en-US" altLang="zh-CN" sz="2400" dirty="0"/>
              <a:t>cap:</a:t>
            </a:r>
            <a:r>
              <a:rPr lang="zh-CN" altLang="en-US" sz="2400" dirty="0"/>
              <a:t> </a:t>
            </a:r>
            <a:r>
              <a:rPr lang="en-AU" altLang="zh-CN" sz="2400" dirty="0"/>
              <a:t>Clustering</a:t>
            </a:r>
            <a:endParaRPr lang="en-AU" dirty="0"/>
          </a:p>
        </p:txBody>
      </p:sp>
      <p:sp>
        <p:nvSpPr>
          <p:cNvPr id="3" name="Footer Placeholder 2">
            <a:extLst>
              <a:ext uri="{FF2B5EF4-FFF2-40B4-BE49-F238E27FC236}">
                <a16:creationId xmlns:a16="http://schemas.microsoft.com/office/drawing/2014/main" id="{FF6235D8-CE49-837B-BCF8-FF74ECB3005B}"/>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043776DB-0BC4-4325-ECCD-0CA91E889DFF}"/>
              </a:ext>
            </a:extLst>
          </p:cNvPr>
          <p:cNvSpPr>
            <a:spLocks noGrp="1"/>
          </p:cNvSpPr>
          <p:nvPr>
            <p:ph type="sldNum" sz="quarter" idx="12"/>
          </p:nvPr>
        </p:nvSpPr>
        <p:spPr/>
        <p:txBody>
          <a:bodyPr/>
          <a:lstStyle/>
          <a:p>
            <a:fld id="{3956DA85-404E-9646-866F-75D030953504}" type="slidenum">
              <a:rPr lang="en-US" smtClean="0"/>
              <a:pPr/>
              <a:t>3</a:t>
            </a:fld>
            <a:endParaRPr lang="en-US"/>
          </a:p>
        </p:txBody>
      </p:sp>
      <p:sp>
        <p:nvSpPr>
          <p:cNvPr id="6" name="Rectangle 5">
            <a:extLst>
              <a:ext uri="{FF2B5EF4-FFF2-40B4-BE49-F238E27FC236}">
                <a16:creationId xmlns:a16="http://schemas.microsoft.com/office/drawing/2014/main" id="{025033CA-1657-A367-FD69-CBB244A8C482}"/>
              </a:ext>
            </a:extLst>
          </p:cNvPr>
          <p:cNvSpPr>
            <a:spLocks noGrp="1" noChangeArrowheads="1"/>
          </p:cNvSpPr>
          <p:nvPr/>
        </p:nvSpPr>
        <p:spPr>
          <a:xfrm>
            <a:off x="1993106" y="395287"/>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eaLnBrk="1" hangingPunct="1"/>
            <a:br>
              <a:rPr lang="en-US" altLang="en-US" dirty="0"/>
            </a:br>
            <a:r>
              <a:rPr lang="en-US" altLang="en-US" b="1" dirty="0">
                <a:solidFill>
                  <a:srgbClr val="4D4D4D"/>
                </a:solidFill>
                <a:latin typeface="Open Sans" panose="020B0606030504020204" pitchFamily="34" charset="0"/>
                <a:ea typeface="ＭＳ Ｐゴシック" charset="0"/>
                <a:cs typeface="Arial" charset="0"/>
              </a:rPr>
              <a:t>Goal of Clustering</a:t>
            </a:r>
            <a:endParaRPr lang="en-US" altLang="en-US" sz="2000" b="1" dirty="0">
              <a:solidFill>
                <a:srgbClr val="4D4D4D"/>
              </a:solidFill>
              <a:latin typeface="Open Sans" panose="020B0606030504020204" pitchFamily="34" charset="0"/>
              <a:ea typeface="ＭＳ Ｐゴシック" charset="0"/>
              <a:cs typeface="Arial" charset="0"/>
            </a:endParaRPr>
          </a:p>
        </p:txBody>
      </p:sp>
      <p:sp>
        <p:nvSpPr>
          <p:cNvPr id="7" name="Rectangle 6">
            <a:extLst>
              <a:ext uri="{FF2B5EF4-FFF2-40B4-BE49-F238E27FC236}">
                <a16:creationId xmlns:a16="http://schemas.microsoft.com/office/drawing/2014/main" id="{84793AA3-BA65-15D0-20AC-0E255AC1C2A9}"/>
              </a:ext>
            </a:extLst>
          </p:cNvPr>
          <p:cNvSpPr>
            <a:spLocks noGrp="1" noChangeArrowheads="1"/>
          </p:cNvSpPr>
          <p:nvPr/>
        </p:nvSpPr>
        <p:spPr>
          <a:xfrm>
            <a:off x="1905265" y="1524000"/>
            <a:ext cx="8262938" cy="5018088"/>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en-US" dirty="0">
                <a:solidFill>
                  <a:srgbClr val="4D4D4D"/>
                </a:solidFill>
                <a:latin typeface="Open Sans" panose="020B0606030504020204" pitchFamily="34" charset="0"/>
                <a:ea typeface="ＭＳ Ｐゴシック" charset="0"/>
                <a:cs typeface="Arial" charset="0"/>
              </a:rPr>
              <a:t>Given a set of data points, each described by a set of attributes, find clusters such that:</a:t>
            </a:r>
          </a:p>
          <a:p>
            <a:pPr eaLnBrk="1" hangingPunct="1"/>
            <a:endParaRPr lang="en-US" altLang="en-US" dirty="0">
              <a:solidFill>
                <a:srgbClr val="4D4D4D"/>
              </a:solidFill>
              <a:latin typeface="Open Sans" panose="020B0606030504020204" pitchFamily="34" charset="0"/>
              <a:ea typeface="ＭＳ Ｐゴシック" charset="0"/>
              <a:cs typeface="Arial" charset="0"/>
            </a:endParaRPr>
          </a:p>
          <a:p>
            <a:pPr lvl="1" eaLnBrk="1" hangingPunct="1"/>
            <a:r>
              <a:rPr lang="en-US" altLang="en-US" sz="3200" dirty="0">
                <a:solidFill>
                  <a:srgbClr val="4D4D4D"/>
                </a:solidFill>
                <a:latin typeface="Open Sans" panose="020B0606030504020204" pitchFamily="34" charset="0"/>
                <a:ea typeface="ＭＳ Ｐゴシック" charset="0"/>
                <a:cs typeface="Arial" charset="0"/>
              </a:rPr>
              <a:t>Inter-cluster similarity is </a:t>
            </a:r>
          </a:p>
          <a:p>
            <a:pPr lvl="1" eaLnBrk="1" hangingPunct="1">
              <a:buFont typeface="Times" pitchFamily="-111" charset="0"/>
              <a:buNone/>
            </a:pPr>
            <a:r>
              <a:rPr lang="en-US" altLang="en-US" sz="3200" dirty="0">
                <a:solidFill>
                  <a:srgbClr val="4D4D4D"/>
                </a:solidFill>
                <a:latin typeface="Open Sans" panose="020B0606030504020204" pitchFamily="34" charset="0"/>
                <a:ea typeface="ＭＳ Ｐゴシック" charset="0"/>
                <a:cs typeface="Arial" charset="0"/>
              </a:rPr>
              <a:t>   </a:t>
            </a:r>
            <a:r>
              <a:rPr lang="en-US" altLang="en-US" sz="3200" dirty="0" err="1">
                <a:solidFill>
                  <a:srgbClr val="4D4D4D"/>
                </a:solidFill>
                <a:latin typeface="Open Sans" panose="020B0606030504020204" pitchFamily="34" charset="0"/>
                <a:ea typeface="ＭＳ Ｐゴシック" charset="0"/>
                <a:cs typeface="Arial" charset="0"/>
              </a:rPr>
              <a:t>maximised</a:t>
            </a:r>
            <a:endParaRPr lang="en-US" altLang="en-US" sz="3200" dirty="0">
              <a:solidFill>
                <a:srgbClr val="4D4D4D"/>
              </a:solidFill>
              <a:latin typeface="Open Sans" panose="020B0606030504020204" pitchFamily="34" charset="0"/>
              <a:ea typeface="ＭＳ Ｐゴシック" charset="0"/>
              <a:cs typeface="Arial" charset="0"/>
            </a:endParaRPr>
          </a:p>
          <a:p>
            <a:pPr lvl="1" eaLnBrk="1" hangingPunct="1"/>
            <a:endParaRPr lang="en-US" altLang="en-US" sz="3200" dirty="0">
              <a:solidFill>
                <a:srgbClr val="4D4D4D"/>
              </a:solidFill>
              <a:latin typeface="Open Sans" panose="020B0606030504020204" pitchFamily="34" charset="0"/>
              <a:ea typeface="ＭＳ Ｐゴシック" charset="0"/>
              <a:cs typeface="Arial" charset="0"/>
            </a:endParaRPr>
          </a:p>
          <a:p>
            <a:pPr lvl="1" eaLnBrk="1" hangingPunct="1"/>
            <a:r>
              <a:rPr lang="en-US" altLang="en-US" sz="3200" dirty="0">
                <a:solidFill>
                  <a:srgbClr val="4D4D4D"/>
                </a:solidFill>
                <a:latin typeface="Open Sans" panose="020B0606030504020204" pitchFamily="34" charset="0"/>
                <a:ea typeface="ＭＳ Ｐゴシック" charset="0"/>
                <a:cs typeface="Arial" charset="0"/>
              </a:rPr>
              <a:t>Intra-cluster similarity is </a:t>
            </a:r>
          </a:p>
          <a:p>
            <a:pPr lvl="1" eaLnBrk="1" hangingPunct="1">
              <a:buFont typeface="Times" pitchFamily="-111" charset="0"/>
              <a:buNone/>
            </a:pPr>
            <a:r>
              <a:rPr lang="en-US" altLang="en-US" sz="3200" dirty="0">
                <a:solidFill>
                  <a:srgbClr val="4D4D4D"/>
                </a:solidFill>
                <a:latin typeface="Open Sans" panose="020B0606030504020204" pitchFamily="34" charset="0"/>
                <a:ea typeface="ＭＳ Ｐゴシック" charset="0"/>
                <a:cs typeface="Arial" charset="0"/>
              </a:rPr>
              <a:t>   </a:t>
            </a:r>
            <a:r>
              <a:rPr lang="en-US" altLang="en-US" sz="3200" dirty="0" err="1">
                <a:solidFill>
                  <a:srgbClr val="4D4D4D"/>
                </a:solidFill>
                <a:latin typeface="Open Sans" panose="020B0606030504020204" pitchFamily="34" charset="0"/>
                <a:ea typeface="ＭＳ Ｐゴシック" charset="0"/>
                <a:cs typeface="Arial" charset="0"/>
              </a:rPr>
              <a:t>minimised</a:t>
            </a:r>
            <a:r>
              <a:rPr lang="en-US" altLang="en-US" sz="3200" dirty="0">
                <a:solidFill>
                  <a:srgbClr val="4D4D4D"/>
                </a:solidFill>
                <a:latin typeface="Open Sans" panose="020B0606030504020204" pitchFamily="34" charset="0"/>
                <a:ea typeface="ＭＳ Ｐゴシック" charset="0"/>
                <a:cs typeface="Arial" charset="0"/>
              </a:rPr>
              <a:t> </a:t>
            </a:r>
          </a:p>
          <a:p>
            <a:pPr lvl="1" eaLnBrk="1" hangingPunct="1"/>
            <a:endParaRPr lang="en-US" altLang="en-US" sz="3200" dirty="0">
              <a:solidFill>
                <a:srgbClr val="4D4D4D"/>
              </a:solidFill>
              <a:latin typeface="Open Sans" panose="020B0606030504020204" pitchFamily="34" charset="0"/>
              <a:ea typeface="ＭＳ Ｐゴシック" charset="0"/>
              <a:cs typeface="Arial" charset="0"/>
            </a:endParaRPr>
          </a:p>
          <a:p>
            <a:pPr eaLnBrk="1" hangingPunct="1"/>
            <a:r>
              <a:rPr lang="en-US" altLang="en-US" dirty="0">
                <a:solidFill>
                  <a:srgbClr val="4D4D4D"/>
                </a:solidFill>
                <a:latin typeface="Open Sans" panose="020B0606030504020204" pitchFamily="34" charset="0"/>
                <a:ea typeface="ＭＳ Ｐゴシック" charset="0"/>
                <a:cs typeface="Arial" charset="0"/>
              </a:rPr>
              <a:t>Requires the definition of a similarity measure</a:t>
            </a:r>
          </a:p>
          <a:p>
            <a:pPr lvl="1"/>
            <a:r>
              <a:rPr lang="en-US" altLang="en-US" sz="3200" dirty="0">
                <a:solidFill>
                  <a:srgbClr val="4D4D4D"/>
                </a:solidFill>
                <a:latin typeface="Open Sans" panose="020B0606030504020204" pitchFamily="34" charset="0"/>
                <a:ea typeface="ＭＳ Ｐゴシック" charset="0"/>
                <a:cs typeface="Arial" charset="0"/>
              </a:rPr>
              <a:t>Distance</a:t>
            </a:r>
          </a:p>
        </p:txBody>
      </p:sp>
      <p:sp>
        <p:nvSpPr>
          <p:cNvPr id="10" name="Line 4">
            <a:extLst>
              <a:ext uri="{FF2B5EF4-FFF2-40B4-BE49-F238E27FC236}">
                <a16:creationId xmlns:a16="http://schemas.microsoft.com/office/drawing/2014/main" id="{E85F8D5F-B9BE-FA1A-92A6-44FC7355903C}"/>
              </a:ext>
            </a:extLst>
          </p:cNvPr>
          <p:cNvSpPr>
            <a:spLocks noChangeShapeType="1"/>
          </p:cNvSpPr>
          <p:nvPr/>
        </p:nvSpPr>
        <p:spPr bwMode="auto">
          <a:xfrm>
            <a:off x="8534400" y="2773362"/>
            <a:ext cx="1588" cy="2138363"/>
          </a:xfrm>
          <a:prstGeom prst="line">
            <a:avLst/>
          </a:prstGeom>
          <a:noFill/>
          <a:ln w="222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Line 5">
            <a:extLst>
              <a:ext uri="{FF2B5EF4-FFF2-40B4-BE49-F238E27FC236}">
                <a16:creationId xmlns:a16="http://schemas.microsoft.com/office/drawing/2014/main" id="{57DF4500-650B-28A9-83F5-9A2AF129D11A}"/>
              </a:ext>
            </a:extLst>
          </p:cNvPr>
          <p:cNvSpPr>
            <a:spLocks noChangeShapeType="1"/>
          </p:cNvSpPr>
          <p:nvPr/>
        </p:nvSpPr>
        <p:spPr bwMode="auto">
          <a:xfrm>
            <a:off x="8534400" y="4911725"/>
            <a:ext cx="2438400" cy="1587"/>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Text Box 6">
            <a:extLst>
              <a:ext uri="{FF2B5EF4-FFF2-40B4-BE49-F238E27FC236}">
                <a16:creationId xmlns:a16="http://schemas.microsoft.com/office/drawing/2014/main" id="{88D37032-0951-E926-B064-B2532C6FFBE5}"/>
              </a:ext>
            </a:extLst>
          </p:cNvPr>
          <p:cNvSpPr txBox="1">
            <a:spLocks noChangeArrowheads="1"/>
          </p:cNvSpPr>
          <p:nvPr/>
        </p:nvSpPr>
        <p:spPr bwMode="auto">
          <a:xfrm>
            <a:off x="7791450" y="2903537"/>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F1</a:t>
            </a:r>
          </a:p>
        </p:txBody>
      </p:sp>
      <p:sp>
        <p:nvSpPr>
          <p:cNvPr id="13" name="Text Box 7">
            <a:extLst>
              <a:ext uri="{FF2B5EF4-FFF2-40B4-BE49-F238E27FC236}">
                <a16:creationId xmlns:a16="http://schemas.microsoft.com/office/drawing/2014/main" id="{FF9F47BD-D4F4-808C-251F-5C56B7672711}"/>
              </a:ext>
            </a:extLst>
          </p:cNvPr>
          <p:cNvSpPr txBox="1">
            <a:spLocks noChangeArrowheads="1"/>
          </p:cNvSpPr>
          <p:nvPr/>
        </p:nvSpPr>
        <p:spPr bwMode="auto">
          <a:xfrm>
            <a:off x="10210800" y="51054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F2</a:t>
            </a:r>
          </a:p>
        </p:txBody>
      </p:sp>
      <p:sp>
        <p:nvSpPr>
          <p:cNvPr id="14" name="Text Box 8">
            <a:extLst>
              <a:ext uri="{FF2B5EF4-FFF2-40B4-BE49-F238E27FC236}">
                <a16:creationId xmlns:a16="http://schemas.microsoft.com/office/drawing/2014/main" id="{AD234776-E0DA-8916-2CD4-96EEA20C75B3}"/>
              </a:ext>
            </a:extLst>
          </p:cNvPr>
          <p:cNvSpPr txBox="1">
            <a:spLocks noChangeArrowheads="1"/>
          </p:cNvSpPr>
          <p:nvPr/>
        </p:nvSpPr>
        <p:spPr bwMode="auto">
          <a:xfrm>
            <a:off x="8899525" y="3222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15" name="Text Box 9">
            <a:extLst>
              <a:ext uri="{FF2B5EF4-FFF2-40B4-BE49-F238E27FC236}">
                <a16:creationId xmlns:a16="http://schemas.microsoft.com/office/drawing/2014/main" id="{63414BE4-F164-F795-FB52-996B4D78379F}"/>
              </a:ext>
            </a:extLst>
          </p:cNvPr>
          <p:cNvSpPr txBox="1">
            <a:spLocks noChangeArrowheads="1"/>
          </p:cNvSpPr>
          <p:nvPr/>
        </p:nvSpPr>
        <p:spPr bwMode="auto">
          <a:xfrm>
            <a:off x="8807450" y="330041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t>x</a:t>
            </a:r>
          </a:p>
        </p:txBody>
      </p:sp>
      <p:sp>
        <p:nvSpPr>
          <p:cNvPr id="16" name="Text Box 10">
            <a:extLst>
              <a:ext uri="{FF2B5EF4-FFF2-40B4-BE49-F238E27FC236}">
                <a16:creationId xmlns:a16="http://schemas.microsoft.com/office/drawing/2014/main" id="{9266AB9C-A350-A3EC-9BAB-85E96F1E764C}"/>
              </a:ext>
            </a:extLst>
          </p:cNvPr>
          <p:cNvSpPr txBox="1">
            <a:spLocks noChangeArrowheads="1"/>
          </p:cNvSpPr>
          <p:nvPr/>
        </p:nvSpPr>
        <p:spPr bwMode="auto">
          <a:xfrm>
            <a:off x="9144000" y="327501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17" name="Text Box 11">
            <a:extLst>
              <a:ext uri="{FF2B5EF4-FFF2-40B4-BE49-F238E27FC236}">
                <a16:creationId xmlns:a16="http://schemas.microsoft.com/office/drawing/2014/main" id="{FA80C6AF-4F11-8C33-C6A8-FB6B3989A44E}"/>
              </a:ext>
            </a:extLst>
          </p:cNvPr>
          <p:cNvSpPr txBox="1">
            <a:spLocks noChangeArrowheads="1"/>
          </p:cNvSpPr>
          <p:nvPr/>
        </p:nvSpPr>
        <p:spPr bwMode="auto">
          <a:xfrm>
            <a:off x="9051925" y="3379787"/>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18" name="Text Box 12">
            <a:extLst>
              <a:ext uri="{FF2B5EF4-FFF2-40B4-BE49-F238E27FC236}">
                <a16:creationId xmlns:a16="http://schemas.microsoft.com/office/drawing/2014/main" id="{7D8E645C-54FD-618D-FCED-AC2D6010D159}"/>
              </a:ext>
            </a:extLst>
          </p:cNvPr>
          <p:cNvSpPr txBox="1">
            <a:spLocks noChangeArrowheads="1"/>
          </p:cNvSpPr>
          <p:nvPr/>
        </p:nvSpPr>
        <p:spPr bwMode="auto">
          <a:xfrm>
            <a:off x="8959850" y="3503612"/>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xx</a:t>
            </a:r>
          </a:p>
        </p:txBody>
      </p:sp>
      <p:sp>
        <p:nvSpPr>
          <p:cNvPr id="19" name="Text Box 13">
            <a:extLst>
              <a:ext uri="{FF2B5EF4-FFF2-40B4-BE49-F238E27FC236}">
                <a16:creationId xmlns:a16="http://schemas.microsoft.com/office/drawing/2014/main" id="{37EC01CF-0B91-B9FD-BEC7-A0A861F8CCFD}"/>
              </a:ext>
            </a:extLst>
          </p:cNvPr>
          <p:cNvSpPr txBox="1">
            <a:spLocks noChangeArrowheads="1"/>
          </p:cNvSpPr>
          <p:nvPr/>
        </p:nvSpPr>
        <p:spPr bwMode="auto">
          <a:xfrm>
            <a:off x="9296400" y="304641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0" name="Text Box 14">
            <a:extLst>
              <a:ext uri="{FF2B5EF4-FFF2-40B4-BE49-F238E27FC236}">
                <a16:creationId xmlns:a16="http://schemas.microsoft.com/office/drawing/2014/main" id="{8FD695E6-60ED-00BF-6649-E71783B76965}"/>
              </a:ext>
            </a:extLst>
          </p:cNvPr>
          <p:cNvSpPr txBox="1">
            <a:spLocks noChangeArrowheads="1"/>
          </p:cNvSpPr>
          <p:nvPr/>
        </p:nvSpPr>
        <p:spPr bwMode="auto">
          <a:xfrm>
            <a:off x="9448800" y="319881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1" name="Text Box 15">
            <a:extLst>
              <a:ext uri="{FF2B5EF4-FFF2-40B4-BE49-F238E27FC236}">
                <a16:creationId xmlns:a16="http://schemas.microsoft.com/office/drawing/2014/main" id="{DAAB19C4-0256-E523-78A9-829A1479472E}"/>
              </a:ext>
            </a:extLst>
          </p:cNvPr>
          <p:cNvSpPr txBox="1">
            <a:spLocks noChangeArrowheads="1"/>
          </p:cNvSpPr>
          <p:nvPr/>
        </p:nvSpPr>
        <p:spPr bwMode="auto">
          <a:xfrm>
            <a:off x="9388475" y="342741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2" name="Text Box 16">
            <a:extLst>
              <a:ext uri="{FF2B5EF4-FFF2-40B4-BE49-F238E27FC236}">
                <a16:creationId xmlns:a16="http://schemas.microsoft.com/office/drawing/2014/main" id="{7F696EDE-C234-409C-9685-8B0B218D315E}"/>
              </a:ext>
            </a:extLst>
          </p:cNvPr>
          <p:cNvSpPr txBox="1">
            <a:spLocks noChangeArrowheads="1"/>
          </p:cNvSpPr>
          <p:nvPr/>
        </p:nvSpPr>
        <p:spPr bwMode="auto">
          <a:xfrm>
            <a:off x="9051925" y="31718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3" name="Text Box 17">
            <a:extLst>
              <a:ext uri="{FF2B5EF4-FFF2-40B4-BE49-F238E27FC236}">
                <a16:creationId xmlns:a16="http://schemas.microsoft.com/office/drawing/2014/main" id="{201FACA4-D7E2-4737-0590-8CB765F98C11}"/>
              </a:ext>
            </a:extLst>
          </p:cNvPr>
          <p:cNvSpPr txBox="1">
            <a:spLocks noChangeArrowheads="1"/>
          </p:cNvSpPr>
          <p:nvPr/>
        </p:nvSpPr>
        <p:spPr bwMode="auto">
          <a:xfrm>
            <a:off x="9969500" y="385921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4" name="Text Box 18">
            <a:extLst>
              <a:ext uri="{FF2B5EF4-FFF2-40B4-BE49-F238E27FC236}">
                <a16:creationId xmlns:a16="http://schemas.microsoft.com/office/drawing/2014/main" id="{9F5F4E58-6945-FAF7-136A-F0F8E9CCDD43}"/>
              </a:ext>
            </a:extLst>
          </p:cNvPr>
          <p:cNvSpPr txBox="1">
            <a:spLocks noChangeArrowheads="1"/>
          </p:cNvSpPr>
          <p:nvPr/>
        </p:nvSpPr>
        <p:spPr bwMode="auto">
          <a:xfrm>
            <a:off x="9877425" y="3937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5" name="Text Box 19">
            <a:extLst>
              <a:ext uri="{FF2B5EF4-FFF2-40B4-BE49-F238E27FC236}">
                <a16:creationId xmlns:a16="http://schemas.microsoft.com/office/drawing/2014/main" id="{8BF4CF0B-1838-0EC0-4C70-8C723E4EE87B}"/>
              </a:ext>
            </a:extLst>
          </p:cNvPr>
          <p:cNvSpPr txBox="1">
            <a:spLocks noChangeArrowheads="1"/>
          </p:cNvSpPr>
          <p:nvPr/>
        </p:nvSpPr>
        <p:spPr bwMode="auto">
          <a:xfrm>
            <a:off x="10213975" y="3911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6" name="Text Box 20">
            <a:extLst>
              <a:ext uri="{FF2B5EF4-FFF2-40B4-BE49-F238E27FC236}">
                <a16:creationId xmlns:a16="http://schemas.microsoft.com/office/drawing/2014/main" id="{05CB31AA-79D5-ABF2-D162-D11166FE8994}"/>
              </a:ext>
            </a:extLst>
          </p:cNvPr>
          <p:cNvSpPr txBox="1">
            <a:spLocks noChangeArrowheads="1"/>
          </p:cNvSpPr>
          <p:nvPr/>
        </p:nvSpPr>
        <p:spPr bwMode="auto">
          <a:xfrm>
            <a:off x="10121900" y="40163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7" name="Text Box 21">
            <a:extLst>
              <a:ext uri="{FF2B5EF4-FFF2-40B4-BE49-F238E27FC236}">
                <a16:creationId xmlns:a16="http://schemas.microsoft.com/office/drawing/2014/main" id="{5A4E4E06-31BE-5555-B02B-44FA3B26EF54}"/>
              </a:ext>
            </a:extLst>
          </p:cNvPr>
          <p:cNvSpPr txBox="1">
            <a:spLocks noChangeArrowheads="1"/>
          </p:cNvSpPr>
          <p:nvPr/>
        </p:nvSpPr>
        <p:spPr bwMode="auto">
          <a:xfrm>
            <a:off x="10029825" y="4140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xx</a:t>
            </a:r>
          </a:p>
        </p:txBody>
      </p:sp>
      <p:sp>
        <p:nvSpPr>
          <p:cNvPr id="28" name="Text Box 22">
            <a:extLst>
              <a:ext uri="{FF2B5EF4-FFF2-40B4-BE49-F238E27FC236}">
                <a16:creationId xmlns:a16="http://schemas.microsoft.com/office/drawing/2014/main" id="{FD88533A-605F-60EA-DE0D-9195171741A2}"/>
              </a:ext>
            </a:extLst>
          </p:cNvPr>
          <p:cNvSpPr txBox="1">
            <a:spLocks noChangeArrowheads="1"/>
          </p:cNvSpPr>
          <p:nvPr/>
        </p:nvSpPr>
        <p:spPr bwMode="auto">
          <a:xfrm>
            <a:off x="10290175" y="423386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29" name="Text Box 23">
            <a:extLst>
              <a:ext uri="{FF2B5EF4-FFF2-40B4-BE49-F238E27FC236}">
                <a16:creationId xmlns:a16="http://schemas.microsoft.com/office/drawing/2014/main" id="{67380CF3-3DCA-E9A4-B4BF-BDFA05C85939}"/>
              </a:ext>
            </a:extLst>
          </p:cNvPr>
          <p:cNvSpPr txBox="1">
            <a:spLocks noChangeArrowheads="1"/>
          </p:cNvSpPr>
          <p:nvPr/>
        </p:nvSpPr>
        <p:spPr bwMode="auto">
          <a:xfrm>
            <a:off x="9861550" y="40862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
        <p:nvSpPr>
          <p:cNvPr id="30" name="Text Box 24">
            <a:extLst>
              <a:ext uri="{FF2B5EF4-FFF2-40B4-BE49-F238E27FC236}">
                <a16:creationId xmlns:a16="http://schemas.microsoft.com/office/drawing/2014/main" id="{9979FBA1-1B7D-6223-0FCB-285C6DB2B087}"/>
              </a:ext>
            </a:extLst>
          </p:cNvPr>
          <p:cNvSpPr txBox="1">
            <a:spLocks noChangeArrowheads="1"/>
          </p:cNvSpPr>
          <p:nvPr/>
        </p:nvSpPr>
        <p:spPr bwMode="auto">
          <a:xfrm>
            <a:off x="10121900" y="380841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x</a:t>
            </a:r>
          </a:p>
        </p:txBody>
      </p:sp>
    </p:spTree>
    <p:extLst>
      <p:ext uri="{BB962C8B-B14F-4D97-AF65-F5344CB8AC3E}">
        <p14:creationId xmlns:p14="http://schemas.microsoft.com/office/powerpoint/2010/main" val="375723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833E-812D-62D1-E74D-E2DE6C5E6AF7}"/>
              </a:ext>
            </a:extLst>
          </p:cNvPr>
          <p:cNvSpPr>
            <a:spLocks noGrp="1"/>
          </p:cNvSpPr>
          <p:nvPr>
            <p:ph type="title"/>
          </p:nvPr>
        </p:nvSpPr>
        <p:spPr/>
        <p:txBody>
          <a:bodyPr/>
          <a:lstStyle/>
          <a:p>
            <a:r>
              <a:rPr lang="en-AU" sz="2400" dirty="0"/>
              <a:t>Re</a:t>
            </a:r>
            <a:r>
              <a:rPr lang="en-US" altLang="zh-CN" sz="2400" dirty="0"/>
              <a:t>cap:</a:t>
            </a:r>
            <a:r>
              <a:rPr lang="zh-CN" altLang="en-US" sz="2400" dirty="0"/>
              <a:t> </a:t>
            </a:r>
            <a:r>
              <a:rPr lang="en-AU" altLang="zh-CN" sz="2400" dirty="0"/>
              <a:t>Clustering</a:t>
            </a:r>
            <a:endParaRPr lang="en-AU" dirty="0"/>
          </a:p>
        </p:txBody>
      </p:sp>
      <p:sp>
        <p:nvSpPr>
          <p:cNvPr id="3" name="Footer Placeholder 2">
            <a:extLst>
              <a:ext uri="{FF2B5EF4-FFF2-40B4-BE49-F238E27FC236}">
                <a16:creationId xmlns:a16="http://schemas.microsoft.com/office/drawing/2014/main" id="{FF6235D8-CE49-837B-BCF8-FF74ECB3005B}"/>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043776DB-0BC4-4325-ECCD-0CA91E889DFF}"/>
              </a:ext>
            </a:extLst>
          </p:cNvPr>
          <p:cNvSpPr>
            <a:spLocks noGrp="1"/>
          </p:cNvSpPr>
          <p:nvPr>
            <p:ph type="sldNum" sz="quarter" idx="12"/>
          </p:nvPr>
        </p:nvSpPr>
        <p:spPr/>
        <p:txBody>
          <a:bodyPr/>
          <a:lstStyle/>
          <a:p>
            <a:fld id="{3956DA85-404E-9646-866F-75D030953504}" type="slidenum">
              <a:rPr lang="en-US" smtClean="0"/>
              <a:pPr/>
              <a:t>4</a:t>
            </a:fld>
            <a:endParaRPr lang="en-US"/>
          </a:p>
        </p:txBody>
      </p:sp>
      <p:sp>
        <p:nvSpPr>
          <p:cNvPr id="6" name="TextBox 5">
            <a:extLst>
              <a:ext uri="{FF2B5EF4-FFF2-40B4-BE49-F238E27FC236}">
                <a16:creationId xmlns:a16="http://schemas.microsoft.com/office/drawing/2014/main" id="{8EF5E238-44E3-3899-2CDE-25C60C07E3BD}"/>
              </a:ext>
            </a:extLst>
          </p:cNvPr>
          <p:cNvSpPr txBox="1"/>
          <p:nvPr/>
        </p:nvSpPr>
        <p:spPr>
          <a:xfrm>
            <a:off x="685800" y="1981200"/>
            <a:ext cx="4057454" cy="4093428"/>
          </a:xfrm>
          <a:prstGeom prst="rect">
            <a:avLst/>
          </a:prstGeom>
          <a:noFill/>
        </p:spPr>
        <p:txBody>
          <a:bodyPr wrap="square" rtlCol="0">
            <a:spAutoFit/>
          </a:bodyPr>
          <a:lstStyle/>
          <a:p>
            <a:r>
              <a:rPr lang="en-AU" sz="2000" dirty="0">
                <a:solidFill>
                  <a:schemeClr val="tx1"/>
                </a:solidFill>
              </a:rPr>
              <a:t>There are various techniques to measure similarity or dissimilarity between data objects. </a:t>
            </a:r>
          </a:p>
          <a:p>
            <a:r>
              <a:rPr lang="en-AU" sz="2000" dirty="0">
                <a:solidFill>
                  <a:schemeClr val="tx1"/>
                </a:solidFill>
              </a:rPr>
              <a:t>Common methods include:</a:t>
            </a:r>
          </a:p>
          <a:p>
            <a:pPr marL="342900" indent="-342900">
              <a:buFont typeface="Arial" panose="020B0604020202020204" pitchFamily="34" charset="0"/>
              <a:buChar char="•"/>
            </a:pPr>
            <a:r>
              <a:rPr lang="en-AU" sz="2000" dirty="0">
                <a:solidFill>
                  <a:schemeClr val="tx1"/>
                </a:solidFill>
              </a:rPr>
              <a:t>the Euclidean distance,</a:t>
            </a:r>
          </a:p>
          <a:p>
            <a:pPr marL="342900" indent="-342900">
              <a:buFont typeface="Arial" panose="020B0604020202020204" pitchFamily="34" charset="0"/>
              <a:buChar char="•"/>
            </a:pPr>
            <a:r>
              <a:rPr lang="en-AU" sz="2000" dirty="0">
                <a:solidFill>
                  <a:schemeClr val="tx1"/>
                </a:solidFill>
              </a:rPr>
              <a:t>Manhattan distance, and </a:t>
            </a:r>
          </a:p>
          <a:p>
            <a:pPr marL="342900" indent="-342900">
              <a:buFont typeface="Arial" panose="020B0604020202020204" pitchFamily="34" charset="0"/>
              <a:buChar char="•"/>
            </a:pPr>
            <a:r>
              <a:rPr lang="en-AU" sz="2000" dirty="0">
                <a:solidFill>
                  <a:schemeClr val="tx1"/>
                </a:solidFill>
              </a:rPr>
              <a:t>cosine similarity for continuous data. </a:t>
            </a:r>
          </a:p>
          <a:p>
            <a:r>
              <a:rPr lang="en-AU" sz="2000" dirty="0">
                <a:solidFill>
                  <a:schemeClr val="tx1"/>
                </a:solidFill>
              </a:rPr>
              <a:t>For categorical data, methods like:</a:t>
            </a:r>
          </a:p>
          <a:p>
            <a:pPr marL="342900" indent="-342900">
              <a:buFont typeface="Arial" panose="020B0604020202020204" pitchFamily="34" charset="0"/>
              <a:buChar char="•"/>
            </a:pPr>
            <a:r>
              <a:rPr lang="en-AU" sz="2000" dirty="0">
                <a:solidFill>
                  <a:schemeClr val="tx1"/>
                </a:solidFill>
              </a:rPr>
              <a:t>the Jaccard coefficient or</a:t>
            </a:r>
          </a:p>
          <a:p>
            <a:pPr marL="342900" indent="-342900">
              <a:buFont typeface="Arial" panose="020B0604020202020204" pitchFamily="34" charset="0"/>
              <a:buChar char="•"/>
            </a:pPr>
            <a:r>
              <a:rPr lang="en-AU" sz="2000" dirty="0">
                <a:solidFill>
                  <a:schemeClr val="tx1"/>
                </a:solidFill>
              </a:rPr>
              <a:t>Hamming distance </a:t>
            </a:r>
          </a:p>
          <a:p>
            <a:r>
              <a:rPr lang="en-AU" sz="2000" dirty="0">
                <a:solidFill>
                  <a:schemeClr val="tx1"/>
                </a:solidFill>
              </a:rPr>
              <a:t>might be used.</a:t>
            </a:r>
          </a:p>
        </p:txBody>
      </p:sp>
      <p:pic>
        <p:nvPicPr>
          <p:cNvPr id="7" name="Picture 6">
            <a:extLst>
              <a:ext uri="{FF2B5EF4-FFF2-40B4-BE49-F238E27FC236}">
                <a16:creationId xmlns:a16="http://schemas.microsoft.com/office/drawing/2014/main" id="{356B1B88-80FA-C20D-3B54-F26D5A5180DC}"/>
              </a:ext>
            </a:extLst>
          </p:cNvPr>
          <p:cNvPicPr>
            <a:picLocks noChangeAspect="1"/>
          </p:cNvPicPr>
          <p:nvPr/>
        </p:nvPicPr>
        <p:blipFill>
          <a:blip r:embed="rId3"/>
          <a:stretch>
            <a:fillRect/>
          </a:stretch>
        </p:blipFill>
        <p:spPr>
          <a:xfrm>
            <a:off x="9281537" y="990600"/>
            <a:ext cx="2711765" cy="3581400"/>
          </a:xfrm>
          <a:prstGeom prst="rect">
            <a:avLst/>
          </a:prstGeom>
        </p:spPr>
      </p:pic>
      <p:pic>
        <p:nvPicPr>
          <p:cNvPr id="8" name="Picture 7">
            <a:extLst>
              <a:ext uri="{FF2B5EF4-FFF2-40B4-BE49-F238E27FC236}">
                <a16:creationId xmlns:a16="http://schemas.microsoft.com/office/drawing/2014/main" id="{DE9AFDD9-1E0A-0BF4-3017-E12FDFF32948}"/>
              </a:ext>
            </a:extLst>
          </p:cNvPr>
          <p:cNvPicPr>
            <a:picLocks noChangeAspect="1"/>
          </p:cNvPicPr>
          <p:nvPr/>
        </p:nvPicPr>
        <p:blipFill>
          <a:blip r:embed="rId4"/>
          <a:stretch>
            <a:fillRect/>
          </a:stretch>
        </p:blipFill>
        <p:spPr>
          <a:xfrm>
            <a:off x="6011682" y="3847693"/>
            <a:ext cx="3215263" cy="2477334"/>
          </a:xfrm>
          <a:prstGeom prst="rect">
            <a:avLst/>
          </a:prstGeom>
        </p:spPr>
      </p:pic>
      <p:sp>
        <p:nvSpPr>
          <p:cNvPr id="10" name="TextBox 9">
            <a:extLst>
              <a:ext uri="{FF2B5EF4-FFF2-40B4-BE49-F238E27FC236}">
                <a16:creationId xmlns:a16="http://schemas.microsoft.com/office/drawing/2014/main" id="{A65B8C5C-5DAE-B176-A9A0-F61AA26F795F}"/>
              </a:ext>
            </a:extLst>
          </p:cNvPr>
          <p:cNvSpPr txBox="1"/>
          <p:nvPr/>
        </p:nvSpPr>
        <p:spPr>
          <a:xfrm>
            <a:off x="198698" y="990600"/>
            <a:ext cx="6094602" cy="523220"/>
          </a:xfrm>
          <a:prstGeom prst="rect">
            <a:avLst/>
          </a:prstGeom>
          <a:noFill/>
        </p:spPr>
        <p:txBody>
          <a:bodyPr wrap="square">
            <a:spAutoFit/>
          </a:bodyPr>
          <a:lstStyle/>
          <a:p>
            <a:pPr lvl="1"/>
            <a:r>
              <a:rPr lang="en-US" altLang="en-US" sz="2800" b="1" dirty="0">
                <a:solidFill>
                  <a:srgbClr val="4D4D4D"/>
                </a:solidFill>
                <a:latin typeface="Open Sans" panose="020B0606030504020204" pitchFamily="34" charset="0"/>
                <a:ea typeface="ＭＳ Ｐゴシック" charset="0"/>
                <a:cs typeface="Arial" charset="0"/>
              </a:rPr>
              <a:t>Distance</a:t>
            </a:r>
            <a:endParaRPr lang="en-US" altLang="en-US" sz="1000" b="1" dirty="0">
              <a:solidFill>
                <a:srgbClr val="4D4D4D"/>
              </a:solidFill>
              <a:latin typeface="Open Sans" panose="020B0606030504020204" pitchFamily="34" charset="0"/>
              <a:ea typeface="ＭＳ Ｐゴシック" charset="0"/>
              <a:cs typeface="Arial" charset="0"/>
            </a:endParaRPr>
          </a:p>
        </p:txBody>
      </p:sp>
    </p:spTree>
    <p:extLst>
      <p:ext uri="{BB962C8B-B14F-4D97-AF65-F5344CB8AC3E}">
        <p14:creationId xmlns:p14="http://schemas.microsoft.com/office/powerpoint/2010/main" val="353020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833E-812D-62D1-E74D-E2DE6C5E6AF7}"/>
              </a:ext>
            </a:extLst>
          </p:cNvPr>
          <p:cNvSpPr>
            <a:spLocks noGrp="1"/>
          </p:cNvSpPr>
          <p:nvPr>
            <p:ph type="title"/>
          </p:nvPr>
        </p:nvSpPr>
        <p:spPr/>
        <p:txBody>
          <a:bodyPr/>
          <a:lstStyle/>
          <a:p>
            <a:r>
              <a:rPr lang="en-AU" sz="2400" dirty="0"/>
              <a:t>Re</a:t>
            </a:r>
            <a:r>
              <a:rPr lang="en-US" altLang="zh-CN" sz="2400" dirty="0"/>
              <a:t>cap:</a:t>
            </a:r>
            <a:r>
              <a:rPr lang="zh-CN" altLang="en-US" sz="2400" dirty="0"/>
              <a:t> </a:t>
            </a:r>
            <a:r>
              <a:rPr lang="en-AU" altLang="zh-CN" sz="2400" dirty="0"/>
              <a:t>Clustering</a:t>
            </a:r>
            <a:endParaRPr lang="en-AU" dirty="0"/>
          </a:p>
        </p:txBody>
      </p:sp>
      <p:sp>
        <p:nvSpPr>
          <p:cNvPr id="3" name="Footer Placeholder 2">
            <a:extLst>
              <a:ext uri="{FF2B5EF4-FFF2-40B4-BE49-F238E27FC236}">
                <a16:creationId xmlns:a16="http://schemas.microsoft.com/office/drawing/2014/main" id="{FF6235D8-CE49-837B-BCF8-FF74ECB3005B}"/>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043776DB-0BC4-4325-ECCD-0CA91E889DFF}"/>
              </a:ext>
            </a:extLst>
          </p:cNvPr>
          <p:cNvSpPr>
            <a:spLocks noGrp="1"/>
          </p:cNvSpPr>
          <p:nvPr>
            <p:ph type="sldNum" sz="quarter" idx="12"/>
          </p:nvPr>
        </p:nvSpPr>
        <p:spPr/>
        <p:txBody>
          <a:bodyPr/>
          <a:lstStyle/>
          <a:p>
            <a:fld id="{3956DA85-404E-9646-866F-75D030953504}" type="slidenum">
              <a:rPr lang="en-US" smtClean="0"/>
              <a:pPr/>
              <a:t>5</a:t>
            </a:fld>
            <a:endParaRPr lang="en-US"/>
          </a:p>
        </p:txBody>
      </p:sp>
      <p:sp>
        <p:nvSpPr>
          <p:cNvPr id="10" name="TextBox 9">
            <a:extLst>
              <a:ext uri="{FF2B5EF4-FFF2-40B4-BE49-F238E27FC236}">
                <a16:creationId xmlns:a16="http://schemas.microsoft.com/office/drawing/2014/main" id="{1704CDD2-3457-8470-DCAA-F174E9D1C82F}"/>
              </a:ext>
            </a:extLst>
          </p:cNvPr>
          <p:cNvSpPr txBox="1"/>
          <p:nvPr/>
        </p:nvSpPr>
        <p:spPr>
          <a:xfrm>
            <a:off x="685800" y="762000"/>
            <a:ext cx="10363200" cy="5232202"/>
          </a:xfrm>
          <a:prstGeom prst="rect">
            <a:avLst/>
          </a:prstGeom>
          <a:noFill/>
        </p:spPr>
        <p:txBody>
          <a:bodyPr wrap="square">
            <a:spAutoFit/>
          </a:bodyPr>
          <a:lstStyle/>
          <a:p>
            <a:pPr algn="l"/>
            <a:r>
              <a:rPr lang="en-GB" sz="2800" b="1" i="0" dirty="0">
                <a:solidFill>
                  <a:srgbClr val="374151"/>
                </a:solidFill>
                <a:effectLst/>
                <a:latin typeface="Söhne"/>
              </a:rPr>
              <a:t>The Four Steps of Cluster Analysis</a:t>
            </a:r>
          </a:p>
          <a:p>
            <a:pPr algn="l"/>
            <a:endParaRPr lang="en-GB" sz="1800" b="0" i="0" dirty="0">
              <a:solidFill>
                <a:srgbClr val="374151"/>
              </a:solidFill>
              <a:effectLst/>
              <a:latin typeface="Söhne"/>
            </a:endParaRPr>
          </a:p>
          <a:p>
            <a:pPr marL="342900" indent="-342900" algn="l">
              <a:buFont typeface="+mj-lt"/>
              <a:buAutoNum type="arabicPeriod"/>
            </a:pPr>
            <a:r>
              <a:rPr lang="en-GB" sz="1800" b="0" i="0" dirty="0">
                <a:solidFill>
                  <a:srgbClr val="374151"/>
                </a:solidFill>
                <a:effectLst/>
                <a:latin typeface="Söhne"/>
              </a:rPr>
              <a:t>Feature Selection or Extraction</a:t>
            </a:r>
          </a:p>
          <a:p>
            <a:pPr lvl="1"/>
            <a:r>
              <a:rPr lang="en-GB" sz="1800" b="0" i="0" dirty="0">
                <a:solidFill>
                  <a:srgbClr val="374151"/>
                </a:solidFill>
                <a:effectLst/>
                <a:latin typeface="Söhne"/>
              </a:rPr>
              <a:t>identifying the most relevant attributes of our data</a:t>
            </a:r>
          </a:p>
          <a:p>
            <a:pPr lvl="2"/>
            <a:r>
              <a:rPr lang="en-GB" sz="1800" b="0" i="0" dirty="0">
                <a:solidFill>
                  <a:srgbClr val="374151"/>
                </a:solidFill>
                <a:effectLst/>
                <a:latin typeface="Söhne"/>
              </a:rPr>
              <a:t>Filter Methods (e.g., Chi-squared test, Information Gain)</a:t>
            </a:r>
          </a:p>
          <a:p>
            <a:pPr lvl="2"/>
            <a:r>
              <a:rPr lang="en-GB" sz="1800" b="0" i="0" dirty="0">
                <a:solidFill>
                  <a:srgbClr val="374151"/>
                </a:solidFill>
                <a:effectLst/>
                <a:latin typeface="Söhne"/>
              </a:rPr>
              <a:t>Wrapper Methods (e.g., Recursive Feature Elimination)</a:t>
            </a:r>
          </a:p>
          <a:p>
            <a:pPr lvl="2"/>
            <a:r>
              <a:rPr lang="en-GB" sz="1800" b="0" i="0" dirty="0">
                <a:solidFill>
                  <a:srgbClr val="374151"/>
                </a:solidFill>
                <a:effectLst/>
                <a:latin typeface="Söhne"/>
              </a:rPr>
              <a:t>Embedded Methods (e.g., LASSO, Decision Trees)</a:t>
            </a:r>
          </a:p>
          <a:p>
            <a:pPr lvl="2"/>
            <a:r>
              <a:rPr lang="en-GB" sz="1800" dirty="0">
                <a:solidFill>
                  <a:srgbClr val="374151"/>
                </a:solidFill>
                <a:latin typeface="Söhne"/>
              </a:rPr>
              <a:t>Dimensionality Reduction </a:t>
            </a:r>
            <a:r>
              <a:rPr lang="en-GB" sz="1800" b="0" i="0" dirty="0">
                <a:solidFill>
                  <a:srgbClr val="374151"/>
                </a:solidFill>
                <a:effectLst/>
                <a:latin typeface="Söhne"/>
              </a:rPr>
              <a:t>(e.g.,</a:t>
            </a:r>
            <a:r>
              <a:rPr lang="en-GB" sz="1800" dirty="0">
                <a:solidFill>
                  <a:srgbClr val="374151"/>
                </a:solidFill>
                <a:latin typeface="Söhne"/>
              </a:rPr>
              <a:t> PCA)</a:t>
            </a:r>
            <a:endParaRPr lang="en-GB" sz="1800" b="0" i="0" dirty="0">
              <a:solidFill>
                <a:srgbClr val="374151"/>
              </a:solidFill>
              <a:effectLst/>
              <a:latin typeface="Söhne"/>
            </a:endParaRPr>
          </a:p>
          <a:p>
            <a:pPr marL="342900" indent="-342900" algn="l">
              <a:buFont typeface="+mj-lt"/>
              <a:buAutoNum type="arabicPeriod"/>
            </a:pPr>
            <a:r>
              <a:rPr lang="en-GB" sz="1800" b="0" i="0" dirty="0">
                <a:solidFill>
                  <a:srgbClr val="374151"/>
                </a:solidFill>
                <a:effectLst/>
                <a:latin typeface="Söhne"/>
              </a:rPr>
              <a:t>Clustering Algorithm Design or Selection</a:t>
            </a:r>
          </a:p>
          <a:p>
            <a:pPr lvl="1"/>
            <a:r>
              <a:rPr lang="en-GB" sz="1800" b="0" i="0" dirty="0">
                <a:solidFill>
                  <a:srgbClr val="374151"/>
                </a:solidFill>
                <a:effectLst/>
                <a:latin typeface="Söhne"/>
              </a:rPr>
              <a:t>	Partitional algorithms: Construct various partitions and then evaluate them by some criterion</a:t>
            </a:r>
          </a:p>
          <a:p>
            <a:pPr lvl="1"/>
            <a:r>
              <a:rPr lang="en-GB" sz="1800" b="0" i="0" dirty="0">
                <a:solidFill>
                  <a:srgbClr val="374151"/>
                </a:solidFill>
                <a:effectLst/>
                <a:latin typeface="Söhne"/>
              </a:rPr>
              <a:t>	Hierarchical algorithms: Create a hierarchical decomposition of the set of objects using some criterion</a:t>
            </a:r>
          </a:p>
          <a:p>
            <a:pPr marL="342900" indent="-342900" algn="l">
              <a:buFont typeface="+mj-lt"/>
              <a:buAutoNum type="arabicPeriod"/>
            </a:pPr>
            <a:r>
              <a:rPr lang="en-GB" sz="1800" b="0" i="0" dirty="0">
                <a:solidFill>
                  <a:srgbClr val="374151"/>
                </a:solidFill>
                <a:effectLst/>
                <a:latin typeface="Söhne"/>
              </a:rPr>
              <a:t>Cluster Validation</a:t>
            </a:r>
          </a:p>
          <a:p>
            <a:pPr lvl="1"/>
            <a:r>
              <a:rPr lang="fr-FR" sz="1800" b="0" i="0" dirty="0">
                <a:solidFill>
                  <a:srgbClr val="374151"/>
                </a:solidFill>
                <a:effectLst/>
                <a:latin typeface="Söhne"/>
              </a:rPr>
              <a:t>Evaluation </a:t>
            </a:r>
            <a:r>
              <a:rPr lang="fr-FR" sz="1800" b="0" i="0" dirty="0" err="1">
                <a:solidFill>
                  <a:srgbClr val="374151"/>
                </a:solidFill>
                <a:effectLst/>
                <a:latin typeface="Söhne"/>
              </a:rPr>
              <a:t>Metrics</a:t>
            </a:r>
            <a:r>
              <a:rPr lang="fr-FR" sz="1800" b="0" i="0" dirty="0">
                <a:solidFill>
                  <a:srgbClr val="374151"/>
                </a:solidFill>
                <a:effectLst/>
                <a:latin typeface="Söhne"/>
              </a:rPr>
              <a:t>: Silhouette Coefficient, Davies-</a:t>
            </a:r>
            <a:r>
              <a:rPr lang="fr-FR" sz="1800" b="0" i="0" dirty="0" err="1">
                <a:solidFill>
                  <a:srgbClr val="374151"/>
                </a:solidFill>
                <a:effectLst/>
                <a:latin typeface="Söhne"/>
              </a:rPr>
              <a:t>Bouldin</a:t>
            </a:r>
            <a:r>
              <a:rPr lang="fr-FR" sz="1800" b="0" i="0" dirty="0">
                <a:solidFill>
                  <a:srgbClr val="374151"/>
                </a:solidFill>
                <a:effectLst/>
                <a:latin typeface="Söhne"/>
              </a:rPr>
              <a:t> Index</a:t>
            </a:r>
            <a:endParaRPr lang="en-GB" sz="1800" b="0" i="0" dirty="0">
              <a:solidFill>
                <a:srgbClr val="374151"/>
              </a:solidFill>
              <a:effectLst/>
              <a:latin typeface="Söhne"/>
            </a:endParaRPr>
          </a:p>
          <a:p>
            <a:pPr marL="342900" indent="-342900" algn="l">
              <a:buFont typeface="+mj-lt"/>
              <a:buAutoNum type="arabicPeriod"/>
            </a:pPr>
            <a:r>
              <a:rPr lang="en-GB" sz="1800" b="0" i="0" dirty="0">
                <a:solidFill>
                  <a:srgbClr val="374151"/>
                </a:solidFill>
                <a:effectLst/>
                <a:latin typeface="Söhne"/>
              </a:rPr>
              <a:t>Results Interpretation</a:t>
            </a:r>
          </a:p>
          <a:p>
            <a:pPr lvl="1"/>
            <a:r>
              <a:rPr lang="en-GB" sz="1800" b="0" i="0" dirty="0">
                <a:solidFill>
                  <a:srgbClr val="374151"/>
                </a:solidFill>
                <a:effectLst/>
                <a:latin typeface="Söhne"/>
              </a:rPr>
              <a:t>Understanding and Making Sense of Clusters</a:t>
            </a:r>
          </a:p>
          <a:p>
            <a:pPr lvl="1"/>
            <a:r>
              <a:rPr lang="en-GB" sz="1800" b="0" i="0" dirty="0">
                <a:solidFill>
                  <a:srgbClr val="374151"/>
                </a:solidFill>
                <a:effectLst/>
                <a:latin typeface="Söhne"/>
              </a:rPr>
              <a:t>Practical Implications of Cluster Analysis</a:t>
            </a:r>
          </a:p>
          <a:p>
            <a:pPr lvl="1"/>
            <a:r>
              <a:rPr lang="en-GB" sz="1800" b="0" i="0" dirty="0">
                <a:solidFill>
                  <a:srgbClr val="374151"/>
                </a:solidFill>
                <a:effectLst/>
                <a:latin typeface="Söhne"/>
              </a:rPr>
              <a:t>Visualization Techniques</a:t>
            </a:r>
          </a:p>
        </p:txBody>
      </p:sp>
    </p:spTree>
    <p:extLst>
      <p:ext uri="{BB962C8B-B14F-4D97-AF65-F5344CB8AC3E}">
        <p14:creationId xmlns:p14="http://schemas.microsoft.com/office/powerpoint/2010/main" val="348759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6</a:t>
            </a:fld>
            <a:endParaRPr lang="en-US"/>
          </a:p>
        </p:txBody>
      </p:sp>
      <p:sp>
        <p:nvSpPr>
          <p:cNvPr id="11" name="TextBox 10">
            <a:extLst>
              <a:ext uri="{FF2B5EF4-FFF2-40B4-BE49-F238E27FC236}">
                <a16:creationId xmlns:a16="http://schemas.microsoft.com/office/drawing/2014/main" id="{70524BAC-EABC-5306-27D2-0255BA7B655B}"/>
              </a:ext>
            </a:extLst>
          </p:cNvPr>
          <p:cNvSpPr txBox="1"/>
          <p:nvPr/>
        </p:nvSpPr>
        <p:spPr>
          <a:xfrm>
            <a:off x="1164464" y="1861640"/>
            <a:ext cx="10581068" cy="2246769"/>
          </a:xfrm>
          <a:prstGeom prst="rect">
            <a:avLst/>
          </a:prstGeom>
          <a:noFill/>
        </p:spPr>
        <p:txBody>
          <a:bodyPr wrap="square" rtlCol="0">
            <a:spAutoFit/>
          </a:bodyPr>
          <a:lstStyle/>
          <a:p>
            <a:r>
              <a:rPr lang="en-AU" sz="2800" b="1" i="0" dirty="0">
                <a:solidFill>
                  <a:srgbClr val="05192D"/>
                </a:solidFill>
                <a:effectLst/>
                <a:latin typeface="Studio-Feixen-Sans"/>
              </a:rPr>
              <a:t>Association rule mining </a:t>
            </a:r>
            <a:r>
              <a:rPr lang="en-AU" sz="2800" b="0" i="0" dirty="0">
                <a:solidFill>
                  <a:srgbClr val="05192D"/>
                </a:solidFill>
                <a:effectLst/>
                <a:latin typeface="Studio-Feixen-Sans"/>
              </a:rPr>
              <a:t>is a technique used to uncover hidden relationships between variables in large datasets. It is a popular method in data mining and machine learning and has a wide range of applications in various fields, such as </a:t>
            </a:r>
            <a:r>
              <a:rPr lang="en-AU" sz="2800" b="1" i="0" u="none" strike="noStrike" dirty="0">
                <a:solidFill>
                  <a:srgbClr val="0075AD"/>
                </a:solidFill>
                <a:effectLst/>
                <a:latin typeface="Studio-Feixen-Sans"/>
                <a:hlinkClick r:id="rId2"/>
              </a:rPr>
              <a:t>market basket analysis</a:t>
            </a:r>
            <a:r>
              <a:rPr lang="en-AU" sz="2800" b="0" i="0" dirty="0">
                <a:solidFill>
                  <a:srgbClr val="05192D"/>
                </a:solidFill>
                <a:effectLst/>
                <a:latin typeface="Studio-Feixen-Sans"/>
              </a:rPr>
              <a:t>, customer segmentation, and fraud detection.</a:t>
            </a:r>
            <a:endParaRPr lang="en-AU" sz="2800" dirty="0"/>
          </a:p>
        </p:txBody>
      </p:sp>
    </p:spTree>
    <p:extLst>
      <p:ext uri="{BB962C8B-B14F-4D97-AF65-F5344CB8AC3E}">
        <p14:creationId xmlns:p14="http://schemas.microsoft.com/office/powerpoint/2010/main" val="47405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7</a:t>
            </a:fld>
            <a:endParaRPr lang="en-US"/>
          </a:p>
        </p:txBody>
      </p:sp>
      <p:sp>
        <p:nvSpPr>
          <p:cNvPr id="11" name="TextBox 10">
            <a:extLst>
              <a:ext uri="{FF2B5EF4-FFF2-40B4-BE49-F238E27FC236}">
                <a16:creationId xmlns:a16="http://schemas.microsoft.com/office/drawing/2014/main" id="{70524BAC-EABC-5306-27D2-0255BA7B655B}"/>
              </a:ext>
            </a:extLst>
          </p:cNvPr>
          <p:cNvSpPr txBox="1"/>
          <p:nvPr/>
        </p:nvSpPr>
        <p:spPr>
          <a:xfrm>
            <a:off x="508000" y="1074402"/>
            <a:ext cx="11455400" cy="5262979"/>
          </a:xfrm>
          <a:prstGeom prst="rect">
            <a:avLst/>
          </a:prstGeom>
          <a:noFill/>
        </p:spPr>
        <p:txBody>
          <a:bodyPr wrap="square" rtlCol="0">
            <a:spAutoFit/>
          </a:bodyPr>
          <a:lstStyle/>
          <a:p>
            <a:r>
              <a:rPr lang="en-AU" sz="2400" b="0" i="0" dirty="0">
                <a:solidFill>
                  <a:srgbClr val="05192D"/>
                </a:solidFill>
                <a:effectLst/>
                <a:latin typeface="Studio-Feixen-Sans"/>
              </a:rPr>
              <a:t>For example, consider a dataset of transactions at a grocery store. </a:t>
            </a:r>
          </a:p>
          <a:p>
            <a:r>
              <a:rPr lang="en-AU" sz="2400" b="0" i="0" dirty="0">
                <a:solidFill>
                  <a:srgbClr val="05192D"/>
                </a:solidFill>
                <a:effectLst/>
                <a:latin typeface="Studio-Feixen-Sans"/>
              </a:rPr>
              <a:t>Association rule mining could be used to </a:t>
            </a:r>
            <a:r>
              <a:rPr lang="en-AU" sz="2400" b="1" i="0" dirty="0">
                <a:solidFill>
                  <a:srgbClr val="05192D"/>
                </a:solidFill>
                <a:effectLst/>
                <a:latin typeface="Studio-Feixen-Sans"/>
              </a:rPr>
              <a:t>identify relationships between items that are frequently purchased together</a:t>
            </a:r>
            <a:r>
              <a:rPr lang="en-AU" sz="2400" b="0" i="0" dirty="0">
                <a:solidFill>
                  <a:srgbClr val="05192D"/>
                </a:solidFill>
                <a:effectLst/>
                <a:latin typeface="Studio-Feixen-Sans"/>
              </a:rPr>
              <a:t>. </a:t>
            </a:r>
          </a:p>
          <a:p>
            <a:r>
              <a:rPr lang="en-AU" sz="2400" b="0" i="0" dirty="0">
                <a:solidFill>
                  <a:srgbClr val="05192D"/>
                </a:solidFill>
                <a:effectLst/>
                <a:latin typeface="Studio-Feixen-Sans"/>
              </a:rPr>
              <a:t>For example, the rule "If a customer buys </a:t>
            </a:r>
            <a:r>
              <a:rPr lang="en-AU" sz="2400" b="1" i="0" dirty="0">
                <a:solidFill>
                  <a:srgbClr val="05192D"/>
                </a:solidFill>
                <a:effectLst/>
                <a:latin typeface="Studio-Feixen-Sans"/>
              </a:rPr>
              <a:t>bread</a:t>
            </a:r>
            <a:r>
              <a:rPr lang="en-AU" sz="2400" b="0" i="0" dirty="0">
                <a:solidFill>
                  <a:srgbClr val="05192D"/>
                </a:solidFill>
                <a:effectLst/>
                <a:latin typeface="Studio-Feixen-Sans"/>
              </a:rPr>
              <a:t>, they are also </a:t>
            </a:r>
            <a:r>
              <a:rPr lang="en-AU" sz="2400" b="1" i="0" dirty="0">
                <a:solidFill>
                  <a:srgbClr val="05192D"/>
                </a:solidFill>
                <a:effectLst/>
                <a:latin typeface="Studio-Feixen-Sans"/>
              </a:rPr>
              <a:t>likely</a:t>
            </a:r>
            <a:r>
              <a:rPr lang="en-AU" sz="2400" b="0" i="0" dirty="0">
                <a:solidFill>
                  <a:srgbClr val="05192D"/>
                </a:solidFill>
                <a:effectLst/>
                <a:latin typeface="Studio-Feixen-Sans"/>
              </a:rPr>
              <a:t> to buy </a:t>
            </a:r>
            <a:r>
              <a:rPr lang="en-AU" sz="2400" b="1" i="0" dirty="0">
                <a:solidFill>
                  <a:srgbClr val="05192D"/>
                </a:solidFill>
                <a:effectLst/>
                <a:latin typeface="Studio-Feixen-Sans"/>
              </a:rPr>
              <a:t>milk</a:t>
            </a:r>
            <a:r>
              <a:rPr lang="en-AU" sz="2400" b="0" i="0" dirty="0">
                <a:solidFill>
                  <a:srgbClr val="05192D"/>
                </a:solidFill>
                <a:effectLst/>
                <a:latin typeface="Studio-Feixen-Sans"/>
              </a:rPr>
              <a:t>" is an </a:t>
            </a:r>
            <a:r>
              <a:rPr lang="en-AU" sz="2400" b="1" i="0" dirty="0">
                <a:solidFill>
                  <a:srgbClr val="05192D"/>
                </a:solidFill>
                <a:effectLst/>
                <a:latin typeface="Studio-Feixen-Sans"/>
              </a:rPr>
              <a:t>association rule </a:t>
            </a:r>
            <a:r>
              <a:rPr lang="en-AU" sz="2400" b="0" i="0" dirty="0">
                <a:solidFill>
                  <a:srgbClr val="05192D"/>
                </a:solidFill>
                <a:effectLst/>
                <a:latin typeface="Studio-Feixen-Sans"/>
              </a:rPr>
              <a:t>that could be mined from this data set. </a:t>
            </a:r>
          </a:p>
          <a:p>
            <a:r>
              <a:rPr lang="en-AU" sz="2400" b="0" i="0" dirty="0">
                <a:solidFill>
                  <a:srgbClr val="05192D"/>
                </a:solidFill>
                <a:effectLst/>
                <a:latin typeface="Studio-Feixen-Sans"/>
              </a:rPr>
              <a:t>We can use such rules to inform decisions about </a:t>
            </a:r>
            <a:r>
              <a:rPr lang="en-AU" sz="2400" b="1" i="0" dirty="0">
                <a:solidFill>
                  <a:srgbClr val="05192D"/>
                </a:solidFill>
                <a:effectLst/>
                <a:latin typeface="Studio-Feixen-Sans"/>
              </a:rPr>
              <a:t>store layout</a:t>
            </a:r>
            <a:r>
              <a:rPr lang="en-AU" sz="2400" b="0" i="0" dirty="0">
                <a:solidFill>
                  <a:srgbClr val="05192D"/>
                </a:solidFill>
                <a:effectLst/>
                <a:latin typeface="Studio-Feixen-Sans"/>
              </a:rPr>
              <a:t>, </a:t>
            </a:r>
            <a:r>
              <a:rPr lang="en-AU" sz="2400" b="1" i="0" dirty="0">
                <a:solidFill>
                  <a:srgbClr val="05192D"/>
                </a:solidFill>
                <a:effectLst/>
                <a:latin typeface="Studio-Feixen-Sans"/>
              </a:rPr>
              <a:t>product placement</a:t>
            </a:r>
            <a:r>
              <a:rPr lang="en-AU" sz="2400" b="0" i="0" dirty="0">
                <a:solidFill>
                  <a:srgbClr val="05192D"/>
                </a:solidFill>
                <a:effectLst/>
                <a:latin typeface="Studio-Feixen-Sans"/>
              </a:rPr>
              <a:t>, and </a:t>
            </a:r>
            <a:r>
              <a:rPr lang="en-AU" sz="2400" b="1" i="0" dirty="0">
                <a:solidFill>
                  <a:srgbClr val="05192D"/>
                </a:solidFill>
                <a:effectLst/>
                <a:latin typeface="Studio-Feixen-Sans"/>
              </a:rPr>
              <a:t>marketing efforts</a:t>
            </a:r>
            <a:r>
              <a:rPr lang="en-AU" sz="2400" b="0" i="0" dirty="0">
                <a:solidFill>
                  <a:srgbClr val="05192D"/>
                </a:solidFill>
                <a:effectLst/>
                <a:latin typeface="Studio-Feixen-Sans"/>
              </a:rPr>
              <a:t>.</a:t>
            </a:r>
          </a:p>
          <a:p>
            <a:endParaRPr lang="en-AU" sz="2400" b="0" i="0" dirty="0">
              <a:solidFill>
                <a:srgbClr val="05192D"/>
              </a:solidFill>
              <a:effectLst/>
              <a:latin typeface="Studio-Feixen-Sans"/>
            </a:endParaRPr>
          </a:p>
          <a:p>
            <a:pPr marL="342900" indent="-342900">
              <a:buFont typeface="Arial" panose="020B0604020202020204" pitchFamily="34" charset="0"/>
              <a:buChar char="•"/>
            </a:pPr>
            <a:r>
              <a:rPr lang="en-AU" sz="2400" b="0" i="0" dirty="0">
                <a:solidFill>
                  <a:srgbClr val="05192D"/>
                </a:solidFill>
                <a:effectLst/>
                <a:latin typeface="Studio-Feixen-Sans"/>
              </a:rPr>
              <a:t>Association rule mining typically involves using algorithms to analyse the data and identify the relationships. </a:t>
            </a:r>
          </a:p>
          <a:p>
            <a:pPr marL="342900" indent="-342900">
              <a:buFont typeface="Arial" panose="020B0604020202020204" pitchFamily="34" charset="0"/>
              <a:buChar char="•"/>
            </a:pPr>
            <a:r>
              <a:rPr lang="en-AU" sz="2400" b="0" i="0" dirty="0">
                <a:solidFill>
                  <a:srgbClr val="05192D"/>
                </a:solidFill>
                <a:effectLst/>
                <a:latin typeface="Studio-Feixen-Sans"/>
              </a:rPr>
              <a:t>These algorithms can be based on statistical methods or machine learning techniques. </a:t>
            </a:r>
          </a:p>
          <a:p>
            <a:pPr marL="342900" indent="-342900">
              <a:buFont typeface="Arial" panose="020B0604020202020204" pitchFamily="34" charset="0"/>
              <a:buChar char="•"/>
            </a:pPr>
            <a:r>
              <a:rPr lang="en-AU" sz="2400" b="0" i="0" dirty="0">
                <a:solidFill>
                  <a:srgbClr val="05192D"/>
                </a:solidFill>
                <a:effectLst/>
                <a:latin typeface="Studio-Feixen-Sans"/>
              </a:rPr>
              <a:t>The resulting rules are often expressed in the form of "</a:t>
            </a:r>
            <a:r>
              <a:rPr lang="en-AU" sz="2400" b="1" i="0" dirty="0">
                <a:solidFill>
                  <a:srgbClr val="05192D"/>
                </a:solidFill>
                <a:effectLst/>
                <a:latin typeface="Studio-Feixen-Sans"/>
              </a:rPr>
              <a:t>if-then</a:t>
            </a:r>
            <a:r>
              <a:rPr lang="en-AU" sz="2400" b="0" i="0" dirty="0">
                <a:solidFill>
                  <a:srgbClr val="05192D"/>
                </a:solidFill>
                <a:effectLst/>
                <a:latin typeface="Studio-Feixen-Sans"/>
              </a:rPr>
              <a:t>" statements, where the "if" part represents the </a:t>
            </a:r>
            <a:r>
              <a:rPr lang="en-AU" sz="2400" b="1" i="0" dirty="0">
                <a:solidFill>
                  <a:srgbClr val="0432FF"/>
                </a:solidFill>
                <a:effectLst/>
                <a:latin typeface="Studio-Feixen-Sans"/>
              </a:rPr>
              <a:t>antecedent</a:t>
            </a:r>
            <a:r>
              <a:rPr lang="en-AU" sz="2400" b="0" i="0" dirty="0">
                <a:solidFill>
                  <a:srgbClr val="05192D"/>
                </a:solidFill>
                <a:effectLst/>
                <a:latin typeface="Studio-Feixen-Sans"/>
              </a:rPr>
              <a:t> (the condition being tested) and the "then" part represents the </a:t>
            </a:r>
            <a:r>
              <a:rPr lang="en-AU" sz="2400" b="1" i="0" dirty="0">
                <a:solidFill>
                  <a:srgbClr val="0432FF"/>
                </a:solidFill>
                <a:effectLst/>
                <a:latin typeface="Studio-Feixen-Sans"/>
              </a:rPr>
              <a:t>consequent</a:t>
            </a:r>
            <a:r>
              <a:rPr lang="en-AU" sz="2400" b="0" i="0" dirty="0">
                <a:solidFill>
                  <a:srgbClr val="05192D"/>
                </a:solidFill>
                <a:effectLst/>
                <a:latin typeface="Studio-Feixen-Sans"/>
              </a:rPr>
              <a:t> (the outcome that occurs if the condition is met).</a:t>
            </a:r>
            <a:endParaRPr lang="en-AU" sz="1100" dirty="0"/>
          </a:p>
        </p:txBody>
      </p:sp>
    </p:spTree>
    <p:extLst>
      <p:ext uri="{BB962C8B-B14F-4D97-AF65-F5344CB8AC3E}">
        <p14:creationId xmlns:p14="http://schemas.microsoft.com/office/powerpoint/2010/main" val="3526705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8</a:t>
            </a:fld>
            <a:endParaRPr lang="en-US"/>
          </a:p>
        </p:txBody>
      </p:sp>
      <p:sp>
        <p:nvSpPr>
          <p:cNvPr id="5" name="Rectangle 3">
            <a:extLst>
              <a:ext uri="{FF2B5EF4-FFF2-40B4-BE49-F238E27FC236}">
                <a16:creationId xmlns:a16="http://schemas.microsoft.com/office/drawing/2014/main" id="{3AA60A2D-0D56-EF6E-DF2A-C9B114F2C3A3}"/>
              </a:ext>
            </a:extLst>
          </p:cNvPr>
          <p:cNvSpPr txBox="1">
            <a:spLocks noChangeArrowheads="1"/>
          </p:cNvSpPr>
          <p:nvPr/>
        </p:nvSpPr>
        <p:spPr>
          <a:xfrm>
            <a:off x="2057400" y="1143000"/>
            <a:ext cx="8318500" cy="1143000"/>
          </a:xfrm>
          <a:prstGeom prst="rect">
            <a:avLst/>
          </a:prstGeom>
        </p:spPr>
        <p:txBody>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a:lnSpc>
                <a:spcPct val="90000"/>
              </a:lnSpc>
            </a:pPr>
            <a:r>
              <a:rPr lang="en-US" altLang="en-US" sz="2400" kern="0" dirty="0"/>
              <a:t>Given a set of transactions, find rules that will predict the occurrence of an item based on the occurrences of other items in the transaction</a:t>
            </a:r>
          </a:p>
        </p:txBody>
      </p:sp>
      <p:sp>
        <p:nvSpPr>
          <p:cNvPr id="6" name="Text Box 4">
            <a:extLst>
              <a:ext uri="{FF2B5EF4-FFF2-40B4-BE49-F238E27FC236}">
                <a16:creationId xmlns:a16="http://schemas.microsoft.com/office/drawing/2014/main" id="{53FF1E45-756C-C044-CEA8-6184B4BB71BC}"/>
              </a:ext>
            </a:extLst>
          </p:cNvPr>
          <p:cNvSpPr txBox="1">
            <a:spLocks noChangeArrowheads="1"/>
          </p:cNvSpPr>
          <p:nvPr/>
        </p:nvSpPr>
        <p:spPr bwMode="auto">
          <a:xfrm>
            <a:off x="1981200" y="2819400"/>
            <a:ext cx="419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0C6D9C"/>
                </a:solidFill>
              </a:rPr>
              <a:t>Market-Basket transactions</a:t>
            </a:r>
          </a:p>
        </p:txBody>
      </p:sp>
      <p:graphicFrame>
        <p:nvGraphicFramePr>
          <p:cNvPr id="7" name="Object 5">
            <a:extLst>
              <a:ext uri="{FF2B5EF4-FFF2-40B4-BE49-F238E27FC236}">
                <a16:creationId xmlns:a16="http://schemas.microsoft.com/office/drawing/2014/main" id="{492D0A60-08D0-77A3-FBFF-5F2C876F2622}"/>
              </a:ext>
            </a:extLst>
          </p:cNvPr>
          <p:cNvGraphicFramePr>
            <a:graphicFrameLocks noChangeAspect="1"/>
          </p:cNvGraphicFramePr>
          <p:nvPr/>
        </p:nvGraphicFramePr>
        <p:xfrm>
          <a:off x="1905000" y="3429000"/>
          <a:ext cx="4343400" cy="2532063"/>
        </p:xfrm>
        <a:graphic>
          <a:graphicData uri="http://schemas.openxmlformats.org/presentationml/2006/ole">
            <mc:AlternateContent xmlns:mc="http://schemas.openxmlformats.org/markup-compatibility/2006">
              <mc:Choice xmlns:v="urn:schemas-microsoft-com:vml" Requires="v">
                <p:oleObj name="Document" r:id="rId2" imgW="3429000" imgH="1993900" progId="Word.Document.8">
                  <p:embed/>
                </p:oleObj>
              </mc:Choice>
              <mc:Fallback>
                <p:oleObj name="Document" r:id="rId2" imgW="3429000" imgH="1993900" progId="Word.Document.8">
                  <p:embed/>
                  <p:pic>
                    <p:nvPicPr>
                      <p:cNvPr id="7" name="Object 5">
                        <a:extLst>
                          <a:ext uri="{FF2B5EF4-FFF2-40B4-BE49-F238E27FC236}">
                            <a16:creationId xmlns:a16="http://schemas.microsoft.com/office/drawing/2014/main" id="{492D0A60-08D0-77A3-FBFF-5F2C876F2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429000"/>
                        <a:ext cx="4343400" cy="253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a:extLst>
              <a:ext uri="{FF2B5EF4-FFF2-40B4-BE49-F238E27FC236}">
                <a16:creationId xmlns:a16="http://schemas.microsoft.com/office/drawing/2014/main" id="{F659E1B9-2F85-9E19-4E72-11863310D0D8}"/>
              </a:ext>
            </a:extLst>
          </p:cNvPr>
          <p:cNvSpPr txBox="1">
            <a:spLocks noChangeArrowheads="1"/>
          </p:cNvSpPr>
          <p:nvPr/>
        </p:nvSpPr>
        <p:spPr bwMode="auto">
          <a:xfrm>
            <a:off x="6553200" y="3048000"/>
            <a:ext cx="381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chemeClr val="tx1"/>
                </a:solidFill>
              </a:rPr>
              <a:t>Example of Association Rules</a:t>
            </a:r>
          </a:p>
        </p:txBody>
      </p:sp>
      <p:sp>
        <p:nvSpPr>
          <p:cNvPr id="9" name="Text Box 7">
            <a:extLst>
              <a:ext uri="{FF2B5EF4-FFF2-40B4-BE49-F238E27FC236}">
                <a16:creationId xmlns:a16="http://schemas.microsoft.com/office/drawing/2014/main" id="{3A3DF7C9-7149-5294-65C3-D92B90621DE5}"/>
              </a:ext>
            </a:extLst>
          </p:cNvPr>
          <p:cNvSpPr txBox="1">
            <a:spLocks noChangeArrowheads="1"/>
          </p:cNvSpPr>
          <p:nvPr/>
        </p:nvSpPr>
        <p:spPr bwMode="auto">
          <a:xfrm>
            <a:off x="7010400" y="3657600"/>
            <a:ext cx="3276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0" dirty="0">
                <a:solidFill>
                  <a:schemeClr val="tx1"/>
                </a:solidFill>
              </a:rPr>
              <a:t>{Diaper} </a:t>
            </a:r>
            <a:r>
              <a:rPr lang="en-US" altLang="en-US" sz="1800" b="0" dirty="0">
                <a:solidFill>
                  <a:schemeClr val="tx1"/>
                </a:solidFill>
                <a:sym typeface="Symbol" pitchFamily="2" charset="2"/>
              </a:rPr>
              <a:t> {Beer},</a:t>
            </a:r>
            <a:br>
              <a:rPr lang="en-US" altLang="en-US" sz="1800" b="0" dirty="0">
                <a:solidFill>
                  <a:schemeClr val="tx1"/>
                </a:solidFill>
                <a:sym typeface="Symbol" pitchFamily="2" charset="2"/>
              </a:rPr>
            </a:br>
            <a:r>
              <a:rPr lang="en-US" altLang="en-US" sz="1800" b="0" dirty="0">
                <a:solidFill>
                  <a:schemeClr val="tx1"/>
                </a:solidFill>
                <a:sym typeface="Symbol" pitchFamily="2" charset="2"/>
              </a:rPr>
              <a:t>{Milk, Bread}  {</a:t>
            </a:r>
            <a:r>
              <a:rPr lang="en-US" altLang="en-US" sz="1800" b="0" dirty="0" err="1">
                <a:solidFill>
                  <a:schemeClr val="tx1"/>
                </a:solidFill>
                <a:sym typeface="Symbol" pitchFamily="2" charset="2"/>
              </a:rPr>
              <a:t>Eggs,Coke</a:t>
            </a:r>
            <a:r>
              <a:rPr lang="en-US" altLang="en-US" sz="1800" b="0" dirty="0">
                <a:solidFill>
                  <a:schemeClr val="tx1"/>
                </a:solidFill>
                <a:sym typeface="Symbol" pitchFamily="2" charset="2"/>
              </a:rPr>
              <a:t>},</a:t>
            </a:r>
            <a:br>
              <a:rPr lang="en-US" altLang="en-US" sz="1800" b="0" dirty="0">
                <a:solidFill>
                  <a:schemeClr val="tx1"/>
                </a:solidFill>
                <a:sym typeface="Symbol" pitchFamily="2" charset="2"/>
              </a:rPr>
            </a:br>
            <a:r>
              <a:rPr lang="en-US" altLang="en-US" sz="1800" b="0" dirty="0">
                <a:solidFill>
                  <a:schemeClr val="tx1"/>
                </a:solidFill>
                <a:sym typeface="Symbol" pitchFamily="2" charset="2"/>
              </a:rPr>
              <a:t>{Beer, Bread}  {Milk},</a:t>
            </a:r>
          </a:p>
        </p:txBody>
      </p:sp>
      <p:sp>
        <p:nvSpPr>
          <p:cNvPr id="10" name="Text Box 8">
            <a:extLst>
              <a:ext uri="{FF2B5EF4-FFF2-40B4-BE49-F238E27FC236}">
                <a16:creationId xmlns:a16="http://schemas.microsoft.com/office/drawing/2014/main" id="{4587B293-9F1E-ED06-5191-1E9A0653E522}"/>
              </a:ext>
            </a:extLst>
          </p:cNvPr>
          <p:cNvSpPr txBox="1">
            <a:spLocks noChangeArrowheads="1"/>
          </p:cNvSpPr>
          <p:nvPr/>
        </p:nvSpPr>
        <p:spPr bwMode="auto">
          <a:xfrm>
            <a:off x="6553200" y="4953000"/>
            <a:ext cx="403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0" dirty="0">
                <a:solidFill>
                  <a:schemeClr val="tx1"/>
                </a:solidFill>
              </a:rPr>
              <a:t>Implication means co-occurrence, not causality!</a:t>
            </a:r>
          </a:p>
        </p:txBody>
      </p:sp>
    </p:spTree>
    <p:extLst>
      <p:ext uri="{BB962C8B-B14F-4D97-AF65-F5344CB8AC3E}">
        <p14:creationId xmlns:p14="http://schemas.microsoft.com/office/powerpoint/2010/main" val="411829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1A0A-9BE0-6F82-ECC5-CCB82F58A608}"/>
              </a:ext>
            </a:extLst>
          </p:cNvPr>
          <p:cNvSpPr>
            <a:spLocks noGrp="1"/>
          </p:cNvSpPr>
          <p:nvPr>
            <p:ph type="title"/>
          </p:nvPr>
        </p:nvSpPr>
        <p:spPr/>
        <p:txBody>
          <a:bodyPr/>
          <a:lstStyle/>
          <a:p>
            <a:r>
              <a:rPr lang="en-AU" sz="2400" dirty="0"/>
              <a:t>Association Rules</a:t>
            </a:r>
            <a:endParaRPr lang="en-US" sz="2400" dirty="0"/>
          </a:p>
        </p:txBody>
      </p:sp>
      <p:sp>
        <p:nvSpPr>
          <p:cNvPr id="3" name="Footer Placeholder 2">
            <a:extLst>
              <a:ext uri="{FF2B5EF4-FFF2-40B4-BE49-F238E27FC236}">
                <a16:creationId xmlns:a16="http://schemas.microsoft.com/office/drawing/2014/main" id="{CF8A62F1-9711-5818-FF0F-F822473E2A68}"/>
              </a:ext>
            </a:extLst>
          </p:cNvPr>
          <p:cNvSpPr>
            <a:spLocks noGrp="1"/>
          </p:cNvSpPr>
          <p:nvPr>
            <p:ph type="ftr" sz="quarter" idx="11"/>
          </p:nvPr>
        </p:nvSpPr>
        <p:spPr/>
        <p:txBody>
          <a:bodyPr/>
          <a:lstStyle/>
          <a:p>
            <a:pPr>
              <a:defRPr/>
            </a:pPr>
            <a:r>
              <a:rPr lang="en-AU"/>
              <a:t>Big Data and Analytics</a:t>
            </a:r>
            <a:endParaRPr lang="en-US" dirty="0"/>
          </a:p>
        </p:txBody>
      </p:sp>
      <p:sp>
        <p:nvSpPr>
          <p:cNvPr id="4" name="Slide Number Placeholder 3">
            <a:extLst>
              <a:ext uri="{FF2B5EF4-FFF2-40B4-BE49-F238E27FC236}">
                <a16:creationId xmlns:a16="http://schemas.microsoft.com/office/drawing/2014/main" id="{6F9A6C69-DCBF-6E87-BF4C-23A2BE58377F}"/>
              </a:ext>
            </a:extLst>
          </p:cNvPr>
          <p:cNvSpPr>
            <a:spLocks noGrp="1"/>
          </p:cNvSpPr>
          <p:nvPr>
            <p:ph type="sldNum" sz="quarter" idx="12"/>
          </p:nvPr>
        </p:nvSpPr>
        <p:spPr/>
        <p:txBody>
          <a:bodyPr/>
          <a:lstStyle/>
          <a:p>
            <a:fld id="{3956DA85-404E-9646-866F-75D030953504}" type="slidenum">
              <a:rPr lang="en-US" smtClean="0"/>
              <a:pPr/>
              <a:t>9</a:t>
            </a:fld>
            <a:endParaRPr lang="en-US"/>
          </a:p>
        </p:txBody>
      </p:sp>
      <p:sp>
        <p:nvSpPr>
          <p:cNvPr id="11" name="TextBox 10">
            <a:extLst>
              <a:ext uri="{FF2B5EF4-FFF2-40B4-BE49-F238E27FC236}">
                <a16:creationId xmlns:a16="http://schemas.microsoft.com/office/drawing/2014/main" id="{57CA52AB-F9B7-EF07-C0BA-3146EF23BEB9}"/>
              </a:ext>
            </a:extLst>
          </p:cNvPr>
          <p:cNvSpPr txBox="1"/>
          <p:nvPr/>
        </p:nvSpPr>
        <p:spPr>
          <a:xfrm>
            <a:off x="727510" y="1066800"/>
            <a:ext cx="10780184" cy="4524315"/>
          </a:xfrm>
          <a:prstGeom prst="rect">
            <a:avLst/>
          </a:prstGeom>
          <a:noFill/>
        </p:spPr>
        <p:txBody>
          <a:bodyPr wrap="square" rtlCol="0">
            <a:spAutoFit/>
          </a:bodyPr>
          <a:lstStyle/>
          <a:p>
            <a:pPr algn="l"/>
            <a:r>
              <a:rPr lang="en-US" altLang="zh-CN" sz="1600" b="1" i="0" dirty="0">
                <a:solidFill>
                  <a:schemeClr val="tx1"/>
                </a:solidFill>
                <a:effectLst/>
                <a:latin typeface="+mn-lt"/>
              </a:rPr>
              <a:t>Applic</a:t>
            </a:r>
            <a:r>
              <a:rPr lang="en-US" altLang="zh-CN" sz="1600" b="1" dirty="0">
                <a:solidFill>
                  <a:schemeClr val="tx1"/>
                </a:solidFill>
                <a:latin typeface="+mn-lt"/>
              </a:rPr>
              <a:t>ations:</a:t>
            </a:r>
            <a:endParaRPr lang="en-AU" sz="1600" b="1" i="0" dirty="0">
              <a:solidFill>
                <a:schemeClr val="tx1"/>
              </a:solidFill>
              <a:effectLst/>
              <a:latin typeface="+mn-lt"/>
            </a:endParaRPr>
          </a:p>
          <a:p>
            <a:pPr algn="l"/>
            <a:endParaRPr lang="en-AU" sz="1600" b="1" dirty="0">
              <a:solidFill>
                <a:schemeClr val="tx1"/>
              </a:solidFill>
              <a:latin typeface="+mn-lt"/>
            </a:endParaRPr>
          </a:p>
          <a:p>
            <a:pPr algn="l"/>
            <a:r>
              <a:rPr lang="en-AU" sz="1600" b="1" i="0" dirty="0">
                <a:solidFill>
                  <a:schemeClr val="tx1"/>
                </a:solidFill>
                <a:effectLst/>
                <a:latin typeface="+mn-lt"/>
              </a:rPr>
              <a:t>Market Basket Analysis</a:t>
            </a:r>
            <a:endParaRPr lang="en-AU" sz="1600" b="0" i="0" dirty="0">
              <a:solidFill>
                <a:schemeClr val="tx1"/>
              </a:solidFill>
              <a:effectLst/>
              <a:latin typeface="+mn-lt"/>
            </a:endParaRPr>
          </a:p>
          <a:p>
            <a:pPr algn="l"/>
            <a:r>
              <a:rPr lang="en-AU" sz="1600" b="0" i="0" dirty="0">
                <a:solidFill>
                  <a:schemeClr val="tx1"/>
                </a:solidFill>
                <a:effectLst/>
                <a:latin typeface="+mn-lt"/>
              </a:rPr>
              <a:t>association rule mining is used in retail to understand customer buying habits.</a:t>
            </a:r>
          </a:p>
          <a:p>
            <a:pPr algn="l"/>
            <a:endParaRPr lang="en-AU" sz="1600" b="0" i="0" dirty="0">
              <a:solidFill>
                <a:schemeClr val="tx1"/>
              </a:solidFill>
              <a:effectLst/>
              <a:latin typeface="+mn-lt"/>
            </a:endParaRPr>
          </a:p>
          <a:p>
            <a:pPr algn="l"/>
            <a:r>
              <a:rPr lang="en-AU" sz="1600" b="1" i="0" dirty="0">
                <a:solidFill>
                  <a:schemeClr val="tx1"/>
                </a:solidFill>
                <a:effectLst/>
                <a:latin typeface="+mn-lt"/>
              </a:rPr>
              <a:t>Healthcare and Medicine</a:t>
            </a:r>
            <a:endParaRPr lang="en-AU" sz="1600" b="0" i="0" dirty="0">
              <a:solidFill>
                <a:schemeClr val="tx1"/>
              </a:solidFill>
              <a:effectLst/>
              <a:latin typeface="+mn-lt"/>
            </a:endParaRPr>
          </a:p>
          <a:p>
            <a:pPr algn="l"/>
            <a:r>
              <a:rPr lang="en-AU" sz="1600" b="0" i="0" dirty="0">
                <a:solidFill>
                  <a:schemeClr val="tx1"/>
                </a:solidFill>
                <a:effectLst/>
                <a:latin typeface="+mn-lt"/>
              </a:rPr>
              <a:t>application in drug discovery, understanding patient patterns, and disease co-occurrence.</a:t>
            </a:r>
          </a:p>
          <a:p>
            <a:pPr algn="l"/>
            <a:endParaRPr lang="en-AU" sz="1600" b="0" i="0" dirty="0">
              <a:solidFill>
                <a:schemeClr val="tx1"/>
              </a:solidFill>
              <a:effectLst/>
              <a:latin typeface="+mn-lt"/>
            </a:endParaRPr>
          </a:p>
          <a:p>
            <a:pPr algn="l"/>
            <a:r>
              <a:rPr lang="en-AU" sz="1600" b="1" i="0" dirty="0">
                <a:solidFill>
                  <a:schemeClr val="tx1"/>
                </a:solidFill>
                <a:effectLst/>
                <a:latin typeface="+mn-lt"/>
              </a:rPr>
              <a:t>Web Usage Mining</a:t>
            </a:r>
            <a:endParaRPr lang="en-AU" sz="1600" b="0" i="0" dirty="0">
              <a:solidFill>
                <a:schemeClr val="tx1"/>
              </a:solidFill>
              <a:effectLst/>
              <a:latin typeface="+mn-lt"/>
            </a:endParaRPr>
          </a:p>
          <a:p>
            <a:pPr algn="l"/>
            <a:r>
              <a:rPr lang="en-AU" sz="1600" b="0" i="0" dirty="0">
                <a:solidFill>
                  <a:schemeClr val="tx1"/>
                </a:solidFill>
                <a:effectLst/>
                <a:latin typeface="+mn-lt"/>
              </a:rPr>
              <a:t>its use in understanding user behaviour on websites.</a:t>
            </a:r>
          </a:p>
          <a:p>
            <a:pPr algn="l"/>
            <a:endParaRPr lang="en-AU" sz="1600" b="0" i="0" dirty="0">
              <a:solidFill>
                <a:schemeClr val="tx1"/>
              </a:solidFill>
              <a:effectLst/>
              <a:latin typeface="+mn-lt"/>
            </a:endParaRPr>
          </a:p>
          <a:p>
            <a:pPr algn="l"/>
            <a:r>
              <a:rPr lang="en-AU" sz="1600" b="1" i="0" dirty="0">
                <a:solidFill>
                  <a:schemeClr val="tx1"/>
                </a:solidFill>
                <a:effectLst/>
                <a:latin typeface="+mn-lt"/>
              </a:rPr>
              <a:t>Fraud Detection and Security</a:t>
            </a:r>
            <a:endParaRPr lang="en-AU" sz="1600" b="0" i="0" dirty="0">
              <a:solidFill>
                <a:schemeClr val="tx1"/>
              </a:solidFill>
              <a:effectLst/>
              <a:latin typeface="+mn-lt"/>
            </a:endParaRPr>
          </a:p>
          <a:p>
            <a:pPr algn="l"/>
            <a:r>
              <a:rPr lang="en-AU" sz="1600" b="0" i="0" dirty="0">
                <a:solidFill>
                  <a:schemeClr val="tx1"/>
                </a:solidFill>
                <a:effectLst/>
                <a:latin typeface="+mn-lt"/>
              </a:rPr>
              <a:t>detecting suspicious patterns in banking and security systems.</a:t>
            </a:r>
          </a:p>
          <a:p>
            <a:pPr algn="l"/>
            <a:endParaRPr lang="en-AU" sz="1600" b="0" i="0" dirty="0">
              <a:solidFill>
                <a:schemeClr val="tx1"/>
              </a:solidFill>
              <a:effectLst/>
              <a:latin typeface="+mn-lt"/>
            </a:endParaRPr>
          </a:p>
          <a:p>
            <a:pPr algn="l"/>
            <a:r>
              <a:rPr lang="en-AU" sz="1600" b="1" i="0" dirty="0">
                <a:solidFill>
                  <a:schemeClr val="tx1"/>
                </a:solidFill>
                <a:effectLst/>
                <a:latin typeface="+mn-lt"/>
              </a:rPr>
              <a:t>Recommendation Systems</a:t>
            </a:r>
            <a:endParaRPr lang="en-AU" sz="1600" b="0" i="0" dirty="0">
              <a:solidFill>
                <a:schemeClr val="tx1"/>
              </a:solidFill>
              <a:effectLst/>
              <a:latin typeface="+mn-lt"/>
            </a:endParaRPr>
          </a:p>
          <a:p>
            <a:pPr algn="l"/>
            <a:r>
              <a:rPr lang="en-AU" sz="1600" b="0" i="0" dirty="0">
                <a:solidFill>
                  <a:schemeClr val="tx1"/>
                </a:solidFill>
                <a:effectLst/>
                <a:latin typeface="+mn-lt"/>
              </a:rPr>
              <a:t>association rules can be used in recommending products or content to users.</a:t>
            </a:r>
          </a:p>
          <a:p>
            <a:br>
              <a:rPr lang="en-AU" sz="1600" dirty="0">
                <a:solidFill>
                  <a:schemeClr val="tx1"/>
                </a:solidFill>
                <a:latin typeface="+mn-lt"/>
              </a:rPr>
            </a:br>
            <a:endParaRPr lang="en-US" sz="1600" dirty="0">
              <a:solidFill>
                <a:schemeClr val="tx1"/>
              </a:solidFill>
              <a:latin typeface="+mn-lt"/>
            </a:endParaRPr>
          </a:p>
        </p:txBody>
      </p:sp>
    </p:spTree>
    <p:extLst>
      <p:ext uri="{BB962C8B-B14F-4D97-AF65-F5344CB8AC3E}">
        <p14:creationId xmlns:p14="http://schemas.microsoft.com/office/powerpoint/2010/main" val="2144057992"/>
      </p:ext>
    </p:extLst>
  </p:cSld>
  <p:clrMapOvr>
    <a:masterClrMapping/>
  </p:clrMapOvr>
</p:sld>
</file>

<file path=ppt/theme/theme1.xml><?xml version="1.0" encoding="utf-8"?>
<a:theme xmlns:a="http://schemas.openxmlformats.org/drawingml/2006/main" name="kkk">
  <a:themeElements>
    <a:clrScheme name="kkk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kk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kk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k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k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k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k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k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k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k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k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k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k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k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kkk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21182</TotalTime>
  <Words>1475</Words>
  <Application>Microsoft Macintosh PowerPoint</Application>
  <PresentationFormat>Widescreen</PresentationFormat>
  <Paragraphs>223</Paragraphs>
  <Slides>19</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9" baseType="lpstr">
      <vt:lpstr>Arial</vt:lpstr>
      <vt:lpstr>Open Sans</vt:lpstr>
      <vt:lpstr>Söhne</vt:lpstr>
      <vt:lpstr>Studio-Feixen-Sans</vt:lpstr>
      <vt:lpstr>Symbol</vt:lpstr>
      <vt:lpstr>Times</vt:lpstr>
      <vt:lpstr>Times New Roman</vt:lpstr>
      <vt:lpstr>kkk</vt:lpstr>
      <vt:lpstr>Document</vt:lpstr>
      <vt:lpstr>Equation</vt:lpstr>
      <vt:lpstr>Session 10</vt:lpstr>
      <vt:lpstr>Recap</vt:lpstr>
      <vt:lpstr>Recap: Clustering</vt:lpstr>
      <vt:lpstr>Recap: Clustering</vt:lpstr>
      <vt:lpstr>Recap: Clustering</vt:lpstr>
      <vt:lpstr>Association Rules</vt:lpstr>
      <vt:lpstr>Association Rules</vt:lpstr>
      <vt:lpstr>Association Rules</vt:lpstr>
      <vt:lpstr>Association Rules</vt:lpstr>
      <vt:lpstr>Association Rules</vt:lpstr>
      <vt:lpstr>Association Rules</vt:lpstr>
      <vt:lpstr>Association Rules</vt:lpstr>
      <vt:lpstr>Association Rules</vt:lpstr>
      <vt:lpstr>Association Rules</vt:lpstr>
      <vt:lpstr>Association Rules</vt:lpstr>
      <vt:lpstr>Association Rules Algorithms</vt:lpstr>
      <vt:lpstr>Association Rules</vt:lpstr>
      <vt:lpstr>Association Rules</vt:lpstr>
      <vt:lpstr>Questions?</vt:lpstr>
    </vt:vector>
  </TitlesOfParts>
  <Company>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dad</dc:creator>
  <cp:lastModifiedBy>Atie Asadikia</cp:lastModifiedBy>
  <cp:revision>806</cp:revision>
  <cp:lastPrinted>2018-03-18T10:41:17Z</cp:lastPrinted>
  <dcterms:created xsi:type="dcterms:W3CDTF">2010-02-21T06:00:47Z</dcterms:created>
  <dcterms:modified xsi:type="dcterms:W3CDTF">2024-04-24T07:39:41Z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kkk:4</vt:lpwstr>
  </property>
  <property fmtid="{D5CDD505-2E9C-101B-9397-08002B2CF9AE}" pid="3" name="ClassificationContentMarkingHeaderText">
    <vt:lpwstr>RMIT Classification: Trusted</vt:lpwstr>
  </property>
  <property fmtid="{D5CDD505-2E9C-101B-9397-08002B2CF9AE}" pid="4" name="MSIP_Label_1b52b3a1-dbcb-41fb-a452-370cf542753f_Enabled">
    <vt:lpwstr>true</vt:lpwstr>
  </property>
  <property fmtid="{D5CDD505-2E9C-101B-9397-08002B2CF9AE}" pid="5" name="MSIP_Label_1b52b3a1-dbcb-41fb-a452-370cf542753f_SetDate">
    <vt:lpwstr>2023-09-19T00:19:22Z</vt:lpwstr>
  </property>
  <property fmtid="{D5CDD505-2E9C-101B-9397-08002B2CF9AE}" pid="6" name="MSIP_Label_1b52b3a1-dbcb-41fb-a452-370cf542753f_Method">
    <vt:lpwstr>Privileged</vt:lpwstr>
  </property>
  <property fmtid="{D5CDD505-2E9C-101B-9397-08002B2CF9AE}" pid="7" name="MSIP_Label_1b52b3a1-dbcb-41fb-a452-370cf542753f_Name">
    <vt:lpwstr>Public</vt:lpwstr>
  </property>
  <property fmtid="{D5CDD505-2E9C-101B-9397-08002B2CF9AE}" pid="8" name="MSIP_Label_1b52b3a1-dbcb-41fb-a452-370cf542753f_SiteId">
    <vt:lpwstr>d1323671-cdbe-4417-b4d4-bdb24b51316b</vt:lpwstr>
  </property>
  <property fmtid="{D5CDD505-2E9C-101B-9397-08002B2CF9AE}" pid="9" name="MSIP_Label_1b52b3a1-dbcb-41fb-a452-370cf542753f_ActionId">
    <vt:lpwstr>6d660856-b09f-4c78-85f2-b22fb1f10b01</vt:lpwstr>
  </property>
  <property fmtid="{D5CDD505-2E9C-101B-9397-08002B2CF9AE}" pid="10" name="MSIP_Label_1b52b3a1-dbcb-41fb-a452-370cf542753f_ContentBits">
    <vt:lpwstr>0</vt:lpwstr>
  </property>
</Properties>
</file>