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3" r:id="rId9"/>
    <p:sldId id="265" r:id="rId10"/>
    <p:sldId id="266" r:id="rId11"/>
    <p:sldId id="268" r:id="rId12"/>
    <p:sldId id="267" r:id="rId13"/>
    <p:sldId id="269" r:id="rId14"/>
    <p:sldId id="2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92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170994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205114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4793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1254069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1188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319984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10134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800219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346460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937F1-A7B0-4FE4-9DC8-759CEE2A12CE}"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153770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A937F1-A7B0-4FE4-9DC8-759CEE2A12CE}"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114278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A937F1-A7B0-4FE4-9DC8-759CEE2A12CE}" type="datetimeFigureOut">
              <a:rPr lang="en-US" smtClean="0"/>
              <a:t>4/21/2018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3441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A937F1-A7B0-4FE4-9DC8-759CEE2A12CE}" type="datetimeFigureOut">
              <a:rPr lang="en-US" smtClean="0"/>
              <a:t>4/21/2018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422031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937F1-A7B0-4FE4-9DC8-759CEE2A12CE}" type="datetimeFigureOut">
              <a:rPr lang="en-US" smtClean="0"/>
              <a:t>4/21/2018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230929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937F1-A7B0-4FE4-9DC8-759CEE2A12CE}"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1726373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A937F1-A7B0-4FE4-9DC8-759CEE2A12CE}" type="datetimeFigureOut">
              <a:rPr lang="en-US" smtClean="0"/>
              <a:t>4/21/2018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B8784-CF48-46C8-86D6-A7B42033443C}" type="slidenum">
              <a:rPr lang="en-US" smtClean="0"/>
              <a:t>‹#›</a:t>
            </a:fld>
            <a:endParaRPr lang="en-US"/>
          </a:p>
        </p:txBody>
      </p:sp>
    </p:spTree>
    <p:extLst>
      <p:ext uri="{BB962C8B-B14F-4D97-AF65-F5344CB8AC3E}">
        <p14:creationId xmlns:p14="http://schemas.microsoft.com/office/powerpoint/2010/main" val="426991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A937F1-A7B0-4FE4-9DC8-759CEE2A12CE}" type="datetimeFigureOut">
              <a:rPr lang="en-US" smtClean="0"/>
              <a:t>4/21/2018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E6B8784-CF48-46C8-86D6-A7B42033443C}" type="slidenum">
              <a:rPr lang="en-US" smtClean="0"/>
              <a:t>‹#›</a:t>
            </a:fld>
            <a:endParaRPr lang="en-US"/>
          </a:p>
        </p:txBody>
      </p:sp>
    </p:spTree>
    <p:extLst>
      <p:ext uri="{BB962C8B-B14F-4D97-AF65-F5344CB8AC3E}">
        <p14:creationId xmlns:p14="http://schemas.microsoft.com/office/powerpoint/2010/main" val="751232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orditout.com/word-cloud/creat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4400"/>
            <a:ext cx="5826719" cy="1646302"/>
          </a:xfrm>
        </p:spPr>
        <p:txBody>
          <a:bodyPr/>
          <a:lstStyle/>
          <a:p>
            <a:r>
              <a:rPr lang="fa-IR" dirty="0" smtClean="0"/>
              <a:t>به نام خدا </a:t>
            </a:r>
            <a:endParaRPr lang="en-US" dirty="0"/>
          </a:p>
        </p:txBody>
      </p:sp>
      <p:sp>
        <p:nvSpPr>
          <p:cNvPr id="3" name="Subtitle 2"/>
          <p:cNvSpPr>
            <a:spLocks noGrp="1"/>
          </p:cNvSpPr>
          <p:nvPr>
            <p:ph type="subTitle" idx="1"/>
          </p:nvPr>
        </p:nvSpPr>
        <p:spPr/>
        <p:txBody>
          <a:bodyPr>
            <a:normAutofit fontScale="62500" lnSpcReduction="20000"/>
          </a:bodyPr>
          <a:lstStyle/>
          <a:p>
            <a:pPr algn="r" rtl="1"/>
            <a:r>
              <a:rPr lang="fa-IR" dirty="0" smtClean="0"/>
              <a:t>فاز اول پروژه </a:t>
            </a:r>
            <a:r>
              <a:rPr lang="en-US" dirty="0" smtClean="0"/>
              <a:t>classification </a:t>
            </a:r>
            <a:endParaRPr lang="fa-IR" dirty="0" smtClean="0"/>
          </a:p>
          <a:p>
            <a:pPr algn="r" rtl="1"/>
            <a:r>
              <a:rPr lang="fa-IR" dirty="0" smtClean="0"/>
              <a:t>استاد :دکتر اعتمادی</a:t>
            </a:r>
            <a:endParaRPr lang="en-US" dirty="0" smtClean="0"/>
          </a:p>
          <a:p>
            <a:pPr algn="r" rtl="1"/>
            <a:endParaRPr lang="en-US" dirty="0" smtClean="0"/>
          </a:p>
          <a:p>
            <a:pPr algn="r" rtl="1"/>
            <a:r>
              <a:rPr lang="fa-IR" dirty="0" smtClean="0"/>
              <a:t>عطیه سروی</a:t>
            </a:r>
          </a:p>
        </p:txBody>
      </p:sp>
    </p:spTree>
    <p:extLst>
      <p:ext uri="{BB962C8B-B14F-4D97-AF65-F5344CB8AC3E}">
        <p14:creationId xmlns:p14="http://schemas.microsoft.com/office/powerpoint/2010/main" val="116134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47713" cy="1320800"/>
          </a:xfrm>
        </p:spPr>
        <p:txBody>
          <a:bodyPr>
            <a:normAutofit fontScale="90000"/>
          </a:bodyPr>
          <a:lstStyle/>
          <a:p>
            <a:pPr algn="r"/>
            <a:r>
              <a:rPr lang="fa-IR" dirty="0" smtClean="0"/>
              <a:t>تفاوت کلاس 1 و 2( لغاتی که فرکانسشان در متن اول بیشتر بود)</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1656" t="11084" r="10286" b="12352"/>
          <a:stretch/>
        </p:blipFill>
        <p:spPr>
          <a:xfrm>
            <a:off x="914400" y="1600200"/>
            <a:ext cx="7391400" cy="4857750"/>
          </a:xfrm>
        </p:spPr>
      </p:pic>
    </p:spTree>
    <p:extLst>
      <p:ext uri="{BB962C8B-B14F-4D97-AF65-F5344CB8AC3E}">
        <p14:creationId xmlns:p14="http://schemas.microsoft.com/office/powerpoint/2010/main" val="155649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تحلیل:</a:t>
            </a:r>
            <a:endParaRPr lang="en-US" dirty="0"/>
          </a:p>
        </p:txBody>
      </p:sp>
      <p:sp>
        <p:nvSpPr>
          <p:cNvPr id="3" name="Content Placeholder 2"/>
          <p:cNvSpPr>
            <a:spLocks noGrp="1"/>
          </p:cNvSpPr>
          <p:nvPr>
            <p:ph idx="1"/>
          </p:nvPr>
        </p:nvSpPr>
        <p:spPr/>
        <p:txBody>
          <a:bodyPr/>
          <a:lstStyle/>
          <a:p>
            <a:pPr marL="0" indent="0" algn="r">
              <a:buNone/>
            </a:pPr>
            <a:r>
              <a:rPr lang="fa-IR" dirty="0" smtClean="0"/>
              <a:t>لغات کلیدی که در کتاب اول استفاده شده اند در کتاب دوم کلیدی نیستند و حتی استفاده نشدند مثل عشق، مولانا،درویش ،شب و سایر لغات کلیدی که ذکر شد همچنین لغاتی مانند تو که محاوره ای هستند در این متن بیشتر استفاده شده اند  که نشان می دهد در این کتاب قسمت هایی محاوره بودند و حالت داستانی دارد ولی در کتاب دیگر این ویژگی نیست.</a:t>
            </a:r>
            <a:endParaRPr lang="en-US" dirty="0"/>
          </a:p>
        </p:txBody>
      </p:sp>
    </p:spTree>
    <p:extLst>
      <p:ext uri="{BB962C8B-B14F-4D97-AF65-F5344CB8AC3E}">
        <p14:creationId xmlns:p14="http://schemas.microsoft.com/office/powerpoint/2010/main" val="94139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47713" cy="1320800"/>
          </a:xfrm>
        </p:spPr>
        <p:txBody>
          <a:bodyPr>
            <a:normAutofit fontScale="90000"/>
          </a:bodyPr>
          <a:lstStyle/>
          <a:p>
            <a:pPr algn="r"/>
            <a:r>
              <a:rPr lang="fa-IR" smtClean="0"/>
              <a:t>تفاوت کلاس 1 و 2( لغاتی که فرکانسشان در متن دوم بیشتر بود)</a:t>
            </a:r>
            <a:endParaRPr lang="en-US" dirty="0"/>
          </a:p>
        </p:txBody>
      </p:sp>
      <p:pic>
        <p:nvPicPr>
          <p:cNvPr id="5" name="Content Placeholder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6892" t="22863" r="19448" b="18241"/>
          <a:stretch/>
        </p:blipFill>
        <p:spPr>
          <a:xfrm>
            <a:off x="459739" y="1752600"/>
            <a:ext cx="7236461" cy="4953000"/>
          </a:xfrm>
        </p:spPr>
      </p:pic>
    </p:spTree>
    <p:extLst>
      <p:ext uri="{BB962C8B-B14F-4D97-AF65-F5344CB8AC3E}">
        <p14:creationId xmlns:p14="http://schemas.microsoft.com/office/powerpoint/2010/main" val="384246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r" rtl="1"/>
            <a:r>
              <a:rPr lang="fa-IR" dirty="0" smtClean="0"/>
              <a:t>همین تحلیل برای این وردمپ هم وجود دارد </a:t>
            </a:r>
          </a:p>
          <a:p>
            <a:pPr marL="0" indent="0" algn="r" rtl="1">
              <a:buNone/>
            </a:pPr>
            <a:r>
              <a:rPr lang="fa-IR" dirty="0" smtClean="0"/>
              <a:t>در کل به علت اختلاف موضوعی و سبکی این دو کتاب میبینیم کلمات کلیدی هر کتاب در دیگری خیلی کم دیده می شود. </a:t>
            </a:r>
          </a:p>
          <a:p>
            <a:pPr algn="r" rtl="1"/>
            <a:r>
              <a:rPr lang="fa-IR" dirty="0" smtClean="0"/>
              <a:t>ورد مپ ها این موضوع را نشان می دهند.</a:t>
            </a:r>
          </a:p>
          <a:p>
            <a:pPr algn="r" rtl="1"/>
            <a:r>
              <a:rPr lang="fa-IR" dirty="0" smtClean="0"/>
              <a:t>از ورد مپ های سوم و چهارم میتوان تحلیل مشابه ورد مپ های اول و دوم (یعنی ورد مپ هر کلاس) داشت و موضوع هر متن را حدس زد.</a:t>
            </a:r>
            <a:endParaRPr lang="en-US" dirty="0"/>
          </a:p>
        </p:txBody>
      </p:sp>
    </p:spTree>
    <p:extLst>
      <p:ext uri="{BB962C8B-B14F-4D97-AF65-F5344CB8AC3E}">
        <p14:creationId xmlns:p14="http://schemas.microsoft.com/office/powerpoint/2010/main" val="142278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smtClean="0"/>
              <a:t>مشکلات: برخی کلمات از متن حذف نمی شوند!</a:t>
            </a:r>
          </a:p>
          <a:p>
            <a:pPr algn="r" rtl="1"/>
            <a:endParaRPr lang="en-US" dirty="0"/>
          </a:p>
        </p:txBody>
      </p:sp>
    </p:spTree>
    <p:extLst>
      <p:ext uri="{BB962C8B-B14F-4D97-AF65-F5344CB8AC3E}">
        <p14:creationId xmlns:p14="http://schemas.microsoft.com/office/powerpoint/2010/main" val="156179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داده ها:</a:t>
            </a:r>
            <a:endParaRPr lang="en-US" dirty="0"/>
          </a:p>
        </p:txBody>
      </p:sp>
      <p:sp>
        <p:nvSpPr>
          <p:cNvPr id="3" name="Content Placeholder 2"/>
          <p:cNvSpPr>
            <a:spLocks noGrp="1"/>
          </p:cNvSpPr>
          <p:nvPr>
            <p:ph idx="1"/>
          </p:nvPr>
        </p:nvSpPr>
        <p:spPr/>
        <p:txBody>
          <a:bodyPr/>
          <a:lstStyle/>
          <a:p>
            <a:pPr marL="0" indent="0" algn="r" rtl="1">
              <a:buNone/>
            </a:pPr>
            <a:r>
              <a:rPr lang="fa-IR" dirty="0" smtClean="0"/>
              <a:t>1)کتاب داستان (رمان) ملت عشق</a:t>
            </a:r>
          </a:p>
          <a:p>
            <a:pPr marL="0" indent="0" algn="r" rtl="1">
              <a:buNone/>
            </a:pPr>
            <a:r>
              <a:rPr lang="fa-IR" dirty="0"/>
              <a:t> </a:t>
            </a:r>
            <a:r>
              <a:rPr lang="fa-IR" dirty="0" smtClean="0"/>
              <a:t> نویسنده:الیف شایاک</a:t>
            </a:r>
          </a:p>
          <a:p>
            <a:pPr marL="0" indent="0" algn="r" rtl="1">
              <a:buNone/>
            </a:pPr>
            <a:r>
              <a:rPr lang="fa-IR" dirty="0" smtClean="0"/>
              <a:t>2)کتاب روانشناسی «فکرت را تغییر بده تا زندگیت تغییر کند» </a:t>
            </a:r>
          </a:p>
          <a:p>
            <a:pPr marL="0" indent="0" algn="r" rtl="1">
              <a:buNone/>
            </a:pPr>
            <a:r>
              <a:rPr lang="fa-IR" dirty="0"/>
              <a:t> </a:t>
            </a:r>
            <a:r>
              <a:rPr lang="fa-IR" dirty="0" smtClean="0"/>
              <a:t> نویسنده: برایان تریسی</a:t>
            </a:r>
            <a:endParaRPr lang="en-US" dirty="0"/>
          </a:p>
        </p:txBody>
      </p:sp>
    </p:spTree>
    <p:extLst>
      <p:ext uri="{BB962C8B-B14F-4D97-AF65-F5344CB8AC3E}">
        <p14:creationId xmlns:p14="http://schemas.microsoft.com/office/powerpoint/2010/main" val="397895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نحوه جمع آوری داده ها</a:t>
            </a:r>
            <a:endParaRPr lang="en-US" dirty="0"/>
          </a:p>
        </p:txBody>
      </p:sp>
      <p:sp>
        <p:nvSpPr>
          <p:cNvPr id="3" name="Content Placeholder 2"/>
          <p:cNvSpPr>
            <a:spLocks noGrp="1"/>
          </p:cNvSpPr>
          <p:nvPr>
            <p:ph idx="1"/>
          </p:nvPr>
        </p:nvSpPr>
        <p:spPr/>
        <p:txBody>
          <a:bodyPr/>
          <a:lstStyle/>
          <a:p>
            <a:pPr marL="0" indent="0" algn="r" rtl="1">
              <a:buNone/>
            </a:pPr>
            <a:r>
              <a:rPr lang="fa-IR" dirty="0" smtClean="0"/>
              <a:t>استفاده از نسخه دیجیتال کتاب ها</a:t>
            </a:r>
            <a:endParaRPr lang="en-US" dirty="0"/>
          </a:p>
        </p:txBody>
      </p:sp>
    </p:spTree>
    <p:extLst>
      <p:ext uri="{BB962C8B-B14F-4D97-AF65-F5344CB8AC3E}">
        <p14:creationId xmlns:p14="http://schemas.microsoft.com/office/powerpoint/2010/main" val="335030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پردازش ها</a:t>
            </a:r>
            <a:endParaRPr lang="en-US" dirty="0"/>
          </a:p>
        </p:txBody>
      </p:sp>
      <p:sp>
        <p:nvSpPr>
          <p:cNvPr id="3" name="Content Placeholder 2"/>
          <p:cNvSpPr>
            <a:spLocks noGrp="1"/>
          </p:cNvSpPr>
          <p:nvPr>
            <p:ph idx="1"/>
          </p:nvPr>
        </p:nvSpPr>
        <p:spPr/>
        <p:txBody>
          <a:bodyPr/>
          <a:lstStyle/>
          <a:p>
            <a:pPr marL="0" indent="0" algn="r" rtl="1">
              <a:buNone/>
            </a:pPr>
            <a:r>
              <a:rPr lang="fa-IR" dirty="0" smtClean="0"/>
              <a:t>ابتدا فایل را کلمه کلمه جدا کرده و در فایل جدیدی قرار داده</a:t>
            </a:r>
          </a:p>
          <a:p>
            <a:pPr marL="0" indent="0" algn="r" rtl="1">
              <a:buNone/>
            </a:pPr>
            <a:r>
              <a:rPr lang="fa-IR" dirty="0" smtClean="0"/>
              <a:t>سپس لغات انگلیسی ،شماره ها، کلمات کلیدی، افعال و سایر لغاتی که در </a:t>
            </a:r>
            <a:r>
              <a:rPr lang="en-US" dirty="0" err="1" smtClean="0"/>
              <a:t>wordmap</a:t>
            </a:r>
            <a:r>
              <a:rPr lang="fa-IR" dirty="0" smtClean="0"/>
              <a:t> زیاد تکرار شدند ولی به ما کمکی در درک مطلب نمی کردند را حذف کرده و در فایل جدیدی قرار می دهیم.</a:t>
            </a:r>
          </a:p>
          <a:p>
            <a:pPr marL="0" indent="0" algn="r" rtl="1">
              <a:buNone/>
            </a:pPr>
            <a:r>
              <a:rPr lang="fa-IR" dirty="0" smtClean="0"/>
              <a:t>توضیح: برای نرمال کردن برای مثال «ها» ، «تر» ، «می» و نیم فاصله ها و ... را حذف کردیم.</a:t>
            </a:r>
            <a:endParaRPr lang="en-US" dirty="0"/>
          </a:p>
        </p:txBody>
      </p:sp>
    </p:spTree>
    <p:extLst>
      <p:ext uri="{BB962C8B-B14F-4D97-AF65-F5344CB8AC3E}">
        <p14:creationId xmlns:p14="http://schemas.microsoft.com/office/powerpoint/2010/main" val="220317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smtClean="0"/>
              <a:t>حالا یک فایل تمیز از </a:t>
            </a:r>
            <a:r>
              <a:rPr lang="en-US" dirty="0" smtClean="0"/>
              <a:t>token </a:t>
            </a:r>
            <a:r>
              <a:rPr lang="fa-IR" dirty="0" smtClean="0"/>
              <a:t> ها داریم و می توانیم متن این فایل را مستقیم به سایت :</a:t>
            </a:r>
          </a:p>
          <a:p>
            <a:pPr algn="r" rtl="1"/>
            <a:r>
              <a:rPr lang="en-US" dirty="0" smtClean="0">
                <a:hlinkClick r:id="rId2"/>
              </a:rPr>
              <a:t>https://worditout.com/word-cloud/create</a:t>
            </a:r>
            <a:endParaRPr lang="fa-IR" dirty="0" smtClean="0"/>
          </a:p>
          <a:p>
            <a:pPr algn="r" rtl="1"/>
            <a:r>
              <a:rPr lang="fa-IR" dirty="0" smtClean="0"/>
              <a:t>میدهیم و </a:t>
            </a:r>
            <a:r>
              <a:rPr lang="en-US" dirty="0" err="1" smtClean="0"/>
              <a:t>wordmap</a:t>
            </a:r>
            <a:r>
              <a:rPr lang="fa-IR" dirty="0" smtClean="0"/>
              <a:t> ها به صورت زیر به عنوان خروجی به ما داده می شوند:</a:t>
            </a:r>
            <a:endParaRPr lang="en-US" dirty="0"/>
          </a:p>
        </p:txBody>
      </p:sp>
    </p:spTree>
    <p:extLst>
      <p:ext uri="{BB962C8B-B14F-4D97-AF65-F5344CB8AC3E}">
        <p14:creationId xmlns:p14="http://schemas.microsoft.com/office/powerpoint/2010/main" val="210376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9091" t="24840" r="14849" b="14604"/>
          <a:stretch/>
        </p:blipFill>
        <p:spPr>
          <a:xfrm>
            <a:off x="685800" y="685800"/>
            <a:ext cx="7749164" cy="5429611"/>
          </a:xfrm>
          <a:prstGeom prst="rect">
            <a:avLst/>
          </a:prstGeom>
        </p:spPr>
      </p:pic>
    </p:spTree>
    <p:extLst>
      <p:ext uri="{BB962C8B-B14F-4D97-AF65-F5344CB8AC3E}">
        <p14:creationId xmlns:p14="http://schemas.microsoft.com/office/powerpoint/2010/main" val="369031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تحلیل1:</a:t>
            </a:r>
            <a:endParaRPr lang="en-US" dirty="0"/>
          </a:p>
        </p:txBody>
      </p:sp>
      <p:sp>
        <p:nvSpPr>
          <p:cNvPr id="3" name="Content Placeholder 2"/>
          <p:cNvSpPr>
            <a:spLocks noGrp="1"/>
          </p:cNvSpPr>
          <p:nvPr>
            <p:ph idx="1"/>
          </p:nvPr>
        </p:nvSpPr>
        <p:spPr/>
        <p:txBody>
          <a:bodyPr/>
          <a:lstStyle/>
          <a:p>
            <a:pPr algn="r" rtl="1"/>
            <a:r>
              <a:rPr lang="fa-IR" dirty="0" smtClean="0"/>
              <a:t>کلمات مهمی که بیشتر تکرار شدند مثل : عشق ، شمس،زندگی،دوست،مولانا، قونیه،عزیز،درویش، مردم، دیوید،نگاه،فکر،خاطر،دنیا،زمان،زن، خدا و ...</a:t>
            </a:r>
          </a:p>
          <a:p>
            <a:pPr algn="r" rtl="1"/>
            <a:r>
              <a:rPr lang="fa-IR" dirty="0" smtClean="0"/>
              <a:t>نشان میدهند که این کتاب به نظر </a:t>
            </a:r>
            <a:r>
              <a:rPr lang="fa-IR" dirty="0" smtClean="0"/>
              <a:t>عرفانی و عاشقانه  </a:t>
            </a:r>
            <a:r>
              <a:rPr lang="fa-IR" dirty="0" smtClean="0"/>
              <a:t>است اما تکرار کلماتی مثل دیوید ، پدرم نشان می دهد روایتی هم جدا از مولانا و شمس وجود دارد که می تواند برگیرنده از زندگی شخص نویسنده باشد.</a:t>
            </a:r>
            <a:endParaRPr lang="en-US" dirty="0"/>
          </a:p>
        </p:txBody>
      </p:sp>
    </p:spTree>
    <p:extLst>
      <p:ext uri="{BB962C8B-B14F-4D97-AF65-F5344CB8AC3E}">
        <p14:creationId xmlns:p14="http://schemas.microsoft.com/office/powerpoint/2010/main" val="320716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7542" t="23833" r="12290" b="14253"/>
          <a:stretch/>
        </p:blipFill>
        <p:spPr>
          <a:xfrm>
            <a:off x="533400" y="762000"/>
            <a:ext cx="8141451" cy="5354783"/>
          </a:xfrm>
        </p:spPr>
      </p:pic>
    </p:spTree>
    <p:extLst>
      <p:ext uri="{BB962C8B-B14F-4D97-AF65-F5344CB8AC3E}">
        <p14:creationId xmlns:p14="http://schemas.microsoft.com/office/powerpoint/2010/main" val="369732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تحلیل2:</a:t>
            </a:r>
            <a:endParaRPr lang="en-US" dirty="0"/>
          </a:p>
        </p:txBody>
      </p:sp>
      <p:sp>
        <p:nvSpPr>
          <p:cNvPr id="3" name="Content Placeholder 2"/>
          <p:cNvSpPr>
            <a:spLocks noGrp="1"/>
          </p:cNvSpPr>
          <p:nvPr>
            <p:ph idx="1"/>
          </p:nvPr>
        </p:nvSpPr>
        <p:spPr/>
        <p:txBody>
          <a:bodyPr/>
          <a:lstStyle/>
          <a:p>
            <a:pPr algn="r" rtl="1"/>
            <a:r>
              <a:rPr lang="fa-IR" dirty="0" smtClean="0"/>
              <a:t>همانطور که مشاهده می شود کلمات کلیدی این کتاب شامل : خود ، تغییر ، فکر، شرایط، کار،اندیشه ، منفی ،زندگی، توجه ،موفقیت ،مسئله ، استفاده ،ذهنی ، عالی ، هدف ، زمان، بزرگ، آینده و ... هستند که نشان می دهند این کتاب مربوط به تغییر فکر و خود بوده واحتمالا  راهکار برای موفقیت در این زمینه ارائه داده است</a:t>
            </a:r>
            <a:r>
              <a:rPr lang="fa-IR" dirty="0" smtClean="0"/>
              <a:t>.</a:t>
            </a:r>
          </a:p>
          <a:p>
            <a:pPr marL="0" indent="0" algn="r" rtl="1">
              <a:buNone/>
            </a:pPr>
            <a:r>
              <a:rPr lang="fa-IR" dirty="0" smtClean="0"/>
              <a:t>در این متن نویسنده با خواننده کتاب صحبت می کند چون از  افعال دوم شخص جمع استفاده کرده است.</a:t>
            </a:r>
            <a:endParaRPr lang="en-US" dirty="0"/>
          </a:p>
        </p:txBody>
      </p:sp>
    </p:spTree>
    <p:extLst>
      <p:ext uri="{BB962C8B-B14F-4D97-AF65-F5344CB8AC3E}">
        <p14:creationId xmlns:p14="http://schemas.microsoft.com/office/powerpoint/2010/main" val="2269923469"/>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516</Words>
  <Application>Microsoft Office PowerPoint</Application>
  <PresentationFormat>On-screen Show (4:3)</PresentationFormat>
  <Paragraphs>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Trebuchet MS</vt:lpstr>
      <vt:lpstr>Wingdings 3</vt:lpstr>
      <vt:lpstr>Facet</vt:lpstr>
      <vt:lpstr>به نام خدا </vt:lpstr>
      <vt:lpstr>داده ها:</vt:lpstr>
      <vt:lpstr>نحوه جمع آوری داده ها</vt:lpstr>
      <vt:lpstr>پردازش ها</vt:lpstr>
      <vt:lpstr>PowerPoint Presentation</vt:lpstr>
      <vt:lpstr>PowerPoint Presentation</vt:lpstr>
      <vt:lpstr>تحلیل1:</vt:lpstr>
      <vt:lpstr>PowerPoint Presentation</vt:lpstr>
      <vt:lpstr>تحلیل2:</vt:lpstr>
      <vt:lpstr>تفاوت کلاس 1 و 2( لغاتی که فرکانسشان در متن اول بیشتر بود)</vt:lpstr>
      <vt:lpstr>تحلیل:</vt:lpstr>
      <vt:lpstr>تفاوت کلاس 1 و 2( لغاتی که فرکانسشان در متن دوم بیشتر بود)</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Heydari</dc:creator>
  <cp:lastModifiedBy>Atieh Sarvi</cp:lastModifiedBy>
  <cp:revision>8</cp:revision>
  <dcterms:created xsi:type="dcterms:W3CDTF">2018-04-20T19:00:26Z</dcterms:created>
  <dcterms:modified xsi:type="dcterms:W3CDTF">2018-04-21T09:04:50Z</dcterms:modified>
</cp:coreProperties>
</file>