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c898aa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c898aa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bc898aa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bc898aa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bc898aa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bc898aa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bc898aa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bc898aa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c898aaf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bc898aa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c898aaf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c898aaf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bc898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bc898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bc898aa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bc898aa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bc898aa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bc898aa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c898aa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bc898aa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c898aa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c898aa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c898aa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c898aa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bc898aa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bc898aa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bc898aa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bc898aa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Model Training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6800" cy="4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1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Fourth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82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Evaluation on Unseen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2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8700" cy="4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Second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9175" cy="3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Third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