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1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1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72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33"/>
    <a:srgbClr val="CCFF66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8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1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1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5508E-E1D3-475E-8780-56C170824F1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5508E-E1D3-475E-8780-56C170824F1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Activity Selection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2358752"/>
            <a:ext cx="4028819" cy="2390141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to N-1 DO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start[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finish[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lastSelected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THEN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Select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print it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lastSelected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ENDIF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FOR</a:t>
            </a:r>
          </a:p>
        </p:txBody>
      </p:sp>
      <p:graphicFrame>
        <p:nvGraphicFramePr>
          <p:cNvPr id="12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9210474"/>
              </p:ext>
            </p:extLst>
          </p:nvPr>
        </p:nvGraphicFramePr>
        <p:xfrm>
          <a:off x="5254388" y="2036406"/>
          <a:ext cx="6810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1222813"/>
              </p:ext>
            </p:extLst>
          </p:nvPr>
        </p:nvGraphicFramePr>
        <p:xfrm>
          <a:off x="5384043" y="3510245"/>
          <a:ext cx="6265836" cy="111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296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9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75113355"/>
              </p:ext>
            </p:extLst>
          </p:nvPr>
        </p:nvGraphicFramePr>
        <p:xfrm>
          <a:off x="5229367" y="4904711"/>
          <a:ext cx="6810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91973" y="3310568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2423" y="3307107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2809" y="3307107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2391" y="3307107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58157" y="3310568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58607" y="3307107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8993" y="3307107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48575" y="3307107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58259" y="3307107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67841" y="3307107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450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2358752"/>
            <a:ext cx="4028819" cy="2390141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to N-1 DO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start[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finish[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lastSelected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THEN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Select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print it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lastSelected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ENDIF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FOR</a:t>
            </a:r>
          </a:p>
        </p:txBody>
      </p:sp>
      <p:graphicFrame>
        <p:nvGraphicFramePr>
          <p:cNvPr id="12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7935761"/>
              </p:ext>
            </p:extLst>
          </p:nvPr>
        </p:nvGraphicFramePr>
        <p:xfrm>
          <a:off x="5254388" y="2036406"/>
          <a:ext cx="6810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28160"/>
              </p:ext>
            </p:extLst>
          </p:nvPr>
        </p:nvGraphicFramePr>
        <p:xfrm>
          <a:off x="5384043" y="3510245"/>
          <a:ext cx="6265836" cy="111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296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9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300724"/>
              </p:ext>
            </p:extLst>
          </p:nvPr>
        </p:nvGraphicFramePr>
        <p:xfrm>
          <a:off x="5229367" y="4904711"/>
          <a:ext cx="6810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82737" y="3319804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83187" y="3316343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63573" y="3316343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73155" y="3316343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48921" y="3319804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49371" y="3316343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29757" y="3316343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39339" y="3316343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49023" y="3316343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58605" y="3316343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3741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037340"/>
              </p:ext>
            </p:extLst>
          </p:nvPr>
        </p:nvGraphicFramePr>
        <p:xfrm>
          <a:off x="2845559" y="3223642"/>
          <a:ext cx="6265836" cy="742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296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9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A6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332672" y="3042437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33122" y="3038976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13508" y="3038976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3090" y="3038976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98856" y="3042437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399306" y="3038976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79692" y="3038976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789274" y="3038976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898958" y="3038976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08540" y="3038976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78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9" y="1845734"/>
            <a:ext cx="10372297" cy="4418588"/>
          </a:xfrm>
        </p:spPr>
        <p:txBody>
          <a:bodyPr anchor="ctr">
            <a:normAutofit/>
          </a:bodyPr>
          <a:lstStyle/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scheduling: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jobs or tasks where each task has a deadline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Conference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scheduling: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Allocating meeting rooms based on time slots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processes that can run in a non-overlapping manner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Event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events with time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</a:p>
        </p:txBody>
      </p:sp>
    </p:spTree>
    <p:extLst>
      <p:ext uri="{BB962C8B-B14F-4D97-AF65-F5344CB8AC3E}">
        <p14:creationId xmlns:p14="http://schemas.microsoft.com/office/powerpoint/2010/main" val="417942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algn="just"/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Given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activities with their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times, the goal is to select the </a:t>
            </a:r>
            <a:r>
              <a:rPr lang="en-US" sz="19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number of activities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be performed by a single person, assuming that the person can work on only one activity at a time.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integer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representing the number of activities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start[]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size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start[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start time of the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finish[]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size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finish[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finish time of the </a:t>
            </a:r>
            <a:r>
              <a:rPr lang="en-US" sz="1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i-th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activity.</a:t>
            </a:r>
            <a:endParaRPr lang="en-US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number of activities that can be performed without any overlapping.</a:t>
            </a: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≤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(large input sizes possible)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≤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start[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], finish[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5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indent="-27432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activities by their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finishing times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ascending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order).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7432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activity (which finishes the earliest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-274320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the remaining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activities:</a:t>
            </a:r>
          </a:p>
          <a:p>
            <a:pPr marL="858752" lvl="8" indent="-274320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start time of the current activity is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than or equal to the finish time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last selected activity, select it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74320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until all activities are checked.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2720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774209"/>
            <a:ext cx="5603770" cy="4476465"/>
          </a:xfrm>
        </p:spPr>
        <p:txBody>
          <a:bodyPr anchor="ctr">
            <a:normAutofit fontScale="92500" lnSpcReduction="10000"/>
          </a:bodyPr>
          <a:lstStyle/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ACTIVITY_SELECTION(start[], finish[], N)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Sort activities based on finish times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Select the first activity and print it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lastSelected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to N-1 DO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start[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finish[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lastSelected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THEN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Select activity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print it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lastSelected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ENDIF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FOR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err="1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424382" y="2934269"/>
            <a:ext cx="4503761" cy="180049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Sorting the activities takes</a:t>
            </a:r>
            <a:r>
              <a:rPr lang="pt-BR" dirty="0" smtClean="0"/>
              <a:t>: </a:t>
            </a:r>
            <a:r>
              <a:rPr lang="pt-BR" dirty="0"/>
              <a:t>O(nlog⁡</a:t>
            </a:r>
            <a:r>
              <a:rPr lang="pt-BR" dirty="0" smtClean="0"/>
              <a:t>n)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/>
              <a:t>Iterating </a:t>
            </a:r>
            <a:r>
              <a:rPr lang="pt-BR" b="1" dirty="0"/>
              <a:t>through the activities takes</a:t>
            </a:r>
            <a:r>
              <a:rPr lang="pt-BR" dirty="0" smtClean="0"/>
              <a:t>: </a:t>
            </a:r>
            <a:r>
              <a:rPr lang="pt-BR" dirty="0"/>
              <a:t>O(n</a:t>
            </a:r>
            <a:r>
              <a:rPr lang="pt-BR" dirty="0" smtClean="0"/>
              <a:t>)</a:t>
            </a:r>
            <a:endParaRPr lang="pt-B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Overall Complexity</a:t>
            </a:r>
            <a:r>
              <a:rPr lang="pt-BR" dirty="0"/>
              <a:t>: O(nlog⁡n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99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4209"/>
            <a:ext cx="10058399" cy="4476465"/>
          </a:xfrm>
        </p:spPr>
        <p:txBody>
          <a:bodyPr anchor="t">
            <a:normAutofit/>
          </a:bodyPr>
          <a:lstStyle/>
          <a:p>
            <a:pPr marL="18288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person is given a set of activities, each with a specific start and finish time. The goal is to select the maximum number of non-overlapping activities that can be performed by a single person.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444539"/>
              </p:ext>
            </p:extLst>
          </p:nvPr>
        </p:nvGraphicFramePr>
        <p:xfrm>
          <a:off x="3527399" y="3060805"/>
          <a:ext cx="5289054" cy="301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0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3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0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0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Time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 Time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0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0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0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8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141227"/>
              </p:ext>
            </p:extLst>
          </p:nvPr>
        </p:nvGraphicFramePr>
        <p:xfrm>
          <a:off x="5199796" y="1938598"/>
          <a:ext cx="6810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2358752"/>
            <a:ext cx="4028819" cy="395749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activities based on finish times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" y="3232323"/>
            <a:ext cx="4028819" cy="728148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first activity and print it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lastSelected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</p:txBody>
      </p:sp>
      <p:graphicFrame>
        <p:nvGraphicFramePr>
          <p:cNvPr id="12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6202319"/>
              </p:ext>
            </p:extLst>
          </p:nvPr>
        </p:nvGraphicFramePr>
        <p:xfrm>
          <a:off x="5213444" y="3232323"/>
          <a:ext cx="6810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85650"/>
              </p:ext>
            </p:extLst>
          </p:nvPr>
        </p:nvGraphicFramePr>
        <p:xfrm>
          <a:off x="3650777" y="4438293"/>
          <a:ext cx="6265836" cy="111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296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9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137890" y="4344843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438340" y="4341382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18726" y="4341382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28308" y="4341382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04074" y="4344843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04524" y="4341382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84910" y="4341382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594492" y="4341382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704176" y="4341382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9013758" y="4341382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6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6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2358752"/>
            <a:ext cx="4028819" cy="2390141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to N-1 DO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start[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finish[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lastSelected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THEN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Select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print it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lastSelected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ENDIF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FOR</a:t>
            </a:r>
          </a:p>
        </p:txBody>
      </p:sp>
      <p:graphicFrame>
        <p:nvGraphicFramePr>
          <p:cNvPr id="12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85062612"/>
              </p:ext>
            </p:extLst>
          </p:nvPr>
        </p:nvGraphicFramePr>
        <p:xfrm>
          <a:off x="5254388" y="2036406"/>
          <a:ext cx="6810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59862"/>
              </p:ext>
            </p:extLst>
          </p:nvPr>
        </p:nvGraphicFramePr>
        <p:xfrm>
          <a:off x="5384043" y="3510245"/>
          <a:ext cx="6265836" cy="111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296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9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A2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1335421"/>
              </p:ext>
            </p:extLst>
          </p:nvPr>
        </p:nvGraphicFramePr>
        <p:xfrm>
          <a:off x="5229367" y="4904711"/>
          <a:ext cx="6810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910445" y="3329040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10895" y="3325579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91281" y="3325579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600863" y="3325579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76629" y="3329040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77079" y="3325579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57465" y="3325579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67047" y="3325579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76731" y="3325579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86313" y="3325579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40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20650" y="2315174"/>
            <a:ext cx="4028819" cy="2390141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to N-1 DO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start[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finish[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lastSelected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THEN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Select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print it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lastSelected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ENDIF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FOR</a:t>
            </a:r>
          </a:p>
        </p:txBody>
      </p:sp>
      <p:graphicFrame>
        <p:nvGraphicFramePr>
          <p:cNvPr id="12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531576"/>
              </p:ext>
            </p:extLst>
          </p:nvPr>
        </p:nvGraphicFramePr>
        <p:xfrm>
          <a:off x="5254388" y="2036406"/>
          <a:ext cx="6810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458529"/>
              </p:ext>
            </p:extLst>
          </p:nvPr>
        </p:nvGraphicFramePr>
        <p:xfrm>
          <a:off x="5384043" y="3510245"/>
          <a:ext cx="6265836" cy="111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296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9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A3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4230088"/>
              </p:ext>
            </p:extLst>
          </p:nvPr>
        </p:nvGraphicFramePr>
        <p:xfrm>
          <a:off x="5229367" y="4904711"/>
          <a:ext cx="6810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9980852" y="3244838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00118" y="3244838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09700" y="3244838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84679" y="3305483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85129" y="3302022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265515" y="3302022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75097" y="3302022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650863" y="3305483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951313" y="3302022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341281" y="3302022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20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2358752"/>
            <a:ext cx="4028819" cy="2390141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 to N-1 DO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start[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&gt;= finish[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lastSelected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THEN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Select activity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print it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lastSelected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ENDIF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END FOR</a:t>
            </a:r>
          </a:p>
        </p:txBody>
      </p:sp>
      <p:graphicFrame>
        <p:nvGraphicFramePr>
          <p:cNvPr id="12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911858"/>
              </p:ext>
            </p:extLst>
          </p:nvPr>
        </p:nvGraphicFramePr>
        <p:xfrm>
          <a:off x="5254388" y="2036406"/>
          <a:ext cx="6810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228099"/>
              </p:ext>
            </p:extLst>
          </p:nvPr>
        </p:nvGraphicFramePr>
        <p:xfrm>
          <a:off x="5384043" y="3510245"/>
          <a:ext cx="6265836" cy="1113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96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71296"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9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A1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296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Content Placeholder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9890444"/>
              </p:ext>
            </p:extLst>
          </p:nvPr>
        </p:nvGraphicFramePr>
        <p:xfrm>
          <a:off x="5229367" y="4904711"/>
          <a:ext cx="681023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4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6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728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Finish 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91890" y="3329040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92340" y="3325579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272726" y="3325579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82308" y="3325579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658074" y="3329040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58524" y="3325579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038910" y="3325579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348492" y="3325579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458176" y="3325579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767758" y="3325579"/>
            <a:ext cx="424873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25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8" ma:contentTypeDescription="Create a new document." ma:contentTypeScope="" ma:versionID="e21a8b964ff8ef659f1c98dc3431ea58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31972b6ae0e9ff71d915931ba171f708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BFA693-50E1-4E70-8DCD-E12F7E8C21A8}"/>
</file>

<file path=customXml/itemProps2.xml><?xml version="1.0" encoding="utf-8"?>
<ds:datastoreItem xmlns:ds="http://schemas.openxmlformats.org/officeDocument/2006/customXml" ds:itemID="{BB6FC70C-0A84-406B-8718-6D5044B937BA}"/>
</file>

<file path=customXml/itemProps3.xml><?xml version="1.0" encoding="utf-8"?>
<ds:datastoreItem xmlns:ds="http://schemas.openxmlformats.org/officeDocument/2006/customXml" ds:itemID="{1A5BBFBE-5E70-4A45-B60C-85CE6D5A04DA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580</TotalTime>
  <Words>952</Words>
  <Application>Microsoft Office PowerPoint</Application>
  <PresentationFormat>Widescreen</PresentationFormat>
  <Paragraphs>446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Calibri</vt:lpstr>
      <vt:lpstr>Calibri Light</vt:lpstr>
      <vt:lpstr>Times New Roman</vt:lpstr>
      <vt:lpstr>Wingdings</vt:lpstr>
      <vt:lpstr>Retrospect</vt:lpstr>
      <vt:lpstr>Activity Selection Problem</vt:lpstr>
      <vt:lpstr>Problem Statement</vt:lpstr>
      <vt:lpstr>Algorithm</vt:lpstr>
      <vt:lpstr>Pseudocode</vt:lpstr>
      <vt:lpstr>Example</vt:lpstr>
      <vt:lpstr>Example Cont’d</vt:lpstr>
      <vt:lpstr>Example Cont’d</vt:lpstr>
      <vt:lpstr>Example Cont’d</vt:lpstr>
      <vt:lpstr>Example Cont’d</vt:lpstr>
      <vt:lpstr>Example Cont’d</vt:lpstr>
      <vt:lpstr>Example Cont’d</vt:lpstr>
      <vt:lpstr>Example Cont’d</vt:lpstr>
      <vt:lpstr>Applications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Lecturer-nth</dc:creator>
  <cp:lastModifiedBy>Md. Muktar Hossain</cp:lastModifiedBy>
  <cp:revision>55</cp:revision>
  <dcterms:created xsi:type="dcterms:W3CDTF">2024-12-10T03:43:05Z</dcterms:created>
  <dcterms:modified xsi:type="dcterms:W3CDTF">2025-04-15T18:11:43Z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