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72" r:id="rId8"/>
    <p:sldId id="271" r:id="rId9"/>
    <p:sldId id="274" r:id="rId10"/>
    <p:sldId id="273" r:id="rId11"/>
    <p:sldId id="275" r:id="rId12"/>
    <p:sldId id="278" r:id="rId13"/>
    <p:sldId id="277" r:id="rId14"/>
    <p:sldId id="276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0" r:id="rId26"/>
    <p:sldId id="289" r:id="rId27"/>
    <p:sldId id="291" r:id="rId28"/>
    <p:sldId id="292" r:id="rId29"/>
    <p:sldId id="293" r:id="rId30"/>
    <p:sldId id="258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C88"/>
    <a:srgbClr val="00FF99"/>
    <a:srgbClr val="FCEC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38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696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85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4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763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44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13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8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985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75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969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BC3C2B7-86DE-48AE-A9A4-AE8FA4B7421C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94F0267-9A82-4AB4-B533-BF4C77FEBE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64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– Longest Common Subsequence (LCS)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</a:p>
        </p:txBody>
      </p:sp>
    </p:spTree>
    <p:extLst>
      <p:ext uri="{BB962C8B-B14F-4D97-AF65-F5344CB8AC3E}">
        <p14:creationId xmlns:p14="http://schemas.microsoft.com/office/powerpoint/2010/main" val="284628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AAFF4-740F-8CE5-C1BF-B883D5C4E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5BC35-60E8-87E3-701E-503FF9C18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08CAA8-5A97-D167-7575-0F824AD78BA0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856A1EA-EAD2-692D-3C0F-F94AE767E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683190"/>
              </p:ext>
            </p:extLst>
          </p:nvPr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5701963-D1DF-341A-318E-481FC4F5FE3F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64340C-9F30-793B-F1D6-7278AFBA7C03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6D4B04-8D89-BF24-0E26-E74D975F8B09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BEE90-1E91-6E38-C028-5DC37B6BFB95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A74E92-A090-C11F-37A2-BBF44AE85A88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75449A-ABA1-8899-9BA2-E4A0F787B672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98A3B1-5373-2134-5318-03EF1E20B436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C421A7E-1ADC-4B7A-8507-DFFF9D07988E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1B445A4-6B37-DADE-A21D-7BC698C7CFB1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B4C0A1-31D6-3361-D364-51590CF8AE3B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F61D469-9A55-55EA-0B1E-340DCB436CE2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FF28A3C-3CF5-7E20-68AC-2691D28453C7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8099D7C-E664-9A01-BB98-4C4B0FEADDA1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926D927-D42F-DAA6-BDBC-6BA07E19E742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8BD0B73-75D8-877C-B141-267510C35ABC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052640-F72B-9AFC-FE13-BB0868983C6F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57CD61F-0903-CA77-4854-B1324A0E6C8A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BD892492-A34A-A06C-6F7B-6E1F076AB5F0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57587A-480F-B616-9EBF-30E1D121010A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3C5E29-33C1-7D48-04DB-1EA4AE4E41FD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5651D6C-D0F6-F0B5-BEAD-850E9D929FE3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DB0F545-68CD-6F57-609D-AC3BFA81FA57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5AC735D5-1671-09A4-A383-F969E4FB21B5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94A95F-DEF8-FD7D-7428-DBC1F796DE31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18ECB87-B1C7-93CD-395A-D0B2851EE403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8AEDC9D-61C5-C30D-9F25-C8DAFB8E2041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5970E77-5685-0899-73BF-9DDF5399E486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43F484-7667-5110-B748-117AD58A4A8B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ABDB8E0-E5AF-A02E-B114-A2BE92D332F4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5DFE024-684F-E647-1312-E2405CF3AB94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AC22AEB-3888-05EC-D834-39FBF290466C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C0ADA84-65D2-1BB3-5B37-B80C5A7E57B7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C74266AC-DFF6-43B8-424B-84926E031F51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41FF24E-E6BD-C453-008F-275F439B5E5F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41FAAA62-7851-FBC6-9965-903681A36C42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85AEB0A-3D54-B8E6-4725-605265AD8E6A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E2432B9-67E5-78B3-08D1-020AAC4418BE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753C84E-4DEF-5826-E8EA-71D22E26E03F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1457F20-A6EC-CE24-4479-ACFA81F7A53A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7151332-BB4C-B8C5-F8DE-E8170650291B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12A66F8-D959-7C10-4BFF-2048D52DA616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A9515E2-BD07-C755-F803-3B1333CCB419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D2C7279A-C0FA-DF01-8753-4C89D01DEA27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F1E7849-7788-0873-A978-3621740CF42C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60B5391-559B-22EB-645C-84ABC085F3B1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279F0BD-D670-54BC-235C-9FEEDE1F60A0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3A7EA55-E3F0-7F73-C354-6476CD746AF0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65A3C-B0C4-E1F5-AE40-79047CFB916A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C780C2D-F228-2002-93F4-5C7F78275FD2}"/>
              </a:ext>
            </a:extLst>
          </p:cNvPr>
          <p:cNvCxnSpPr>
            <a:cxnSpLocks/>
          </p:cNvCxnSpPr>
          <p:nvPr/>
        </p:nvCxnSpPr>
        <p:spPr>
          <a:xfrm flipH="1" flipV="1">
            <a:off x="8343604" y="4451667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6771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58C7E-B36D-451B-BC22-DA00F3E5F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3A7C2-46ED-BC4E-D49A-5EE3D2DA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EB76A9-966E-B082-A63A-8746E07826F9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A00CCBC-BF1A-904E-6F07-648A8B219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407588"/>
              </p:ext>
            </p:extLst>
          </p:nvPr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EFB333B-3001-F82A-37CC-1BE620519891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9813602-E05C-E45E-6894-C755883CBCCB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EF7E6E9-3254-8335-7AA7-A0510D745BFD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E9DE00-2A0A-D10F-994F-0EF7900F2EC4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D0D278-189F-F19F-2BB2-B0369E05EB74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47B38-B533-7EE4-8FDE-7A320F49CB76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DBE25B-3FE1-68EC-0055-DBCC0B2EBD76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37FFCD-50DA-27A7-9BD9-122D0CF82C93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EC65FD9-83F9-7EC9-A639-AB9F699C0D4F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BE3538-29DD-4D47-F1F4-489346301015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C7A1BE2-853E-5F83-D3B6-D78560D83E9E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7473CB-0F41-7E93-0D1C-D68668C28BDD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929E1C8B-CDD6-B205-8D39-A540DD9B5E84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6F4EC9E-E226-5A69-EF9E-B589CCCF0F45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BEFABE-797C-9080-745C-F6C60D7BE2B5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A1552F-FBBC-99E0-0B81-EB5DC22F4B9F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C174D9-F7F2-9F78-07A0-A9AFAB948AAC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A82939-11EE-1A3B-C2C8-892D6DCB1629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DF4EAD7-301D-13F5-0839-AC41C7AA13D4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4C1F1FA-C484-B385-2612-B6766A5215A2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864FF06-7733-B303-8AE9-32CDF634DEF5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73D0F73-8921-1483-0484-C62CC13BCAB8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58AF01-444C-6C9C-1534-1A0FE22FED34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DF99339-089F-0ED0-6C5E-3EADF0FE16E3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F1A93219-7793-9A0E-E452-762B96B6C680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79A042-FA08-A96C-168F-E1D374876CB3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CA07ED-0449-F20C-9391-7B91C29C7B27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6BCB732-E898-5DE4-3EE5-B9B43D0F144F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25E97E-28AC-72E3-DE27-817D3B3EE88A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68BF2A9-633B-8FFC-67D8-AF281531B64E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BE59EE-0E6E-0771-BCEB-8C02A0D48843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F66B28-0832-26F8-0C7C-DF3DA280E4BF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46613AF-8193-97E8-BBAB-CABC2CD0A286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F19605B-9A79-060F-D12D-1B2F69A74526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82BBDE-8427-F00A-39B4-1E1B438EB60A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3EC8B969-EE69-99CA-6AFE-33AA617A5EE1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D0D1BE4-165F-745F-0705-02451947534F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B8F7726-15CE-258B-59F4-9A086E265467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659E3CE-B12E-2E35-A9D0-F9A63A269AD1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1BE614D-9FE5-F83B-7CC4-1B7AD85DEA33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D5D3C99-0567-6FD5-C5AD-FFEB7337C4B5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878483-1043-8F66-0641-BA53C0B1F065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A8EA03A-3B03-81A1-B2F5-EF24441F8DA3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71106EA-2F27-00F0-6FDA-06715B5A0258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3CC3BE0-F633-B286-1024-4D9E8CA6ED0C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669BC93-C036-7E23-3092-7B218E405674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360AF2-1F1F-7654-4208-6965FE7C1A72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95AD3AF-6A33-17F0-098D-5C18F1FEFA7A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5291167-F417-E241-9C7D-25A250881340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4E4B5EB-8A03-3F4F-7B78-27A41C5E36EE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C95EB351-13E0-3285-B717-F5C5EAB9E1A5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43E6AF-5A92-C55F-15D5-4794CB802DAD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425A8E0-5361-67A8-D867-AF1A64F95D92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A5373C8-303C-3ADE-8442-BCDAB814ED98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D02DF66-4929-B2B5-F265-11F287832E72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8A2CCEE-3BAF-9775-DE50-3F723F0806BE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F2AB35C-B9CE-80D6-46AA-BD3AB89C3C99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F6D2294-F100-7308-D6BC-4B8E06F06FF3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AA996386-56A1-67FB-E739-5F282070479D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DFB7238-45FF-4524-A139-F317538F68B8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5C5E253-6066-64B4-08B0-4AEEE051A922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50AADB-4ED5-4969-55D8-09A160F99C96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BC22C3B-2C55-C053-A23B-927805087675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466AA58-7068-924C-05B4-26F2109E1F0E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529CC8D-B004-347F-B3AC-DE7A5332B2C4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001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3" grpId="0" animBg="1"/>
      <p:bldP spid="15" grpId="0" animBg="1"/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CD012-A231-EB35-8211-A8E95453B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33DAE-A958-028F-15AF-AF02BEDB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85EBFE-B883-38CF-DFEE-3EDE97107B13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B4096CA-0341-C7C4-DA46-0C5D15C4D7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22722"/>
              </p:ext>
            </p:extLst>
          </p:nvPr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28E82F5-8740-A421-E43A-D57EFE66A57F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2D4DC1-AA31-C9E2-3FE1-25D6248ABE8F}"/>
              </a:ext>
            </a:extLst>
          </p:cNvPr>
          <p:cNvCxnSpPr>
            <a:cxnSpLocks/>
          </p:cNvCxnSpPr>
          <p:nvPr/>
        </p:nvCxnSpPr>
        <p:spPr>
          <a:xfrm flipV="1">
            <a:off x="3401554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D8C36A8-BCDA-4FEE-FA85-C529149FC8EE}"/>
              </a:ext>
            </a:extLst>
          </p:cNvPr>
          <p:cNvSpPr txBox="1"/>
          <p:nvPr/>
        </p:nvSpPr>
        <p:spPr>
          <a:xfrm>
            <a:off x="3523183" y="5155057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24E6CE-30AF-29DD-7EE1-0F8C857FCF38}"/>
              </a:ext>
            </a:extLst>
          </p:cNvPr>
          <p:cNvSpPr txBox="1"/>
          <p:nvPr/>
        </p:nvSpPr>
        <p:spPr>
          <a:xfrm>
            <a:off x="4558810" y="5155057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2721BC-D6C3-AA00-5754-1C42B6C7096C}"/>
              </a:ext>
            </a:extLst>
          </p:cNvPr>
          <p:cNvSpPr txBox="1"/>
          <p:nvPr/>
        </p:nvSpPr>
        <p:spPr>
          <a:xfrm>
            <a:off x="5594437" y="5155057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F33E3-0BBE-7340-0435-869D7911A3F1}"/>
              </a:ext>
            </a:extLst>
          </p:cNvPr>
          <p:cNvSpPr txBox="1"/>
          <p:nvPr/>
        </p:nvSpPr>
        <p:spPr>
          <a:xfrm>
            <a:off x="6635260" y="5155057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283563-3375-EFFF-7FC3-C7008D1DCC57}"/>
              </a:ext>
            </a:extLst>
          </p:cNvPr>
          <p:cNvSpPr txBox="1"/>
          <p:nvPr/>
        </p:nvSpPr>
        <p:spPr>
          <a:xfrm>
            <a:off x="7670887" y="5155057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60DB1DF-724F-CD0F-4B31-713E2A43828E}"/>
              </a:ext>
            </a:extLst>
          </p:cNvPr>
          <p:cNvSpPr txBox="1"/>
          <p:nvPr/>
        </p:nvSpPr>
        <p:spPr>
          <a:xfrm>
            <a:off x="8656291" y="5155057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7600D-6ACB-855B-8C9C-8C9913C8CB49}"/>
              </a:ext>
            </a:extLst>
          </p:cNvPr>
          <p:cNvCxnSpPr>
            <a:cxnSpLocks/>
          </p:cNvCxnSpPr>
          <p:nvPr/>
        </p:nvCxnSpPr>
        <p:spPr>
          <a:xfrm flipH="1">
            <a:off x="9316113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DD997F-7AA4-0E4D-7D6A-C62BFDF1E6BA}"/>
              </a:ext>
            </a:extLst>
          </p:cNvPr>
          <p:cNvSpPr txBox="1"/>
          <p:nvPr/>
        </p:nvSpPr>
        <p:spPr>
          <a:xfrm>
            <a:off x="9697114" y="5155057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6E0DAD-0B54-4FA6-355C-3424A06E0AED}"/>
              </a:ext>
            </a:extLst>
          </p:cNvPr>
          <p:cNvCxnSpPr>
            <a:cxnSpLocks/>
          </p:cNvCxnSpPr>
          <p:nvPr/>
        </p:nvCxnSpPr>
        <p:spPr>
          <a:xfrm flipH="1">
            <a:off x="10351740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A8E2852-B54F-09BA-5B71-F213FD0BF2AB}"/>
              </a:ext>
            </a:extLst>
          </p:cNvPr>
          <p:cNvSpPr txBox="1"/>
          <p:nvPr/>
        </p:nvSpPr>
        <p:spPr>
          <a:xfrm>
            <a:off x="10732741" y="5155057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09A3C5-CB0A-3AEA-F8C1-5A9BCA0E4B7D}"/>
              </a:ext>
            </a:extLst>
          </p:cNvPr>
          <p:cNvCxnSpPr>
            <a:cxnSpLocks/>
          </p:cNvCxnSpPr>
          <p:nvPr/>
        </p:nvCxnSpPr>
        <p:spPr>
          <a:xfrm flipV="1">
            <a:off x="446941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072D534-1FF6-6C23-97A7-704D00C2A454}"/>
              </a:ext>
            </a:extLst>
          </p:cNvPr>
          <p:cNvCxnSpPr>
            <a:cxnSpLocks/>
          </p:cNvCxnSpPr>
          <p:nvPr/>
        </p:nvCxnSpPr>
        <p:spPr>
          <a:xfrm flipV="1">
            <a:off x="550585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8A196A-CAC2-9653-3061-D676E673F53B}"/>
              </a:ext>
            </a:extLst>
          </p:cNvPr>
          <p:cNvCxnSpPr>
            <a:cxnSpLocks/>
          </p:cNvCxnSpPr>
          <p:nvPr/>
        </p:nvCxnSpPr>
        <p:spPr>
          <a:xfrm flipH="1" flipV="1">
            <a:off x="6301735" y="5232080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F4E1C8-9073-5050-9192-6EC8CC6B80BF}"/>
              </a:ext>
            </a:extLst>
          </p:cNvPr>
          <p:cNvCxnSpPr>
            <a:cxnSpLocks/>
          </p:cNvCxnSpPr>
          <p:nvPr/>
        </p:nvCxnSpPr>
        <p:spPr>
          <a:xfrm flipH="1" flipV="1">
            <a:off x="8378185" y="523039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AEEA9BE-5EE4-EC31-8C7E-DB32AE9A3B67}"/>
              </a:ext>
            </a:extLst>
          </p:cNvPr>
          <p:cNvCxnSpPr>
            <a:cxnSpLocks/>
          </p:cNvCxnSpPr>
          <p:nvPr/>
        </p:nvCxnSpPr>
        <p:spPr>
          <a:xfrm flipV="1">
            <a:off x="7557599" y="517330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B4A9EC-491F-B400-BDEC-B11CC22A44B0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73C732F-0298-BE6F-CF6D-B4617D9E7FBA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D973C1-FA92-D375-5C1D-833F3875E1D4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C6609-0D29-429E-5386-2B86E09E03B8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2C9048E-7FC8-AA52-A513-037759338284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8B8B5F2-42A3-4A5A-860F-93B1607958C6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4DAE83-109C-AD91-6C90-7CD90B9834A1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F7564AD-4C8C-E599-7D2D-F95719C2D6D0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162849-DB32-D105-41B7-A04326F5D009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A3A169E-A4E8-092D-4160-1925273940AA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24BCCE8-18C1-6B5B-611C-DDF2FA6D907F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B0B5601-7B56-A533-1CBD-A045323C3CBB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2C9F10A-E989-2D92-EF1B-7259EAB2FD5E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2056A6F-6F31-DF48-D20F-974F77812D65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4F2E785-84C8-FAFA-C5B9-ABFF6086CA01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D4D436-22C0-13B4-411B-9634990928B4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06DFA12-ACD5-0C12-158F-033C1AAA9853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0A9BEE5-DC56-4FAF-7FF1-5DE0F5EC39DE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F62068F-46F6-8DE6-D573-BE37F19CA634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E544F6F-DA0F-A2AA-94C8-497C3D5C825E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4B7BB1C-8E87-A65F-5EF9-8C72BFEEEC8D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4C34FE-3D57-331A-210A-5D2C2F31BF5D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56F4720-7D34-4AA4-743F-DA9C2B3415BD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1AA14DBF-B374-726E-797E-886822B3866D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D6A03FD-0B98-A1E4-17B4-6E5060F89AFC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E1D8635-2200-82F2-5A4E-FC7027301488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9C33845-2B52-88F0-575B-0C27791A48FA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A543D07-E80C-9684-8E5D-AF3701993F1E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446DFE5-A7C8-A849-FC4F-8DA5CF52667C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1286A5-680E-5DF3-4DE4-7F88BE0CE3CE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9883BD4-D1E0-5D9A-5916-A3AB10BAC794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3D6ADDF-E71D-5B08-8206-B601AC0BEC09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5090486-39AC-7E08-2C8C-661037B32FB8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32C06F1-1907-95AE-B323-C01CC0B4FEAC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E747CA5-6068-ED0A-7779-DF215E209D10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5300FD-F838-ECC4-F1AB-926981A212AE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BFE1A16-36E8-8A69-CD44-A4518CC0D0A3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29937A6-D00E-8D54-3551-FA6371A2DF90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5488203-C4A8-0C40-102E-380648E31045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EA09516-03EF-114D-E6E8-83CBD2BBA8AD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7FC66D5-A6B4-3A08-1CA6-F6CE8E55DE1B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94C96E4C-7CC5-93E8-6575-A019A2FF2AAD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99CAE0E-228C-D02E-96AF-93933F3102C6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7925A68-D528-2B0D-6E18-A437EEEAF951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488930C-5BA7-09AC-7C60-3B0921A4F1BA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C11A3A9-C94F-BC0D-EE6C-DE619D2BD630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F48574B-3E6D-7D4F-FFFF-C327867D3DA0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D45907B6-3A11-0F30-7A08-9A6D2CC72CD1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46CAA53-C08D-2B70-C6F7-83356633DF0F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12B45A9-64A5-8FEC-60F5-6DF5D768004D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5EEDB949-9EB3-D683-3B20-8983AFF648AB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464B758-464B-5C29-71A3-A56D5BD5453D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E35252C-17C9-FD45-683E-32BCA604B670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DA0803A1-98FC-712C-81FA-79000F8ECC5B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2A97164-47A5-FA14-23ED-00871B206751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25DEA77C-03CE-AAAC-8D96-2FE28B1C3738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458D37-B34F-762C-27F5-B3FF06CF6F3C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004ED831-8872-4B1C-8D67-78E1606B3066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2902B36-BA1A-4DE2-7CB2-0AF8DA7C35E6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15DB8D9-DFB5-50F7-CFB7-3471078FB795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D8C091C-6FD5-9226-A824-13A2018C7836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4E3EB63-B26E-3ED1-A9A2-B729F15A8552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C1F8EDB5-9AE5-3DBA-6667-8E0EA9183F9F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1E6CEE9-FC05-5BAB-1FC4-9F6835D2ADBE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56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3" grpId="0" animBg="1"/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CF314-B931-9926-929A-F410DA62D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03E71-55EE-66C5-838F-56A348AC9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079E5B-DF87-A615-383C-047C1B91D636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EC490E5-55B3-8546-5EB7-70C0ABBC3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163608"/>
              </p:ext>
            </p:extLst>
          </p:nvPr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6CBC2E3-44A1-2718-FBD5-4D5171D52CC9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383F6E-871C-672F-9B3D-D3B05CA4D32D}"/>
              </a:ext>
            </a:extLst>
          </p:cNvPr>
          <p:cNvCxnSpPr>
            <a:cxnSpLocks/>
          </p:cNvCxnSpPr>
          <p:nvPr/>
        </p:nvCxnSpPr>
        <p:spPr>
          <a:xfrm flipV="1">
            <a:off x="3401553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EC22D90-E3CA-70E5-ABDF-0D03088259A7}"/>
              </a:ext>
            </a:extLst>
          </p:cNvPr>
          <p:cNvSpPr txBox="1"/>
          <p:nvPr/>
        </p:nvSpPr>
        <p:spPr>
          <a:xfrm>
            <a:off x="3523182" y="554416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3EB047-814B-ECD6-605B-746DAC807464}"/>
              </a:ext>
            </a:extLst>
          </p:cNvPr>
          <p:cNvSpPr txBox="1"/>
          <p:nvPr/>
        </p:nvSpPr>
        <p:spPr>
          <a:xfrm>
            <a:off x="4558809" y="554416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F91143-0F47-0AE8-3C61-CDDC9EE678C1}"/>
              </a:ext>
            </a:extLst>
          </p:cNvPr>
          <p:cNvSpPr txBox="1"/>
          <p:nvPr/>
        </p:nvSpPr>
        <p:spPr>
          <a:xfrm>
            <a:off x="5594436" y="554416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480311-C476-5AA3-83F6-1040AD1C02C4}"/>
              </a:ext>
            </a:extLst>
          </p:cNvPr>
          <p:cNvSpPr txBox="1"/>
          <p:nvPr/>
        </p:nvSpPr>
        <p:spPr>
          <a:xfrm>
            <a:off x="6635259" y="554416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00DBEA-6A15-8828-5920-BF53FC812D40}"/>
              </a:ext>
            </a:extLst>
          </p:cNvPr>
          <p:cNvSpPr txBox="1"/>
          <p:nvPr/>
        </p:nvSpPr>
        <p:spPr>
          <a:xfrm>
            <a:off x="7670886" y="554416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CC961-152E-5656-A227-2D8CA9CBA610}"/>
              </a:ext>
            </a:extLst>
          </p:cNvPr>
          <p:cNvSpPr txBox="1"/>
          <p:nvPr/>
        </p:nvSpPr>
        <p:spPr>
          <a:xfrm>
            <a:off x="8656290" y="554416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8FE34A-F6D7-2E22-684D-F771F652BFFF}"/>
              </a:ext>
            </a:extLst>
          </p:cNvPr>
          <p:cNvSpPr txBox="1"/>
          <p:nvPr/>
        </p:nvSpPr>
        <p:spPr>
          <a:xfrm>
            <a:off x="9697113" y="554416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56CE7B-5707-C3B4-F022-9B4D0914ADC7}"/>
              </a:ext>
            </a:extLst>
          </p:cNvPr>
          <p:cNvCxnSpPr>
            <a:cxnSpLocks/>
          </p:cNvCxnSpPr>
          <p:nvPr/>
        </p:nvCxnSpPr>
        <p:spPr>
          <a:xfrm flipH="1">
            <a:off x="10351739" y="573861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4842FFA-3BC7-CA81-C3F6-91D973E5C8C0}"/>
              </a:ext>
            </a:extLst>
          </p:cNvPr>
          <p:cNvSpPr txBox="1"/>
          <p:nvPr/>
        </p:nvSpPr>
        <p:spPr>
          <a:xfrm>
            <a:off x="10732740" y="5544163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6B3F2F-60B8-7148-4D68-D9764E781DA7}"/>
              </a:ext>
            </a:extLst>
          </p:cNvPr>
          <p:cNvCxnSpPr>
            <a:cxnSpLocks/>
          </p:cNvCxnSpPr>
          <p:nvPr/>
        </p:nvCxnSpPr>
        <p:spPr>
          <a:xfrm flipV="1">
            <a:off x="4469417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2B7381B-6FFB-F4DB-2C66-8492462C649F}"/>
              </a:ext>
            </a:extLst>
          </p:cNvPr>
          <p:cNvCxnSpPr>
            <a:cxnSpLocks/>
          </p:cNvCxnSpPr>
          <p:nvPr/>
        </p:nvCxnSpPr>
        <p:spPr>
          <a:xfrm flipV="1">
            <a:off x="6541428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9DC0F27-FD0F-CEB3-1F06-89D3F2F53697}"/>
              </a:ext>
            </a:extLst>
          </p:cNvPr>
          <p:cNvCxnSpPr>
            <a:cxnSpLocks/>
          </p:cNvCxnSpPr>
          <p:nvPr/>
        </p:nvCxnSpPr>
        <p:spPr>
          <a:xfrm flipH="1" flipV="1">
            <a:off x="5297227" y="5620484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9E1C05B-5266-0CC9-6092-81FB3D2603F8}"/>
              </a:ext>
            </a:extLst>
          </p:cNvPr>
          <p:cNvCxnSpPr>
            <a:cxnSpLocks/>
          </p:cNvCxnSpPr>
          <p:nvPr/>
        </p:nvCxnSpPr>
        <p:spPr>
          <a:xfrm flipH="1" flipV="1">
            <a:off x="9397212" y="5613867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0B94A07-44AC-97D0-0E58-62A3FDC928B8}"/>
              </a:ext>
            </a:extLst>
          </p:cNvPr>
          <p:cNvCxnSpPr>
            <a:cxnSpLocks/>
          </p:cNvCxnSpPr>
          <p:nvPr/>
        </p:nvCxnSpPr>
        <p:spPr>
          <a:xfrm flipV="1">
            <a:off x="7577053" y="5593163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66E428-AA64-4AEA-1055-856EB3EF5F97}"/>
              </a:ext>
            </a:extLst>
          </p:cNvPr>
          <p:cNvCxnSpPr>
            <a:cxnSpLocks/>
          </p:cNvCxnSpPr>
          <p:nvPr/>
        </p:nvCxnSpPr>
        <p:spPr>
          <a:xfrm flipV="1">
            <a:off x="8556304" y="557745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82B329-8714-F3DD-63F3-5D102AD7A294}"/>
              </a:ext>
            </a:extLst>
          </p:cNvPr>
          <p:cNvCxnSpPr>
            <a:cxnSpLocks/>
          </p:cNvCxnSpPr>
          <p:nvPr/>
        </p:nvCxnSpPr>
        <p:spPr>
          <a:xfrm flipV="1">
            <a:off x="3401554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CA5A4B6-7E4B-F782-0D73-5BDF033E1929}"/>
              </a:ext>
            </a:extLst>
          </p:cNvPr>
          <p:cNvSpPr txBox="1"/>
          <p:nvPr/>
        </p:nvSpPr>
        <p:spPr>
          <a:xfrm>
            <a:off x="3523183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3C3338A-2125-6900-2D45-06A3DC401A9F}"/>
              </a:ext>
            </a:extLst>
          </p:cNvPr>
          <p:cNvSpPr txBox="1"/>
          <p:nvPr/>
        </p:nvSpPr>
        <p:spPr>
          <a:xfrm>
            <a:off x="455881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7ACB35-D5B6-47CB-FF29-EDEC79C2025D}"/>
              </a:ext>
            </a:extLst>
          </p:cNvPr>
          <p:cNvSpPr txBox="1"/>
          <p:nvPr/>
        </p:nvSpPr>
        <p:spPr>
          <a:xfrm>
            <a:off x="559443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644719-D7F2-E4D4-ECE7-A2E4D4E70064}"/>
              </a:ext>
            </a:extLst>
          </p:cNvPr>
          <p:cNvSpPr txBox="1"/>
          <p:nvPr/>
        </p:nvSpPr>
        <p:spPr>
          <a:xfrm>
            <a:off x="663526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A7D676-AA3E-ACBD-88B2-7D40F5AF96C2}"/>
              </a:ext>
            </a:extLst>
          </p:cNvPr>
          <p:cNvSpPr txBox="1"/>
          <p:nvPr/>
        </p:nvSpPr>
        <p:spPr>
          <a:xfrm>
            <a:off x="767088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2301023-ED5A-A5FD-86A9-371B931989E4}"/>
              </a:ext>
            </a:extLst>
          </p:cNvPr>
          <p:cNvSpPr txBox="1"/>
          <p:nvPr/>
        </p:nvSpPr>
        <p:spPr>
          <a:xfrm>
            <a:off x="865629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7295678-A93C-6081-562D-96BE136E6F0D}"/>
              </a:ext>
            </a:extLst>
          </p:cNvPr>
          <p:cNvCxnSpPr>
            <a:cxnSpLocks/>
          </p:cNvCxnSpPr>
          <p:nvPr/>
        </p:nvCxnSpPr>
        <p:spPr>
          <a:xfrm flipH="1">
            <a:off x="9316113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BB03006-62A6-1311-6314-BB73600DD86C}"/>
              </a:ext>
            </a:extLst>
          </p:cNvPr>
          <p:cNvSpPr txBox="1"/>
          <p:nvPr/>
        </p:nvSpPr>
        <p:spPr>
          <a:xfrm>
            <a:off x="9697114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6B30BC-EB5F-AD08-C411-85FC5866AD8B}"/>
              </a:ext>
            </a:extLst>
          </p:cNvPr>
          <p:cNvCxnSpPr>
            <a:cxnSpLocks/>
          </p:cNvCxnSpPr>
          <p:nvPr/>
        </p:nvCxnSpPr>
        <p:spPr>
          <a:xfrm flipH="1">
            <a:off x="10351740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FB10770-6524-A634-FC26-198B00754D00}"/>
              </a:ext>
            </a:extLst>
          </p:cNvPr>
          <p:cNvSpPr txBox="1"/>
          <p:nvPr/>
        </p:nvSpPr>
        <p:spPr>
          <a:xfrm>
            <a:off x="1073274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FB5DF1-A0B5-41AD-C2B2-571C2A7D3983}"/>
              </a:ext>
            </a:extLst>
          </p:cNvPr>
          <p:cNvCxnSpPr>
            <a:cxnSpLocks/>
          </p:cNvCxnSpPr>
          <p:nvPr/>
        </p:nvCxnSpPr>
        <p:spPr>
          <a:xfrm flipV="1">
            <a:off x="446941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74F4955-14AF-75E1-8717-FC8511755C05}"/>
              </a:ext>
            </a:extLst>
          </p:cNvPr>
          <p:cNvCxnSpPr>
            <a:cxnSpLocks/>
          </p:cNvCxnSpPr>
          <p:nvPr/>
        </p:nvCxnSpPr>
        <p:spPr>
          <a:xfrm flipV="1">
            <a:off x="550585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0DB9B06-2AAD-E985-5231-58A6CA5D74B2}"/>
              </a:ext>
            </a:extLst>
          </p:cNvPr>
          <p:cNvCxnSpPr>
            <a:cxnSpLocks/>
          </p:cNvCxnSpPr>
          <p:nvPr/>
        </p:nvCxnSpPr>
        <p:spPr>
          <a:xfrm flipH="1" flipV="1">
            <a:off x="6301735" y="5232080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A3CC502-1F5A-221D-0C6D-7B3EAC9C0E94}"/>
              </a:ext>
            </a:extLst>
          </p:cNvPr>
          <p:cNvCxnSpPr>
            <a:cxnSpLocks/>
          </p:cNvCxnSpPr>
          <p:nvPr/>
        </p:nvCxnSpPr>
        <p:spPr>
          <a:xfrm flipH="1" flipV="1">
            <a:off x="8378185" y="523039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51E15E-10AB-EB5A-4A83-CA86688AB1AF}"/>
              </a:ext>
            </a:extLst>
          </p:cNvPr>
          <p:cNvCxnSpPr>
            <a:cxnSpLocks/>
          </p:cNvCxnSpPr>
          <p:nvPr/>
        </p:nvCxnSpPr>
        <p:spPr>
          <a:xfrm flipV="1">
            <a:off x="7557599" y="517330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3D4F1CC5-F6CF-0E0D-4531-AD59C5A42F9F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8459245B-F73E-DEA5-39FA-66E0225F1F64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9469D9-1CF0-9A1D-0125-291FCBEB0F56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B63DF5-EF04-30F4-5EB3-D7600AA4283D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E7F48D-EC1B-A320-5E4C-9E2D21DD823A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FED33C4-73B5-EBD6-495D-F6541F2D8CB6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9B76C8-A46A-1510-58D5-397BDA150794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04DE72F-7967-BFA3-CAC7-2AEDF2EF8B35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9841444-FE6F-24FA-9136-C82024ED18E7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C189626-FEF5-10E5-9ED2-DF05F2123945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34E6DE6-3A07-95E4-E168-69A8BC74EB92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47851779-3A4C-4219-995E-D85A62D17856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B6B1D9A-4905-5247-CEDE-5BA3CF89AB16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23D9075-8915-9990-AC2C-8F53639BBB06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CA7F87-5690-D559-7919-CCA15B356C9A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6EF01B-01EC-01CF-B6F8-11AF4745FF54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A5FA729-18A6-1449-752B-FA5987BD7256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E1131C7-E73E-C6E8-F78A-E35E1A40A034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5E76B8-5507-BA38-7F11-1D28D6CDABED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B119346-5AF6-B3EF-2194-1BA939D9CFA0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93E84EA-1628-C55A-2E02-7825B8E92E2A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B92D1E-B2CF-742E-9EE1-98C2E9D4AC38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359C996-D4AF-C0DF-8763-82CC628E80CB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1958DB8-3DA5-EC70-F183-0889F34A5E21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D7B0672-F8B3-9581-F431-6EB3619A2155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9763842-A39B-0DEB-7C45-6A9E2B47EDC9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1C610B7-FEE5-A245-204A-077DDC783531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E0E8206-1867-2C51-86BE-4C544D5136D8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9856E59B-61F7-C248-44AA-B81E5ADB5711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CABE357-ED59-C452-B441-82D96D588BFC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6EF990E-B28B-A5E4-BFFA-193E5B03375E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EA54EEF-F2A6-15DA-6294-FE85D1D3544C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2554499-FFE0-E0BF-1789-D6832D37DA27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CF5969E-6195-C6D2-5AC3-9115A0FBA643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88E9A3C-4911-C0B8-F2AE-E6850C920C56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13A548D-C3D2-1B34-B3C1-8C6FBFA2B12B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F4CE405-E097-8B18-3E4F-085A7481A6B8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33DF777-5A6E-C1D9-B46C-F033F693C600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3F198CF-1161-EFB0-A28F-3DE432593294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3BE14B9B-847A-9FA8-7C0F-631CC85024D9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8C56EF05-36C2-F125-958C-1234FB42466F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EEF1E6F7-0C5D-BD6C-09E5-2A7C97219E93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9E80E01-2307-F242-29F0-57E3E552B6FB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8C21B64-0B99-D326-2D39-CD6C7472A48D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600E3D1-C933-609B-F3ED-80F12372D2F6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75E15F5-9FE3-0369-8974-491C58996B70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E3762DE-C490-0158-E3FC-706EA9ED02B4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470B12B6-A522-E3EA-8716-0EB76265F3EE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B4E6929-A660-FA3D-63D4-5683B96E451D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9DA6D69-5D6B-DD97-540E-D9648E3EE204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FF625CB4-26BA-0113-D3B2-33702CE20272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B1EBF109-EDB7-EBFE-9C0C-1634361D2B98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B97CCB-441A-2AF9-91C0-4FE19D525106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FDECAE91-3EB3-65AD-E764-F92B5D093C32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E570FFC-30A1-B390-08AD-FCB62FF32D0A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EC2B3C-5656-F033-C728-0DA85840EF65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368754B-9B9F-8072-E4A0-2F23D2BDF9B5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E40CC53C-661C-9E38-2B70-6A6AE1111D51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92A99A4-63D4-7814-9866-CD05BF6891B8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279DF828-222D-CC8C-B4D5-EE771809546D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ACF75C2-EE20-8BD2-1732-2275F6EF52D8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C592380-5996-896A-3065-16713D6F1C2A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71BFCD-126A-62C6-AEA7-66EFB0259A38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D1BB840A-4753-0D64-C565-E82FA3B13D8E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1644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9ECD68-5714-ED2F-52DD-EC497E237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F5BD-E534-54CE-1710-97B15427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BE3811-AECB-A7D3-0B4C-83A216B07B7E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8EDFA8-9618-1606-16F2-6C1F8167FC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0691231"/>
              </p:ext>
            </p:extLst>
          </p:nvPr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E350736-E11C-4ED5-2366-4ADF4DBE5384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2EBA19B-0A27-7A86-F82C-D71E75C4D6F1}"/>
              </a:ext>
            </a:extLst>
          </p:cNvPr>
          <p:cNvCxnSpPr>
            <a:cxnSpLocks/>
          </p:cNvCxnSpPr>
          <p:nvPr/>
        </p:nvCxnSpPr>
        <p:spPr>
          <a:xfrm flipV="1">
            <a:off x="5492999" y="599194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6167B2A-F46C-97D8-84AB-BC7F5625FB3B}"/>
              </a:ext>
            </a:extLst>
          </p:cNvPr>
          <p:cNvSpPr txBox="1"/>
          <p:nvPr/>
        </p:nvSpPr>
        <p:spPr>
          <a:xfrm>
            <a:off x="3523182" y="595272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D71A1-DD00-0A57-0E5D-BCF4F145FDC3}"/>
              </a:ext>
            </a:extLst>
          </p:cNvPr>
          <p:cNvSpPr txBox="1"/>
          <p:nvPr/>
        </p:nvSpPr>
        <p:spPr>
          <a:xfrm>
            <a:off x="4558809" y="595272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96692-3EF9-5C1D-8DFE-F0A5CD0B56E5}"/>
              </a:ext>
            </a:extLst>
          </p:cNvPr>
          <p:cNvSpPr txBox="1"/>
          <p:nvPr/>
        </p:nvSpPr>
        <p:spPr>
          <a:xfrm>
            <a:off x="5594436" y="595272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18EB41-834D-6C88-A741-6AECD8E61554}"/>
              </a:ext>
            </a:extLst>
          </p:cNvPr>
          <p:cNvSpPr txBox="1"/>
          <p:nvPr/>
        </p:nvSpPr>
        <p:spPr>
          <a:xfrm>
            <a:off x="6635259" y="595272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99562E-2BA4-5757-5BCD-9566AC3EF2FC}"/>
              </a:ext>
            </a:extLst>
          </p:cNvPr>
          <p:cNvSpPr txBox="1"/>
          <p:nvPr/>
        </p:nvSpPr>
        <p:spPr>
          <a:xfrm>
            <a:off x="7670886" y="595272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CC5D819-6177-8E4E-2263-EA015EFE6B51}"/>
              </a:ext>
            </a:extLst>
          </p:cNvPr>
          <p:cNvSpPr txBox="1"/>
          <p:nvPr/>
        </p:nvSpPr>
        <p:spPr>
          <a:xfrm>
            <a:off x="8656290" y="595272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5A186-36F8-C8AD-E05C-EE1E0E67F4EC}"/>
              </a:ext>
            </a:extLst>
          </p:cNvPr>
          <p:cNvSpPr txBox="1"/>
          <p:nvPr/>
        </p:nvSpPr>
        <p:spPr>
          <a:xfrm>
            <a:off x="9697113" y="595272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F333A7-AC97-4C3B-D9BB-46A6CF77DF8E}"/>
              </a:ext>
            </a:extLst>
          </p:cNvPr>
          <p:cNvSpPr txBox="1"/>
          <p:nvPr/>
        </p:nvSpPr>
        <p:spPr>
          <a:xfrm>
            <a:off x="10732740" y="5952729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88E3B19-E680-3AB5-F306-558DB2F40398}"/>
              </a:ext>
            </a:extLst>
          </p:cNvPr>
          <p:cNvCxnSpPr>
            <a:cxnSpLocks/>
          </p:cNvCxnSpPr>
          <p:nvPr/>
        </p:nvCxnSpPr>
        <p:spPr>
          <a:xfrm flipV="1">
            <a:off x="4469417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262A177-50DC-2D79-9E92-01598F27C155}"/>
              </a:ext>
            </a:extLst>
          </p:cNvPr>
          <p:cNvCxnSpPr>
            <a:cxnSpLocks/>
          </p:cNvCxnSpPr>
          <p:nvPr/>
        </p:nvCxnSpPr>
        <p:spPr>
          <a:xfrm flipV="1">
            <a:off x="654142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24B7EAB-C5B5-A528-C582-29992CBC3B89}"/>
              </a:ext>
            </a:extLst>
          </p:cNvPr>
          <p:cNvCxnSpPr>
            <a:cxnSpLocks/>
          </p:cNvCxnSpPr>
          <p:nvPr/>
        </p:nvCxnSpPr>
        <p:spPr>
          <a:xfrm flipH="1" flipV="1">
            <a:off x="3223281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831F975-88B1-988F-87BA-A036DF574D3A}"/>
              </a:ext>
            </a:extLst>
          </p:cNvPr>
          <p:cNvCxnSpPr>
            <a:cxnSpLocks/>
          </p:cNvCxnSpPr>
          <p:nvPr/>
        </p:nvCxnSpPr>
        <p:spPr>
          <a:xfrm flipH="1" flipV="1">
            <a:off x="10432839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4D1C3B-F6F8-AFCE-F883-48BEFC6AA93A}"/>
              </a:ext>
            </a:extLst>
          </p:cNvPr>
          <p:cNvCxnSpPr>
            <a:cxnSpLocks/>
          </p:cNvCxnSpPr>
          <p:nvPr/>
        </p:nvCxnSpPr>
        <p:spPr>
          <a:xfrm flipV="1">
            <a:off x="7577053" y="600172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A3028E-EA76-2222-56E6-B18DA2F2BB45}"/>
              </a:ext>
            </a:extLst>
          </p:cNvPr>
          <p:cNvCxnSpPr>
            <a:cxnSpLocks/>
          </p:cNvCxnSpPr>
          <p:nvPr/>
        </p:nvCxnSpPr>
        <p:spPr>
          <a:xfrm flipV="1">
            <a:off x="8556304" y="598602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6B9827A-70F8-BCC9-E684-167DBBB42FF5}"/>
              </a:ext>
            </a:extLst>
          </p:cNvPr>
          <p:cNvCxnSpPr>
            <a:cxnSpLocks/>
          </p:cNvCxnSpPr>
          <p:nvPr/>
        </p:nvCxnSpPr>
        <p:spPr>
          <a:xfrm flipV="1">
            <a:off x="960364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B0EDB7-CAF7-CCB5-9235-E925FA11B769}"/>
              </a:ext>
            </a:extLst>
          </p:cNvPr>
          <p:cNvCxnSpPr>
            <a:cxnSpLocks/>
          </p:cNvCxnSpPr>
          <p:nvPr/>
        </p:nvCxnSpPr>
        <p:spPr>
          <a:xfrm flipV="1">
            <a:off x="3401553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7987FA5-E552-E26C-6119-B8FF57175FE3}"/>
              </a:ext>
            </a:extLst>
          </p:cNvPr>
          <p:cNvSpPr txBox="1"/>
          <p:nvPr/>
        </p:nvSpPr>
        <p:spPr>
          <a:xfrm>
            <a:off x="3523182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2A6A3F-F42E-4E5F-9BCB-7F073C4EDA1B}"/>
              </a:ext>
            </a:extLst>
          </p:cNvPr>
          <p:cNvSpPr txBox="1"/>
          <p:nvPr/>
        </p:nvSpPr>
        <p:spPr>
          <a:xfrm>
            <a:off x="455880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D778D4-C16F-798F-F88A-C656F37A3DC3}"/>
              </a:ext>
            </a:extLst>
          </p:cNvPr>
          <p:cNvSpPr txBox="1"/>
          <p:nvPr/>
        </p:nvSpPr>
        <p:spPr>
          <a:xfrm>
            <a:off x="559443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4F8894-70FD-8820-E941-ECFE26C3ACC8}"/>
              </a:ext>
            </a:extLst>
          </p:cNvPr>
          <p:cNvSpPr txBox="1"/>
          <p:nvPr/>
        </p:nvSpPr>
        <p:spPr>
          <a:xfrm>
            <a:off x="663525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2BB02B-C298-19E0-DCFE-83C28F8A475B}"/>
              </a:ext>
            </a:extLst>
          </p:cNvPr>
          <p:cNvSpPr txBox="1"/>
          <p:nvPr/>
        </p:nvSpPr>
        <p:spPr>
          <a:xfrm>
            <a:off x="767088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B242524-D188-EA63-947D-1A799A5823B7}"/>
              </a:ext>
            </a:extLst>
          </p:cNvPr>
          <p:cNvSpPr txBox="1"/>
          <p:nvPr/>
        </p:nvSpPr>
        <p:spPr>
          <a:xfrm>
            <a:off x="865629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BCD9F88-FBDB-3795-0380-74BB3392B084}"/>
              </a:ext>
            </a:extLst>
          </p:cNvPr>
          <p:cNvSpPr txBox="1"/>
          <p:nvPr/>
        </p:nvSpPr>
        <p:spPr>
          <a:xfrm>
            <a:off x="9697113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94D857-7BB1-46FB-6380-504A615F015A}"/>
              </a:ext>
            </a:extLst>
          </p:cNvPr>
          <p:cNvCxnSpPr>
            <a:cxnSpLocks/>
          </p:cNvCxnSpPr>
          <p:nvPr/>
        </p:nvCxnSpPr>
        <p:spPr>
          <a:xfrm flipH="1">
            <a:off x="10351739" y="573861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D51F35F-A205-851B-D98D-26E12B5316A0}"/>
              </a:ext>
            </a:extLst>
          </p:cNvPr>
          <p:cNvSpPr txBox="1"/>
          <p:nvPr/>
        </p:nvSpPr>
        <p:spPr>
          <a:xfrm>
            <a:off x="1073274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CA42B1-CF78-82DA-AC9D-9927CCB028FE}"/>
              </a:ext>
            </a:extLst>
          </p:cNvPr>
          <p:cNvCxnSpPr>
            <a:cxnSpLocks/>
          </p:cNvCxnSpPr>
          <p:nvPr/>
        </p:nvCxnSpPr>
        <p:spPr>
          <a:xfrm flipV="1">
            <a:off x="4469417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28B770-F649-D3D1-73C0-31273BBC78F0}"/>
              </a:ext>
            </a:extLst>
          </p:cNvPr>
          <p:cNvCxnSpPr>
            <a:cxnSpLocks/>
          </p:cNvCxnSpPr>
          <p:nvPr/>
        </p:nvCxnSpPr>
        <p:spPr>
          <a:xfrm flipV="1">
            <a:off x="6541428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4DCED06-D3D2-021A-389F-18484DBD6B07}"/>
              </a:ext>
            </a:extLst>
          </p:cNvPr>
          <p:cNvCxnSpPr>
            <a:cxnSpLocks/>
          </p:cNvCxnSpPr>
          <p:nvPr/>
        </p:nvCxnSpPr>
        <p:spPr>
          <a:xfrm flipH="1" flipV="1">
            <a:off x="5297227" y="5620484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8D2B10-5A87-17F0-5C05-E6DA33188167}"/>
              </a:ext>
            </a:extLst>
          </p:cNvPr>
          <p:cNvCxnSpPr>
            <a:cxnSpLocks/>
          </p:cNvCxnSpPr>
          <p:nvPr/>
        </p:nvCxnSpPr>
        <p:spPr>
          <a:xfrm flipH="1" flipV="1">
            <a:off x="9397212" y="5613867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A4AB05-440C-54F5-4731-A2C45626DE74}"/>
              </a:ext>
            </a:extLst>
          </p:cNvPr>
          <p:cNvCxnSpPr>
            <a:cxnSpLocks/>
          </p:cNvCxnSpPr>
          <p:nvPr/>
        </p:nvCxnSpPr>
        <p:spPr>
          <a:xfrm flipV="1">
            <a:off x="7577053" y="5593163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152C66-97F0-1BFC-2E82-E54F813192BE}"/>
              </a:ext>
            </a:extLst>
          </p:cNvPr>
          <p:cNvCxnSpPr>
            <a:cxnSpLocks/>
          </p:cNvCxnSpPr>
          <p:nvPr/>
        </p:nvCxnSpPr>
        <p:spPr>
          <a:xfrm flipV="1">
            <a:off x="8556304" y="557745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DD6822E-29EC-DED0-6D53-30B5B97A660A}"/>
              </a:ext>
            </a:extLst>
          </p:cNvPr>
          <p:cNvCxnSpPr>
            <a:cxnSpLocks/>
          </p:cNvCxnSpPr>
          <p:nvPr/>
        </p:nvCxnSpPr>
        <p:spPr>
          <a:xfrm flipV="1">
            <a:off x="3401554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B0B437F-6E9E-6790-EDED-2761A496E244}"/>
              </a:ext>
            </a:extLst>
          </p:cNvPr>
          <p:cNvSpPr txBox="1"/>
          <p:nvPr/>
        </p:nvSpPr>
        <p:spPr>
          <a:xfrm>
            <a:off x="3523183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F5A12F2-6D0A-01A1-9BB4-7E7AFD9FC0AD}"/>
              </a:ext>
            </a:extLst>
          </p:cNvPr>
          <p:cNvSpPr txBox="1"/>
          <p:nvPr/>
        </p:nvSpPr>
        <p:spPr>
          <a:xfrm>
            <a:off x="455881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56FC0C-A36B-2736-EFEF-181AF7C3738F}"/>
              </a:ext>
            </a:extLst>
          </p:cNvPr>
          <p:cNvSpPr txBox="1"/>
          <p:nvPr/>
        </p:nvSpPr>
        <p:spPr>
          <a:xfrm>
            <a:off x="559443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7C4DB18-4C4A-1C49-BB21-59F896410246}"/>
              </a:ext>
            </a:extLst>
          </p:cNvPr>
          <p:cNvSpPr txBox="1"/>
          <p:nvPr/>
        </p:nvSpPr>
        <p:spPr>
          <a:xfrm>
            <a:off x="663526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1B5A1A-3432-20C4-5EA0-00AE5C07C714}"/>
              </a:ext>
            </a:extLst>
          </p:cNvPr>
          <p:cNvSpPr txBox="1"/>
          <p:nvPr/>
        </p:nvSpPr>
        <p:spPr>
          <a:xfrm>
            <a:off x="767088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43714-4347-5DBE-7EE0-D79E2654C7A7}"/>
              </a:ext>
            </a:extLst>
          </p:cNvPr>
          <p:cNvSpPr txBox="1"/>
          <p:nvPr/>
        </p:nvSpPr>
        <p:spPr>
          <a:xfrm>
            <a:off x="865629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1F3B7C8-6294-7F6C-F947-5AA17FA40C21}"/>
              </a:ext>
            </a:extLst>
          </p:cNvPr>
          <p:cNvCxnSpPr>
            <a:cxnSpLocks/>
          </p:cNvCxnSpPr>
          <p:nvPr/>
        </p:nvCxnSpPr>
        <p:spPr>
          <a:xfrm flipH="1">
            <a:off x="9316113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31BDDFA-790D-A256-8CBD-982809717D9F}"/>
              </a:ext>
            </a:extLst>
          </p:cNvPr>
          <p:cNvSpPr txBox="1"/>
          <p:nvPr/>
        </p:nvSpPr>
        <p:spPr>
          <a:xfrm>
            <a:off x="9697114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56902BC-3319-D1E2-F3CD-6101ED139CB1}"/>
              </a:ext>
            </a:extLst>
          </p:cNvPr>
          <p:cNvCxnSpPr>
            <a:cxnSpLocks/>
          </p:cNvCxnSpPr>
          <p:nvPr/>
        </p:nvCxnSpPr>
        <p:spPr>
          <a:xfrm flipH="1">
            <a:off x="10351740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989D8AF-883B-D933-2B35-20C9EB37E32D}"/>
              </a:ext>
            </a:extLst>
          </p:cNvPr>
          <p:cNvSpPr txBox="1"/>
          <p:nvPr/>
        </p:nvSpPr>
        <p:spPr>
          <a:xfrm>
            <a:off x="1073274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61B7587-BFC3-2AD8-E173-5A237C463118}"/>
              </a:ext>
            </a:extLst>
          </p:cNvPr>
          <p:cNvCxnSpPr>
            <a:cxnSpLocks/>
          </p:cNvCxnSpPr>
          <p:nvPr/>
        </p:nvCxnSpPr>
        <p:spPr>
          <a:xfrm flipV="1">
            <a:off x="446941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90C2AC0-8DC5-E700-5FA8-18C4F886A877}"/>
              </a:ext>
            </a:extLst>
          </p:cNvPr>
          <p:cNvCxnSpPr>
            <a:cxnSpLocks/>
          </p:cNvCxnSpPr>
          <p:nvPr/>
        </p:nvCxnSpPr>
        <p:spPr>
          <a:xfrm flipV="1">
            <a:off x="550585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D0BF55F-3E08-55A6-1F50-C7ED781E19D2}"/>
              </a:ext>
            </a:extLst>
          </p:cNvPr>
          <p:cNvCxnSpPr>
            <a:cxnSpLocks/>
          </p:cNvCxnSpPr>
          <p:nvPr/>
        </p:nvCxnSpPr>
        <p:spPr>
          <a:xfrm flipH="1" flipV="1">
            <a:off x="6301735" y="5232080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AC3B6B9-680C-3459-9239-EE2BA21B8E95}"/>
              </a:ext>
            </a:extLst>
          </p:cNvPr>
          <p:cNvCxnSpPr>
            <a:cxnSpLocks/>
          </p:cNvCxnSpPr>
          <p:nvPr/>
        </p:nvCxnSpPr>
        <p:spPr>
          <a:xfrm flipH="1" flipV="1">
            <a:off x="8378185" y="523039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78ABF9-3D25-DD17-301A-2E3EF29EBD43}"/>
              </a:ext>
            </a:extLst>
          </p:cNvPr>
          <p:cNvCxnSpPr>
            <a:cxnSpLocks/>
          </p:cNvCxnSpPr>
          <p:nvPr/>
        </p:nvCxnSpPr>
        <p:spPr>
          <a:xfrm flipV="1">
            <a:off x="7557599" y="517330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F45A29-084A-EC81-FF65-640C34B17FFD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443FEA61-9A32-A7FC-97DB-477751A50706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1F3F34-50CE-B6C7-A4CC-4D6A382330D0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306B1C6-8C5A-1EA2-EF38-4CFC7D3698B9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438A3C-C0ED-F802-3D9F-BF2E24BEC398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D41F3C-7A2E-F78A-B777-25F850ECAABA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A447079-8B14-C7E1-983C-82450210F035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FF35D2BE-D19F-5489-D1AD-328F6FE4BAD7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1472830-EA33-F26E-7F6A-26FE26C5AE11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9DB8EED-27F7-31A9-D723-1094CB49C6CF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23555A8-3C17-12CD-3ECA-6A4FCC92320A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B4493F6-93A6-5A70-89F5-34863972B855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CB183D7-0E47-7F88-9AEC-84E5863C80C6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B0F2CB5-CCAC-DF1C-F223-71C78385738B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334131E-B054-D6B8-4C88-E1230621EB6D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35372AC5-5350-2954-8C1F-D4DADD2BB0A7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64362CB-7080-DE07-E303-254F33BB03DC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670FF41-4752-BA74-8A41-EE014904A146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07F53DD-4844-DD1E-1340-D1B754643F5C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E998BDA8-F365-9C19-14F4-B63439FDB55F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5E5EACA-4083-8CC8-EB5E-4D7CEDA17B2F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3C93613-42A6-6307-E873-595C1C87DD55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C394C0-B839-0444-8E45-7FF45A6AA560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6BE1585-5076-9066-E996-049760C6907D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71C5851-C1AB-A0BF-13AA-29241064B5F3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9A86FAE-0CA3-0DEB-4BD2-3ADF45540079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B58A3FBC-39C3-CF5A-F243-B50462B3936D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6969945-5A84-CC74-CEA1-348CFE232D76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7702CD7-DA15-ED1E-F0B1-358AD3826C9C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D06A66D-C461-ED94-B8E9-C9FAADBDAB99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7655C23-6660-2FFD-861B-335D212DB29E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BBE7BB0-3ACF-9D59-4FCE-999399217DB4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260A44A-39F2-2ED4-07DF-1D1E33EF8295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FFA7C9-9760-70C0-A1A7-11E1148AA456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5D175B4-889C-A2E3-C3DA-90D38A01942E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833B8DE-C3A4-303B-134B-A1C533715E53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1C34B6E-2E7E-C159-DC35-38E9DDBCD30B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1BCFFC0-92CB-391C-A14C-DA2CBA17309B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A75FD2FE-930E-0E1D-E424-B0A0B5BE5117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F3AFE07-574A-A32E-5776-734F9FC830C6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4C77D22-4D12-2EC6-9E0E-0D231A00D1D9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A140C87D-927E-C443-687D-95BAE4B03C2C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729B4E3-5D04-28AA-E869-A2093048D580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ED7BE690-069D-2E5E-57B8-2FB79083A820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A52C7D1D-EF32-CDD2-B9C1-7E1625DA7382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A1B68D0-EED4-BA0B-3598-D9CC0D274F23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3515833-C0E1-0DCF-F6F2-C2FFB537770A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33C9FA70-3F6E-515D-E47C-4E8C0E909550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0B60DAC-4A37-63F9-BA47-E84DEC50DBAD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DECC099-35BB-06C3-9300-D4321ED4EE22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A2F57C93-669B-9049-E864-E19A926D3685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4478625-4130-3BE4-5847-4D8D08F0EAFC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6DDC6A9-C2F3-1BD6-D464-1D6598796861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633CFAB-CBD6-E5C3-4A1A-385CF75A6528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4C9BCEF-274D-E1B9-2692-ED5EDB5D0777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DC46568-E45C-130F-21E1-C64657E08045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0772CB7B-AD58-8E04-2AD7-21FB72CC44FA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8F7BBA5-AA80-BE9E-7B66-E42F0039761A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6C7C4AD-2EDA-63D9-5858-00D6022A05C7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923978D8-E226-2B2B-FE17-D4E1CEFE9699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CD750E2-764E-CB3B-B601-0D347D0771E1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B047EA9-BD0F-488E-1A8F-7D2BD7788565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2775846-9C58-D26B-2682-4209CD7551ED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B338EB7-0785-ED1C-899B-9312B41955F7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11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BA305-625A-3F59-95A8-00835AD0D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03A2E-2EBF-91BC-C3F8-85136331F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63B03B-678E-8A93-D003-93709F63ADE6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8A3FC18-9AE6-E73C-48FC-9CC9C9F660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179466"/>
              </p:ext>
            </p:extLst>
          </p:nvPr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82BF95-9F10-B0C3-A6AB-DC03BB53CA5D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99CEC71-8676-418C-C0B5-D2B4AB4B251B}"/>
              </a:ext>
            </a:extLst>
          </p:cNvPr>
          <p:cNvCxnSpPr>
            <a:cxnSpLocks/>
          </p:cNvCxnSpPr>
          <p:nvPr/>
        </p:nvCxnSpPr>
        <p:spPr>
          <a:xfrm flipV="1">
            <a:off x="5492999" y="599194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BF04A4F-3E12-970A-2D50-D3CF617A6EEE}"/>
              </a:ext>
            </a:extLst>
          </p:cNvPr>
          <p:cNvSpPr txBox="1"/>
          <p:nvPr/>
        </p:nvSpPr>
        <p:spPr>
          <a:xfrm>
            <a:off x="3523182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C529DE-2E8E-CEDD-0FC6-9471B5DBFB12}"/>
              </a:ext>
            </a:extLst>
          </p:cNvPr>
          <p:cNvSpPr txBox="1"/>
          <p:nvPr/>
        </p:nvSpPr>
        <p:spPr>
          <a:xfrm>
            <a:off x="455880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A3D109-928E-5935-B82E-14274CF2B3A6}"/>
              </a:ext>
            </a:extLst>
          </p:cNvPr>
          <p:cNvSpPr txBox="1"/>
          <p:nvPr/>
        </p:nvSpPr>
        <p:spPr>
          <a:xfrm>
            <a:off x="559443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45C6A5-4B1B-41D6-4FB3-90FFDF4F3340}"/>
              </a:ext>
            </a:extLst>
          </p:cNvPr>
          <p:cNvSpPr txBox="1"/>
          <p:nvPr/>
        </p:nvSpPr>
        <p:spPr>
          <a:xfrm>
            <a:off x="663525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B1D0D5-22DA-C1DB-C6D5-C5F438107123}"/>
              </a:ext>
            </a:extLst>
          </p:cNvPr>
          <p:cNvSpPr txBox="1"/>
          <p:nvPr/>
        </p:nvSpPr>
        <p:spPr>
          <a:xfrm>
            <a:off x="767088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F21C4-B815-24D2-EDD5-EEF311D024F2}"/>
              </a:ext>
            </a:extLst>
          </p:cNvPr>
          <p:cNvSpPr txBox="1"/>
          <p:nvPr/>
        </p:nvSpPr>
        <p:spPr>
          <a:xfrm>
            <a:off x="8656290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FCBC83-1527-549A-E6B8-D2588274A427}"/>
              </a:ext>
            </a:extLst>
          </p:cNvPr>
          <p:cNvSpPr txBox="1"/>
          <p:nvPr/>
        </p:nvSpPr>
        <p:spPr>
          <a:xfrm>
            <a:off x="9697113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8EE111-FFCC-2B37-19D6-1F6D53498210}"/>
              </a:ext>
            </a:extLst>
          </p:cNvPr>
          <p:cNvSpPr txBox="1"/>
          <p:nvPr/>
        </p:nvSpPr>
        <p:spPr>
          <a:xfrm>
            <a:off x="10732740" y="595272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828D05-9F76-07DB-A5CE-D52F3001A3B9}"/>
              </a:ext>
            </a:extLst>
          </p:cNvPr>
          <p:cNvCxnSpPr>
            <a:cxnSpLocks/>
          </p:cNvCxnSpPr>
          <p:nvPr/>
        </p:nvCxnSpPr>
        <p:spPr>
          <a:xfrm flipV="1">
            <a:off x="4469417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FA8BD9-AE16-A0A8-ADC1-78836B27E1AD}"/>
              </a:ext>
            </a:extLst>
          </p:cNvPr>
          <p:cNvCxnSpPr>
            <a:cxnSpLocks/>
          </p:cNvCxnSpPr>
          <p:nvPr/>
        </p:nvCxnSpPr>
        <p:spPr>
          <a:xfrm flipV="1">
            <a:off x="654142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33B34B9-CB7F-3BDA-FC13-A191FA3E26A6}"/>
              </a:ext>
            </a:extLst>
          </p:cNvPr>
          <p:cNvCxnSpPr>
            <a:cxnSpLocks/>
          </p:cNvCxnSpPr>
          <p:nvPr/>
        </p:nvCxnSpPr>
        <p:spPr>
          <a:xfrm flipH="1" flipV="1">
            <a:off x="3223281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3A22346-4B69-337F-B4EE-FEA01F32B593}"/>
              </a:ext>
            </a:extLst>
          </p:cNvPr>
          <p:cNvCxnSpPr>
            <a:cxnSpLocks/>
          </p:cNvCxnSpPr>
          <p:nvPr/>
        </p:nvCxnSpPr>
        <p:spPr>
          <a:xfrm flipH="1" flipV="1">
            <a:off x="10432839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F97F69-5019-C55F-0919-FB2ED9B7B70E}"/>
              </a:ext>
            </a:extLst>
          </p:cNvPr>
          <p:cNvCxnSpPr>
            <a:cxnSpLocks/>
          </p:cNvCxnSpPr>
          <p:nvPr/>
        </p:nvCxnSpPr>
        <p:spPr>
          <a:xfrm flipV="1">
            <a:off x="7577053" y="600172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390B9B-B76B-CE5F-5C3E-C4806620809D}"/>
              </a:ext>
            </a:extLst>
          </p:cNvPr>
          <p:cNvCxnSpPr>
            <a:cxnSpLocks/>
          </p:cNvCxnSpPr>
          <p:nvPr/>
        </p:nvCxnSpPr>
        <p:spPr>
          <a:xfrm flipV="1">
            <a:off x="8556304" y="598602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C350108-A25C-3D79-68F4-1770071AF00E}"/>
              </a:ext>
            </a:extLst>
          </p:cNvPr>
          <p:cNvCxnSpPr>
            <a:cxnSpLocks/>
          </p:cNvCxnSpPr>
          <p:nvPr/>
        </p:nvCxnSpPr>
        <p:spPr>
          <a:xfrm flipV="1">
            <a:off x="960364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6650EAF-2359-EBF4-85B8-8BA8FC3A71AC}"/>
              </a:ext>
            </a:extLst>
          </p:cNvPr>
          <p:cNvCxnSpPr>
            <a:cxnSpLocks/>
          </p:cNvCxnSpPr>
          <p:nvPr/>
        </p:nvCxnSpPr>
        <p:spPr>
          <a:xfrm flipV="1">
            <a:off x="3401553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7E19EAB-8CB1-4666-F09F-A6AE0019683A}"/>
              </a:ext>
            </a:extLst>
          </p:cNvPr>
          <p:cNvSpPr txBox="1"/>
          <p:nvPr/>
        </p:nvSpPr>
        <p:spPr>
          <a:xfrm>
            <a:off x="3523182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32CE6C9-558B-CEC0-F5F5-A3987593AE9D}"/>
              </a:ext>
            </a:extLst>
          </p:cNvPr>
          <p:cNvSpPr txBox="1"/>
          <p:nvPr/>
        </p:nvSpPr>
        <p:spPr>
          <a:xfrm>
            <a:off x="455880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231F32-240F-4F40-C7AD-D78E026CEED7}"/>
              </a:ext>
            </a:extLst>
          </p:cNvPr>
          <p:cNvSpPr txBox="1"/>
          <p:nvPr/>
        </p:nvSpPr>
        <p:spPr>
          <a:xfrm>
            <a:off x="559443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4D892A0-8CE5-B2DB-872A-7213102F3F3F}"/>
              </a:ext>
            </a:extLst>
          </p:cNvPr>
          <p:cNvSpPr txBox="1"/>
          <p:nvPr/>
        </p:nvSpPr>
        <p:spPr>
          <a:xfrm>
            <a:off x="663525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514AE-9A5D-636A-70A6-CCEC4FF8D503}"/>
              </a:ext>
            </a:extLst>
          </p:cNvPr>
          <p:cNvSpPr txBox="1"/>
          <p:nvPr/>
        </p:nvSpPr>
        <p:spPr>
          <a:xfrm>
            <a:off x="767088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7EC0E0D-66C4-DAEE-F2E0-9CD393C63E53}"/>
              </a:ext>
            </a:extLst>
          </p:cNvPr>
          <p:cNvSpPr txBox="1"/>
          <p:nvPr/>
        </p:nvSpPr>
        <p:spPr>
          <a:xfrm>
            <a:off x="865629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6B7627E-4CCD-F887-A229-D7F9455BC69E}"/>
              </a:ext>
            </a:extLst>
          </p:cNvPr>
          <p:cNvSpPr txBox="1"/>
          <p:nvPr/>
        </p:nvSpPr>
        <p:spPr>
          <a:xfrm>
            <a:off x="9697113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E5412D-D66D-83C8-5790-C7576ACE0573}"/>
              </a:ext>
            </a:extLst>
          </p:cNvPr>
          <p:cNvCxnSpPr>
            <a:cxnSpLocks/>
          </p:cNvCxnSpPr>
          <p:nvPr/>
        </p:nvCxnSpPr>
        <p:spPr>
          <a:xfrm flipH="1">
            <a:off x="10351739" y="573861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71A7EC3-1504-8E3E-0A1A-6D9C94CED8E0}"/>
              </a:ext>
            </a:extLst>
          </p:cNvPr>
          <p:cNvSpPr txBox="1"/>
          <p:nvPr/>
        </p:nvSpPr>
        <p:spPr>
          <a:xfrm>
            <a:off x="1073274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F0CF32F-3732-9240-8FB1-41AAD9417C13}"/>
              </a:ext>
            </a:extLst>
          </p:cNvPr>
          <p:cNvCxnSpPr>
            <a:cxnSpLocks/>
          </p:cNvCxnSpPr>
          <p:nvPr/>
        </p:nvCxnSpPr>
        <p:spPr>
          <a:xfrm flipV="1">
            <a:off x="4469417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B16076E-0D4E-5445-A085-47252BE7B4AC}"/>
              </a:ext>
            </a:extLst>
          </p:cNvPr>
          <p:cNvCxnSpPr>
            <a:cxnSpLocks/>
          </p:cNvCxnSpPr>
          <p:nvPr/>
        </p:nvCxnSpPr>
        <p:spPr>
          <a:xfrm flipV="1">
            <a:off x="6541428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A9AB9B6-122D-2E70-915D-4161F6260172}"/>
              </a:ext>
            </a:extLst>
          </p:cNvPr>
          <p:cNvCxnSpPr>
            <a:cxnSpLocks/>
          </p:cNvCxnSpPr>
          <p:nvPr/>
        </p:nvCxnSpPr>
        <p:spPr>
          <a:xfrm flipH="1" flipV="1">
            <a:off x="5297227" y="5620484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523FCEB-C18B-0FD9-2532-3DF553C83843}"/>
              </a:ext>
            </a:extLst>
          </p:cNvPr>
          <p:cNvCxnSpPr>
            <a:cxnSpLocks/>
          </p:cNvCxnSpPr>
          <p:nvPr/>
        </p:nvCxnSpPr>
        <p:spPr>
          <a:xfrm flipH="1" flipV="1">
            <a:off x="9397212" y="5613867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7E15E44-A66C-5C0B-CA7D-40CCAF07B708}"/>
              </a:ext>
            </a:extLst>
          </p:cNvPr>
          <p:cNvCxnSpPr>
            <a:cxnSpLocks/>
          </p:cNvCxnSpPr>
          <p:nvPr/>
        </p:nvCxnSpPr>
        <p:spPr>
          <a:xfrm flipV="1">
            <a:off x="7577053" y="5593163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16706A1-B67A-D4C7-C3D4-EF0E19F186BB}"/>
              </a:ext>
            </a:extLst>
          </p:cNvPr>
          <p:cNvCxnSpPr>
            <a:cxnSpLocks/>
          </p:cNvCxnSpPr>
          <p:nvPr/>
        </p:nvCxnSpPr>
        <p:spPr>
          <a:xfrm flipV="1">
            <a:off x="8556304" y="557745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C3BC3B8-BC5F-E05C-CBE2-ACF002AA6522}"/>
              </a:ext>
            </a:extLst>
          </p:cNvPr>
          <p:cNvCxnSpPr>
            <a:cxnSpLocks/>
          </p:cNvCxnSpPr>
          <p:nvPr/>
        </p:nvCxnSpPr>
        <p:spPr>
          <a:xfrm flipV="1">
            <a:off x="3401554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2812653-D43A-1782-A093-85808CA8864B}"/>
              </a:ext>
            </a:extLst>
          </p:cNvPr>
          <p:cNvSpPr txBox="1"/>
          <p:nvPr/>
        </p:nvSpPr>
        <p:spPr>
          <a:xfrm>
            <a:off x="3523183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C02245A-7470-A473-AD38-5C46E6E36D05}"/>
              </a:ext>
            </a:extLst>
          </p:cNvPr>
          <p:cNvSpPr txBox="1"/>
          <p:nvPr/>
        </p:nvSpPr>
        <p:spPr>
          <a:xfrm>
            <a:off x="455881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A4DA27-99EC-6036-1822-B8F7EB4CA3D6}"/>
              </a:ext>
            </a:extLst>
          </p:cNvPr>
          <p:cNvSpPr txBox="1"/>
          <p:nvPr/>
        </p:nvSpPr>
        <p:spPr>
          <a:xfrm>
            <a:off x="559443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E160881-ECAC-322F-6EF4-4CF6909D0A55}"/>
              </a:ext>
            </a:extLst>
          </p:cNvPr>
          <p:cNvSpPr txBox="1"/>
          <p:nvPr/>
        </p:nvSpPr>
        <p:spPr>
          <a:xfrm>
            <a:off x="663526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0CD466A-219D-4473-FD05-5E7ECE77E406}"/>
              </a:ext>
            </a:extLst>
          </p:cNvPr>
          <p:cNvSpPr txBox="1"/>
          <p:nvPr/>
        </p:nvSpPr>
        <p:spPr>
          <a:xfrm>
            <a:off x="767088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8AE41F5-F2ED-085B-0705-3E50B7146AF4}"/>
              </a:ext>
            </a:extLst>
          </p:cNvPr>
          <p:cNvSpPr txBox="1"/>
          <p:nvPr/>
        </p:nvSpPr>
        <p:spPr>
          <a:xfrm>
            <a:off x="865629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6A168E3-9835-7C43-426C-7227CFA3C90E}"/>
              </a:ext>
            </a:extLst>
          </p:cNvPr>
          <p:cNvCxnSpPr>
            <a:cxnSpLocks/>
          </p:cNvCxnSpPr>
          <p:nvPr/>
        </p:nvCxnSpPr>
        <p:spPr>
          <a:xfrm flipH="1">
            <a:off x="9316113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1F8E075-A76A-75AF-28BE-42136B62433B}"/>
              </a:ext>
            </a:extLst>
          </p:cNvPr>
          <p:cNvSpPr txBox="1"/>
          <p:nvPr/>
        </p:nvSpPr>
        <p:spPr>
          <a:xfrm>
            <a:off x="9697114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20CFDA4-2F79-5B4D-884F-FD60CE044DE8}"/>
              </a:ext>
            </a:extLst>
          </p:cNvPr>
          <p:cNvCxnSpPr>
            <a:cxnSpLocks/>
          </p:cNvCxnSpPr>
          <p:nvPr/>
        </p:nvCxnSpPr>
        <p:spPr>
          <a:xfrm flipH="1">
            <a:off x="10351740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179F1CE-2077-DE10-2D7F-A7CB5AF57FB4}"/>
              </a:ext>
            </a:extLst>
          </p:cNvPr>
          <p:cNvSpPr txBox="1"/>
          <p:nvPr/>
        </p:nvSpPr>
        <p:spPr>
          <a:xfrm>
            <a:off x="1073274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0E3E37B-12DC-FE55-9399-F37CE31C581A}"/>
              </a:ext>
            </a:extLst>
          </p:cNvPr>
          <p:cNvCxnSpPr>
            <a:cxnSpLocks/>
          </p:cNvCxnSpPr>
          <p:nvPr/>
        </p:nvCxnSpPr>
        <p:spPr>
          <a:xfrm flipV="1">
            <a:off x="446941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8E95FD1-0862-2992-2368-5E514E7353BA}"/>
              </a:ext>
            </a:extLst>
          </p:cNvPr>
          <p:cNvCxnSpPr>
            <a:cxnSpLocks/>
          </p:cNvCxnSpPr>
          <p:nvPr/>
        </p:nvCxnSpPr>
        <p:spPr>
          <a:xfrm flipV="1">
            <a:off x="550585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9CAE185-9DB8-C92C-2F06-0458F8A83102}"/>
              </a:ext>
            </a:extLst>
          </p:cNvPr>
          <p:cNvCxnSpPr>
            <a:cxnSpLocks/>
          </p:cNvCxnSpPr>
          <p:nvPr/>
        </p:nvCxnSpPr>
        <p:spPr>
          <a:xfrm flipH="1" flipV="1">
            <a:off x="6301735" y="5232080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9B22F32-3CD4-C5A9-2DFF-DA16EC09906C}"/>
              </a:ext>
            </a:extLst>
          </p:cNvPr>
          <p:cNvCxnSpPr>
            <a:cxnSpLocks/>
          </p:cNvCxnSpPr>
          <p:nvPr/>
        </p:nvCxnSpPr>
        <p:spPr>
          <a:xfrm flipH="1" flipV="1">
            <a:off x="8378185" y="523039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82EEFF4-60BA-EE22-EBF3-6F3D430E6441}"/>
              </a:ext>
            </a:extLst>
          </p:cNvPr>
          <p:cNvCxnSpPr>
            <a:cxnSpLocks/>
          </p:cNvCxnSpPr>
          <p:nvPr/>
        </p:nvCxnSpPr>
        <p:spPr>
          <a:xfrm flipV="1">
            <a:off x="7557599" y="517330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47364FF-1FC2-59C8-52C8-69B3E21BDE21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7D6D69A4-4C97-9530-CD31-9A72351843B1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7F5A104-0880-0AAB-9D0E-74D88C465062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5F13FD-B8D4-1B86-9C31-42D408FDEE55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C64A9E8-C641-6F1D-4B7C-B7F5D82BBF69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3669E17-E40F-4000-195C-7685ADF99E15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9BAD7D46-0A30-85DE-5EA8-4C0F03B1B0A6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A4EA159A-AE40-63BD-8E71-D464854CBE54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A75A9E5-1114-7BEA-02F5-18C74C4F58E6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57A94F85-48DD-1EEA-5AE2-BE7A4FCFFCBE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EFB5189-637D-5504-A028-0AE9A68BB5ED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C78911D-81D5-4502-3BF6-6EA6420ADA00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50D9FF25-4A34-77FE-5C50-01859D4B2217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F04E12F-B2FE-7818-68E3-93EFCDE68FE9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7B61AA64-CE76-EFE2-2BC2-389007DA543B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6E78472-07BD-8B34-18B1-49A9AC8AFD16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99CD755-B880-893E-1D5C-83ED58846956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E455DA6E-37F0-E68F-1AF3-4A96BA8A028E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EB16B9F-996D-813A-362D-D81DD29C9128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CC87FF7-D618-B40B-237B-7FD97D0994F7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E27DA9B-5B34-F364-5CDE-F1B65012F222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52B57EA-B185-8066-A79D-59E93990644E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DA3B5F5-474A-53E1-C3F5-443F27A7AA67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5ABA350-AAF9-E8B9-5D76-8C5192FBEBEE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17FD242-5BC1-E7C0-6982-43419276639F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6A90158-1BD4-16A2-D9E7-F83EF6FE9CCB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C24EC50B-DB83-F59F-E6A2-F1081E506060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849E6EB-C28A-F607-26E0-C7C08819EECA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9B99F41-68FF-C90C-5E1D-DE3CB43CEF34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0CF52D17-8370-A0FD-2B64-F7E7AFC209E2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9D444EB-4D29-4803-195E-8F16F18E9FFD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82D41D3-CA29-2E68-7D80-E189AE3FD2AC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E88A082-3D31-ACE2-32BE-B9D306C525BF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E93F9D01-1565-D258-B588-4FFFC5364A61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975CE68-6CA0-6671-995F-C4A86F5707CC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26318E2-46DF-FEAF-C5FA-455251E6AA73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4EBF0E0-C198-31D7-07E9-3616AC1CF66A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04F78E4E-33CE-C4BB-6990-9BA1ADFE8CF7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E4023C0-849D-B9BE-E25F-2795ABC2694D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3A06F39-A150-B218-C810-CB60814C4C0F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3DA761B-4103-4841-1208-9D1B45B8441F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BCFCCBD-765D-1AA0-0E9B-F32DC7C339E7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038D5C6-A465-A638-683F-DA06369583BA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89056FC-4C62-D6CA-3735-6A0215251DDB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1FD776D-2277-F356-A776-B25938134A5F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426F998-0D74-6EDA-2EC1-1ADC7F5ABD11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526136A-0029-5DB0-9C89-BB6C4A37F542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19C0C186-C60E-F423-AF60-2434860FF9AF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20163E35-C875-AF1F-8551-25139EFB9190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7379CCC-E5E9-8446-63CC-4225DC7B6A60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000E8EC-B31B-3C46-61CC-E6496E3CA366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24A88AD-4BCA-8F9E-CC77-294E8507B91D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5FEF244-434A-C132-1655-8A58CF93DAAC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E952F8C-D49D-FE0B-E723-635253D2616D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CE5AC78D-39B9-870A-5830-A63A36880DE3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5419F07B-22F2-7DA4-CCA1-0DE7379BC25D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DF2579B-7A34-FEA2-7D9A-79348EC2F57B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6F69323-2336-1341-8B9F-6FA314379F8D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1A3A3352-8385-E8EB-E8AC-47D649FB1211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4278EF2-3D44-C251-D13D-686E33BEF52E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1C0A6AA-7EA6-C28D-AAD3-679859CE3CAD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573E005-CD35-1941-48D4-4E19AA2A0220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C6757C8-B965-3D0D-3483-A660FA4F0814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9FEA3926-DE33-F129-ADA4-0CE8E855ADF8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868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39EA8-CB0C-158D-1DE0-BE6F54F03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B1D31-4B13-1808-A742-C30D52C31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B0C431-57E0-6155-9442-C526C54DC1BB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403F94-6FC4-79EE-FFEB-67328F7768AB}"/>
              </a:ext>
            </a:extLst>
          </p:cNvPr>
          <p:cNvGraphicFramePr>
            <a:graphicFrameLocks noGrp="1"/>
          </p:cNvGraphicFramePr>
          <p:nvPr/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E8B106-8937-01EC-136D-4D5BCF6E80AC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F76C7B9-9432-338A-D413-7C7F7DA617FD}"/>
              </a:ext>
            </a:extLst>
          </p:cNvPr>
          <p:cNvCxnSpPr>
            <a:cxnSpLocks/>
          </p:cNvCxnSpPr>
          <p:nvPr/>
        </p:nvCxnSpPr>
        <p:spPr>
          <a:xfrm flipV="1">
            <a:off x="5492999" y="599194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93F3879-3545-B550-50D2-CBEEC1C9A67A}"/>
              </a:ext>
            </a:extLst>
          </p:cNvPr>
          <p:cNvSpPr txBox="1"/>
          <p:nvPr/>
        </p:nvSpPr>
        <p:spPr>
          <a:xfrm>
            <a:off x="3523182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35F77B-6BD6-9AD8-4078-94A221757EB6}"/>
              </a:ext>
            </a:extLst>
          </p:cNvPr>
          <p:cNvSpPr txBox="1"/>
          <p:nvPr/>
        </p:nvSpPr>
        <p:spPr>
          <a:xfrm>
            <a:off x="455880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E6A481-A05C-88E8-50E0-2464CF9BF0CC}"/>
              </a:ext>
            </a:extLst>
          </p:cNvPr>
          <p:cNvSpPr txBox="1"/>
          <p:nvPr/>
        </p:nvSpPr>
        <p:spPr>
          <a:xfrm>
            <a:off x="559443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3313FF-F16F-4410-C499-E7C5C9FD2360}"/>
              </a:ext>
            </a:extLst>
          </p:cNvPr>
          <p:cNvSpPr txBox="1"/>
          <p:nvPr/>
        </p:nvSpPr>
        <p:spPr>
          <a:xfrm>
            <a:off x="663525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7DB1F-31F6-CD6A-72E7-636ACB71BED8}"/>
              </a:ext>
            </a:extLst>
          </p:cNvPr>
          <p:cNvSpPr txBox="1"/>
          <p:nvPr/>
        </p:nvSpPr>
        <p:spPr>
          <a:xfrm>
            <a:off x="767088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D70F17-DE74-4F89-87B8-DB2B3FF03A01}"/>
              </a:ext>
            </a:extLst>
          </p:cNvPr>
          <p:cNvSpPr txBox="1"/>
          <p:nvPr/>
        </p:nvSpPr>
        <p:spPr>
          <a:xfrm>
            <a:off x="8656290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E68E08-BD3B-B7D0-3731-C167605640BF}"/>
              </a:ext>
            </a:extLst>
          </p:cNvPr>
          <p:cNvSpPr txBox="1"/>
          <p:nvPr/>
        </p:nvSpPr>
        <p:spPr>
          <a:xfrm>
            <a:off x="9697113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9F5C0E-1A41-F1D5-82C2-3BE524FA3E66}"/>
              </a:ext>
            </a:extLst>
          </p:cNvPr>
          <p:cNvSpPr txBox="1"/>
          <p:nvPr/>
        </p:nvSpPr>
        <p:spPr>
          <a:xfrm>
            <a:off x="10732740" y="595272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A8BD307-ABA9-171A-5627-838730833796}"/>
              </a:ext>
            </a:extLst>
          </p:cNvPr>
          <p:cNvCxnSpPr>
            <a:cxnSpLocks/>
          </p:cNvCxnSpPr>
          <p:nvPr/>
        </p:nvCxnSpPr>
        <p:spPr>
          <a:xfrm flipV="1">
            <a:off x="4469417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DB4B333-2E10-AB22-0A1B-14F8B8D2AD5E}"/>
              </a:ext>
            </a:extLst>
          </p:cNvPr>
          <p:cNvCxnSpPr>
            <a:cxnSpLocks/>
          </p:cNvCxnSpPr>
          <p:nvPr/>
        </p:nvCxnSpPr>
        <p:spPr>
          <a:xfrm flipV="1">
            <a:off x="654142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57F1D2-2CEC-C1A5-F666-4146624994DC}"/>
              </a:ext>
            </a:extLst>
          </p:cNvPr>
          <p:cNvCxnSpPr>
            <a:cxnSpLocks/>
          </p:cNvCxnSpPr>
          <p:nvPr/>
        </p:nvCxnSpPr>
        <p:spPr>
          <a:xfrm flipH="1" flipV="1">
            <a:off x="3223281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19B8F5-8E32-F94C-25CA-2D3C3A8E9B01}"/>
              </a:ext>
            </a:extLst>
          </p:cNvPr>
          <p:cNvCxnSpPr>
            <a:cxnSpLocks/>
          </p:cNvCxnSpPr>
          <p:nvPr/>
        </p:nvCxnSpPr>
        <p:spPr>
          <a:xfrm flipH="1" flipV="1">
            <a:off x="10432839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B10E5CB-3A49-C7BD-17E6-3AF3EBAF93DF}"/>
              </a:ext>
            </a:extLst>
          </p:cNvPr>
          <p:cNvCxnSpPr>
            <a:cxnSpLocks/>
          </p:cNvCxnSpPr>
          <p:nvPr/>
        </p:nvCxnSpPr>
        <p:spPr>
          <a:xfrm flipV="1">
            <a:off x="7577053" y="600172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A629C02-0818-FA8C-1792-F66EE7A8DBDF}"/>
              </a:ext>
            </a:extLst>
          </p:cNvPr>
          <p:cNvCxnSpPr>
            <a:cxnSpLocks/>
          </p:cNvCxnSpPr>
          <p:nvPr/>
        </p:nvCxnSpPr>
        <p:spPr>
          <a:xfrm flipV="1">
            <a:off x="8556304" y="598602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8A4F7B2-0462-6FD0-2FD0-752671C06A55}"/>
              </a:ext>
            </a:extLst>
          </p:cNvPr>
          <p:cNvCxnSpPr>
            <a:cxnSpLocks/>
          </p:cNvCxnSpPr>
          <p:nvPr/>
        </p:nvCxnSpPr>
        <p:spPr>
          <a:xfrm flipV="1">
            <a:off x="960364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05E87AA-6FA1-CD10-F734-4CCAC372477A}"/>
              </a:ext>
            </a:extLst>
          </p:cNvPr>
          <p:cNvCxnSpPr>
            <a:cxnSpLocks/>
          </p:cNvCxnSpPr>
          <p:nvPr/>
        </p:nvCxnSpPr>
        <p:spPr>
          <a:xfrm flipV="1">
            <a:off x="3401553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AFBB4E1-612F-DFD1-5384-BA442217FB0B}"/>
              </a:ext>
            </a:extLst>
          </p:cNvPr>
          <p:cNvSpPr txBox="1"/>
          <p:nvPr/>
        </p:nvSpPr>
        <p:spPr>
          <a:xfrm>
            <a:off x="3523182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955409C-B1D8-4486-CFF5-9536F16BCA47}"/>
              </a:ext>
            </a:extLst>
          </p:cNvPr>
          <p:cNvSpPr txBox="1"/>
          <p:nvPr/>
        </p:nvSpPr>
        <p:spPr>
          <a:xfrm>
            <a:off x="455880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6C46A7-2B7E-1D62-694F-01C7543A48CE}"/>
              </a:ext>
            </a:extLst>
          </p:cNvPr>
          <p:cNvSpPr txBox="1"/>
          <p:nvPr/>
        </p:nvSpPr>
        <p:spPr>
          <a:xfrm>
            <a:off x="559443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273C6A7-14DE-B077-7B08-AE8A47A97BF0}"/>
              </a:ext>
            </a:extLst>
          </p:cNvPr>
          <p:cNvSpPr txBox="1"/>
          <p:nvPr/>
        </p:nvSpPr>
        <p:spPr>
          <a:xfrm>
            <a:off x="663525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255CCA0-C399-8033-C6BB-EDDDAFD8292C}"/>
              </a:ext>
            </a:extLst>
          </p:cNvPr>
          <p:cNvSpPr txBox="1"/>
          <p:nvPr/>
        </p:nvSpPr>
        <p:spPr>
          <a:xfrm>
            <a:off x="767088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3493FB-68B2-CE2B-D615-7E0B18BB603D}"/>
              </a:ext>
            </a:extLst>
          </p:cNvPr>
          <p:cNvSpPr txBox="1"/>
          <p:nvPr/>
        </p:nvSpPr>
        <p:spPr>
          <a:xfrm>
            <a:off x="865629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77C9A6-FF20-C325-6B1D-2AD733D018C8}"/>
              </a:ext>
            </a:extLst>
          </p:cNvPr>
          <p:cNvSpPr txBox="1"/>
          <p:nvPr/>
        </p:nvSpPr>
        <p:spPr>
          <a:xfrm>
            <a:off x="9697113" y="554416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B1D054D-A825-D873-1D64-253A11CC24A7}"/>
              </a:ext>
            </a:extLst>
          </p:cNvPr>
          <p:cNvCxnSpPr>
            <a:cxnSpLocks/>
          </p:cNvCxnSpPr>
          <p:nvPr/>
        </p:nvCxnSpPr>
        <p:spPr>
          <a:xfrm flipH="1">
            <a:off x="10351739" y="573861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15C0BCC-3FB7-9344-059D-98F0D2268CD0}"/>
              </a:ext>
            </a:extLst>
          </p:cNvPr>
          <p:cNvSpPr txBox="1"/>
          <p:nvPr/>
        </p:nvSpPr>
        <p:spPr>
          <a:xfrm>
            <a:off x="1073274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0259486-88AE-A8EB-BB46-B3AFE6DB91D1}"/>
              </a:ext>
            </a:extLst>
          </p:cNvPr>
          <p:cNvCxnSpPr>
            <a:cxnSpLocks/>
          </p:cNvCxnSpPr>
          <p:nvPr/>
        </p:nvCxnSpPr>
        <p:spPr>
          <a:xfrm flipV="1">
            <a:off x="4469417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8899688-CDF1-1484-143C-30377D1A792E}"/>
              </a:ext>
            </a:extLst>
          </p:cNvPr>
          <p:cNvCxnSpPr>
            <a:cxnSpLocks/>
          </p:cNvCxnSpPr>
          <p:nvPr/>
        </p:nvCxnSpPr>
        <p:spPr>
          <a:xfrm flipV="1">
            <a:off x="6541428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D31D021-81E1-58EA-D29B-831288F85357}"/>
              </a:ext>
            </a:extLst>
          </p:cNvPr>
          <p:cNvCxnSpPr>
            <a:cxnSpLocks/>
          </p:cNvCxnSpPr>
          <p:nvPr/>
        </p:nvCxnSpPr>
        <p:spPr>
          <a:xfrm flipH="1" flipV="1">
            <a:off x="5297227" y="5620484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2DDF5B3-A986-54FC-B33A-2B553FE7E0D8}"/>
              </a:ext>
            </a:extLst>
          </p:cNvPr>
          <p:cNvCxnSpPr>
            <a:cxnSpLocks/>
          </p:cNvCxnSpPr>
          <p:nvPr/>
        </p:nvCxnSpPr>
        <p:spPr>
          <a:xfrm flipH="1" flipV="1">
            <a:off x="9397212" y="5613867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D47EFEAF-57BD-BDE7-FB6F-33D8465049C4}"/>
              </a:ext>
            </a:extLst>
          </p:cNvPr>
          <p:cNvCxnSpPr>
            <a:cxnSpLocks/>
          </p:cNvCxnSpPr>
          <p:nvPr/>
        </p:nvCxnSpPr>
        <p:spPr>
          <a:xfrm flipV="1">
            <a:off x="7577053" y="5593163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4680714-9C89-7F59-678F-20DE5A2D5DE3}"/>
              </a:ext>
            </a:extLst>
          </p:cNvPr>
          <p:cNvCxnSpPr>
            <a:cxnSpLocks/>
          </p:cNvCxnSpPr>
          <p:nvPr/>
        </p:nvCxnSpPr>
        <p:spPr>
          <a:xfrm flipV="1">
            <a:off x="8556304" y="557745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F1E7AAE-1F1B-30CD-3D64-57B8604798E1}"/>
              </a:ext>
            </a:extLst>
          </p:cNvPr>
          <p:cNvCxnSpPr>
            <a:cxnSpLocks/>
          </p:cNvCxnSpPr>
          <p:nvPr/>
        </p:nvCxnSpPr>
        <p:spPr>
          <a:xfrm flipV="1">
            <a:off x="3401554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102FABF7-6CD6-338C-3103-B73D92EF3593}"/>
              </a:ext>
            </a:extLst>
          </p:cNvPr>
          <p:cNvSpPr txBox="1"/>
          <p:nvPr/>
        </p:nvSpPr>
        <p:spPr>
          <a:xfrm>
            <a:off x="3523183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0998A5-AAD9-B0EE-C714-7B235CDA09AA}"/>
              </a:ext>
            </a:extLst>
          </p:cNvPr>
          <p:cNvSpPr txBox="1"/>
          <p:nvPr/>
        </p:nvSpPr>
        <p:spPr>
          <a:xfrm>
            <a:off x="455881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137BBAF-1093-5784-F50B-33288770525C}"/>
              </a:ext>
            </a:extLst>
          </p:cNvPr>
          <p:cNvSpPr txBox="1"/>
          <p:nvPr/>
        </p:nvSpPr>
        <p:spPr>
          <a:xfrm>
            <a:off x="559443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1038551-03AE-42A4-5A62-CD05A3BF9035}"/>
              </a:ext>
            </a:extLst>
          </p:cNvPr>
          <p:cNvSpPr txBox="1"/>
          <p:nvPr/>
        </p:nvSpPr>
        <p:spPr>
          <a:xfrm>
            <a:off x="663526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387CB8-11E8-6C11-012B-F087BCFFE935}"/>
              </a:ext>
            </a:extLst>
          </p:cNvPr>
          <p:cNvSpPr txBox="1"/>
          <p:nvPr/>
        </p:nvSpPr>
        <p:spPr>
          <a:xfrm>
            <a:off x="767088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6EB5D1F-38F9-DC13-CBB1-458AD1E2DFA0}"/>
              </a:ext>
            </a:extLst>
          </p:cNvPr>
          <p:cNvSpPr txBox="1"/>
          <p:nvPr/>
        </p:nvSpPr>
        <p:spPr>
          <a:xfrm>
            <a:off x="865629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3667C8-0792-4411-6B63-25AB9AD37F00}"/>
              </a:ext>
            </a:extLst>
          </p:cNvPr>
          <p:cNvCxnSpPr>
            <a:cxnSpLocks/>
          </p:cNvCxnSpPr>
          <p:nvPr/>
        </p:nvCxnSpPr>
        <p:spPr>
          <a:xfrm flipH="1">
            <a:off x="9316113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304BB75-5F5E-05C4-CDCD-6C82B8611774}"/>
              </a:ext>
            </a:extLst>
          </p:cNvPr>
          <p:cNvSpPr txBox="1"/>
          <p:nvPr/>
        </p:nvSpPr>
        <p:spPr>
          <a:xfrm>
            <a:off x="9697114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B13EE81-3FC2-0EFC-C386-9D2D1A942952}"/>
              </a:ext>
            </a:extLst>
          </p:cNvPr>
          <p:cNvCxnSpPr>
            <a:cxnSpLocks/>
          </p:cNvCxnSpPr>
          <p:nvPr/>
        </p:nvCxnSpPr>
        <p:spPr>
          <a:xfrm flipH="1">
            <a:off x="10351740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C8B3D78-C011-8A15-0D82-5BDFFD032FD0}"/>
              </a:ext>
            </a:extLst>
          </p:cNvPr>
          <p:cNvSpPr txBox="1"/>
          <p:nvPr/>
        </p:nvSpPr>
        <p:spPr>
          <a:xfrm>
            <a:off x="1073274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D7C97A0-0E76-815D-DE57-563B084145FE}"/>
              </a:ext>
            </a:extLst>
          </p:cNvPr>
          <p:cNvCxnSpPr>
            <a:cxnSpLocks/>
          </p:cNvCxnSpPr>
          <p:nvPr/>
        </p:nvCxnSpPr>
        <p:spPr>
          <a:xfrm flipV="1">
            <a:off x="446941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8BBE1C-725E-F041-E0E5-7B25A8E33EE5}"/>
              </a:ext>
            </a:extLst>
          </p:cNvPr>
          <p:cNvCxnSpPr>
            <a:cxnSpLocks/>
          </p:cNvCxnSpPr>
          <p:nvPr/>
        </p:nvCxnSpPr>
        <p:spPr>
          <a:xfrm flipV="1">
            <a:off x="550585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F56CBFE-A7F7-A0A5-6BB6-FEB597E34ECD}"/>
              </a:ext>
            </a:extLst>
          </p:cNvPr>
          <p:cNvCxnSpPr>
            <a:cxnSpLocks/>
          </p:cNvCxnSpPr>
          <p:nvPr/>
        </p:nvCxnSpPr>
        <p:spPr>
          <a:xfrm flipH="1" flipV="1">
            <a:off x="6301735" y="5232080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1B56DAE-70EC-9946-D008-62FF61CF3037}"/>
              </a:ext>
            </a:extLst>
          </p:cNvPr>
          <p:cNvCxnSpPr>
            <a:cxnSpLocks/>
          </p:cNvCxnSpPr>
          <p:nvPr/>
        </p:nvCxnSpPr>
        <p:spPr>
          <a:xfrm flipH="1" flipV="1">
            <a:off x="8378185" y="523039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4F16922-9250-CC4E-6757-E5C37BACED21}"/>
              </a:ext>
            </a:extLst>
          </p:cNvPr>
          <p:cNvCxnSpPr>
            <a:cxnSpLocks/>
          </p:cNvCxnSpPr>
          <p:nvPr/>
        </p:nvCxnSpPr>
        <p:spPr>
          <a:xfrm flipV="1">
            <a:off x="7557599" y="517330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CA34C8-7840-D1A7-6EBF-77A24CEBA665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AAD27BD-F00D-55CD-14A5-3134830D4800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696A3E-F834-571C-0422-3A0D06ED4BD4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FAC999-F7EA-2922-1BD8-B3994B236112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3D887FA-8EED-98EC-0D64-A3636D4D25E8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DB05F84-7E20-5EF3-F640-E2DA3DBEBF97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E749730-EC2A-F881-F543-6C47D88DEE72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229A2922-2C4D-44C2-2D3E-0F25E3E4DA69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436D2B-D1FA-FE9F-1006-1CEC485D89E1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0B0813E-C624-77C2-DB9C-781864F0E7D9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9F6F876-B3B0-9E99-1391-2A7A9784A094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29E5749-61B3-3AA1-A746-E5FC9901297F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42ACFD2-8078-35E8-8FF6-70BEF4545CD9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925B468-8CE7-8126-A1E9-6F1885752A9D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D7D21B4-93BA-9F38-BCC0-98BB1196CA86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7B80FD8-218C-1155-44E1-9FEF210EFBEB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A1DFADD-14E6-D88A-C6FD-314CD7DBF58F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30F9106-CF81-0B3A-1027-26CE731B4961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53663F9-D069-C206-6A85-7E41CFAA6FD2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B587EF1-F810-0F1B-FDAA-8E152FE3F6B9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D662B014-DA5A-DDCF-4628-5366427B4573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E975D67-681C-5B86-B42C-9600417079D4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23A0DEE2-27B1-7C4C-A8BA-19C1B2BA2778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1FED4735-08D1-BE41-94DA-5E05D7C8A993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3B9C2D5-118D-B8F7-0D1F-E957505FF2D5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D75BF3E-D206-4E4C-0B34-EE2D9B87989A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1DBBD9B-52C8-1350-323D-5E13C18638D1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C1E8C360-857C-597C-6110-63C3BFBA67FB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AF5BFC0-6CC5-E694-B2B5-4141BB4C9FCF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FABFA0E-5377-3C20-443D-BB8124FECEEC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E410BB2-9652-15A9-820C-0419901FFF19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7D4BB007-7836-7866-B72F-54748208F706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94D89F94-9577-8CE5-FC5D-4A412B2538D0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29064F4-1F7E-D49D-8087-97EF6C966A2D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DFFDC272-8FF0-078D-E498-5FEB9DB5DE11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249CA938-E7A7-6569-969E-F90F1D7EA1F0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025E55A3-6D00-00F8-2022-3CBE40F9E714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D653230-7788-D61C-DEA7-84CD60EABE71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2B5D5467-3895-2F51-98CA-182E3C0648D6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DFD63E0F-66EE-073C-6539-6063C96B68AD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E5FD032-FA95-98B6-6A7D-F53C2469B94D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5C485468-84FB-E769-0A9A-41FB60FC7ED1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0DB29FE-7801-1FCE-A2A4-E7554E6A4845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B2BEAC85-D0B1-7C38-F106-2B814C53DDE2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87177086-5660-0690-87F6-D5D61037028C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D6B41E16-8039-C213-CD17-C3D83BD95050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F75443A-343B-6AA2-D272-D33E0528E3D1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40CD835-E3DC-1E2B-7E78-E4276854A642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C536A0A7-21F6-5B4E-8150-4A4C7CAEB96C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D382634-572F-2AAE-FDB6-7531E6785396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49DF1716-5DC8-3331-172C-5AB120FC3BA0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C9CAE47-75F6-2360-7B15-68B42745F02B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EAC6F2D-5FF1-7D8E-1BAF-8E8DD1A531A3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E95471F-8887-6F4D-7521-8CBFB780191D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367C376-61CE-0C75-7728-2ACED33AB7C2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3DD76A5B-29C1-4E45-C96E-C260CE8E65BC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E5B6D23A-7F95-1032-7596-5D6A2D20B8D6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B4CF3A8-8C68-8D94-3C2A-E43CDECBE078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6D221C40-65B7-39DA-FACE-CD3CC7A90D00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7D4CCF3-FEFB-E274-17E0-7C154527B0B2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0E2745B-D120-C097-4655-42F6C4A4D0C5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6ACF4A0-7240-A886-88D6-46B2D537DA78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898E2CB-1A58-C082-2E56-68739F2BD1E8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74FBD4A-2AF6-E812-1824-3572FC9975AC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613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73B00-3BAF-8DF4-53EB-88C672CA8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B07B-CA33-1E93-28D3-28E9B1D09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A94DD2-574C-1CD6-3384-994F9BAC41A8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B1341F-6CF3-918B-29C0-00B75F6071EE}"/>
              </a:ext>
            </a:extLst>
          </p:cNvPr>
          <p:cNvGraphicFramePr>
            <a:graphicFrameLocks noGrp="1"/>
          </p:cNvGraphicFramePr>
          <p:nvPr/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81BDACF-DAD4-94F4-008F-0B009B8FE8D3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83373A-2561-450E-1ADB-86550D3DB876}"/>
              </a:ext>
            </a:extLst>
          </p:cNvPr>
          <p:cNvCxnSpPr>
            <a:cxnSpLocks/>
          </p:cNvCxnSpPr>
          <p:nvPr/>
        </p:nvCxnSpPr>
        <p:spPr>
          <a:xfrm flipV="1">
            <a:off x="5492999" y="599194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7412AA-72D5-7A5F-839E-EF976AF14151}"/>
              </a:ext>
            </a:extLst>
          </p:cNvPr>
          <p:cNvSpPr txBox="1"/>
          <p:nvPr/>
        </p:nvSpPr>
        <p:spPr>
          <a:xfrm>
            <a:off x="3523182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55E6324-8168-302A-7DF9-F2BCC7D2BBB9}"/>
              </a:ext>
            </a:extLst>
          </p:cNvPr>
          <p:cNvSpPr txBox="1"/>
          <p:nvPr/>
        </p:nvSpPr>
        <p:spPr>
          <a:xfrm>
            <a:off x="455880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CEEA82D-B39F-BA2C-C971-1A7D07727B96}"/>
              </a:ext>
            </a:extLst>
          </p:cNvPr>
          <p:cNvSpPr txBox="1"/>
          <p:nvPr/>
        </p:nvSpPr>
        <p:spPr>
          <a:xfrm>
            <a:off x="559443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F438AE-D2A4-A3E9-B98C-267C7F58ABB9}"/>
              </a:ext>
            </a:extLst>
          </p:cNvPr>
          <p:cNvSpPr txBox="1"/>
          <p:nvPr/>
        </p:nvSpPr>
        <p:spPr>
          <a:xfrm>
            <a:off x="663525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46CB1B3-EF22-4C4E-6530-9C193D7E4144}"/>
              </a:ext>
            </a:extLst>
          </p:cNvPr>
          <p:cNvSpPr txBox="1"/>
          <p:nvPr/>
        </p:nvSpPr>
        <p:spPr>
          <a:xfrm>
            <a:off x="767088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6DC102-8D16-7401-BC64-9FBCBA2FC127}"/>
              </a:ext>
            </a:extLst>
          </p:cNvPr>
          <p:cNvSpPr txBox="1"/>
          <p:nvPr/>
        </p:nvSpPr>
        <p:spPr>
          <a:xfrm>
            <a:off x="8656290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1635F0-DB6A-C301-3054-9A9AE92203CC}"/>
              </a:ext>
            </a:extLst>
          </p:cNvPr>
          <p:cNvSpPr txBox="1"/>
          <p:nvPr/>
        </p:nvSpPr>
        <p:spPr>
          <a:xfrm>
            <a:off x="9697113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17FB39-8F53-FC34-EE78-9F7E3338A595}"/>
              </a:ext>
            </a:extLst>
          </p:cNvPr>
          <p:cNvSpPr txBox="1"/>
          <p:nvPr/>
        </p:nvSpPr>
        <p:spPr>
          <a:xfrm>
            <a:off x="10732740" y="595272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3B1ACD9-2253-B647-2F2F-2EA56F8FCD73}"/>
              </a:ext>
            </a:extLst>
          </p:cNvPr>
          <p:cNvCxnSpPr>
            <a:cxnSpLocks/>
          </p:cNvCxnSpPr>
          <p:nvPr/>
        </p:nvCxnSpPr>
        <p:spPr>
          <a:xfrm flipV="1">
            <a:off x="4469417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DA28A8C-AFCF-B109-F73B-5C9618B3A368}"/>
              </a:ext>
            </a:extLst>
          </p:cNvPr>
          <p:cNvCxnSpPr>
            <a:cxnSpLocks/>
          </p:cNvCxnSpPr>
          <p:nvPr/>
        </p:nvCxnSpPr>
        <p:spPr>
          <a:xfrm flipV="1">
            <a:off x="654142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02BA326-CB06-8AAB-3200-2A03325F3881}"/>
              </a:ext>
            </a:extLst>
          </p:cNvPr>
          <p:cNvCxnSpPr>
            <a:cxnSpLocks/>
          </p:cNvCxnSpPr>
          <p:nvPr/>
        </p:nvCxnSpPr>
        <p:spPr>
          <a:xfrm flipH="1" flipV="1">
            <a:off x="3223281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5525E6-0BF6-47F8-9E06-05AB782DD3ED}"/>
              </a:ext>
            </a:extLst>
          </p:cNvPr>
          <p:cNvCxnSpPr>
            <a:cxnSpLocks/>
          </p:cNvCxnSpPr>
          <p:nvPr/>
        </p:nvCxnSpPr>
        <p:spPr>
          <a:xfrm flipH="1" flipV="1">
            <a:off x="10432839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0E9FB5A-3CA8-1FE5-1B17-2EA2CE29B4D7}"/>
              </a:ext>
            </a:extLst>
          </p:cNvPr>
          <p:cNvCxnSpPr>
            <a:cxnSpLocks/>
          </p:cNvCxnSpPr>
          <p:nvPr/>
        </p:nvCxnSpPr>
        <p:spPr>
          <a:xfrm flipV="1">
            <a:off x="7577053" y="600172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16E18E1-F317-DEB0-9E4C-1447B909E368}"/>
              </a:ext>
            </a:extLst>
          </p:cNvPr>
          <p:cNvCxnSpPr>
            <a:cxnSpLocks/>
          </p:cNvCxnSpPr>
          <p:nvPr/>
        </p:nvCxnSpPr>
        <p:spPr>
          <a:xfrm flipV="1">
            <a:off x="8556304" y="598602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F29172-4CD9-5846-82B9-F463FD6F0BA3}"/>
              </a:ext>
            </a:extLst>
          </p:cNvPr>
          <p:cNvCxnSpPr>
            <a:cxnSpLocks/>
          </p:cNvCxnSpPr>
          <p:nvPr/>
        </p:nvCxnSpPr>
        <p:spPr>
          <a:xfrm flipV="1">
            <a:off x="960364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1B9C31-C8B4-7D28-8869-78AFBCAED7AB}"/>
              </a:ext>
            </a:extLst>
          </p:cNvPr>
          <p:cNvCxnSpPr>
            <a:cxnSpLocks/>
          </p:cNvCxnSpPr>
          <p:nvPr/>
        </p:nvCxnSpPr>
        <p:spPr>
          <a:xfrm flipV="1">
            <a:off x="3401553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C26217F-CE6C-E34E-33BC-2597EC0FF8C3}"/>
              </a:ext>
            </a:extLst>
          </p:cNvPr>
          <p:cNvSpPr txBox="1"/>
          <p:nvPr/>
        </p:nvSpPr>
        <p:spPr>
          <a:xfrm>
            <a:off x="3523182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F25A934-892F-6B2B-7E68-2D79855F9B80}"/>
              </a:ext>
            </a:extLst>
          </p:cNvPr>
          <p:cNvSpPr txBox="1"/>
          <p:nvPr/>
        </p:nvSpPr>
        <p:spPr>
          <a:xfrm>
            <a:off x="455880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A1603D-7008-DF8D-385E-9BE61E6D2F05}"/>
              </a:ext>
            </a:extLst>
          </p:cNvPr>
          <p:cNvSpPr txBox="1"/>
          <p:nvPr/>
        </p:nvSpPr>
        <p:spPr>
          <a:xfrm>
            <a:off x="559443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EDFBFA9-F99F-653B-A2B7-2AAF60B808FC}"/>
              </a:ext>
            </a:extLst>
          </p:cNvPr>
          <p:cNvSpPr txBox="1"/>
          <p:nvPr/>
        </p:nvSpPr>
        <p:spPr>
          <a:xfrm>
            <a:off x="663525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762B9E0-9E89-3359-EE60-22B2DE73709B}"/>
              </a:ext>
            </a:extLst>
          </p:cNvPr>
          <p:cNvSpPr txBox="1"/>
          <p:nvPr/>
        </p:nvSpPr>
        <p:spPr>
          <a:xfrm>
            <a:off x="767088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9C5CB3A-1115-0BB7-36D8-2497A4C50952}"/>
              </a:ext>
            </a:extLst>
          </p:cNvPr>
          <p:cNvSpPr txBox="1"/>
          <p:nvPr/>
        </p:nvSpPr>
        <p:spPr>
          <a:xfrm>
            <a:off x="865629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514535-BEE5-C48E-3C88-F959904C3115}"/>
              </a:ext>
            </a:extLst>
          </p:cNvPr>
          <p:cNvSpPr txBox="1"/>
          <p:nvPr/>
        </p:nvSpPr>
        <p:spPr>
          <a:xfrm>
            <a:off x="9697113" y="554416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584AF27-BEE1-15F2-E7D5-178F943A495C}"/>
              </a:ext>
            </a:extLst>
          </p:cNvPr>
          <p:cNvCxnSpPr>
            <a:cxnSpLocks/>
          </p:cNvCxnSpPr>
          <p:nvPr/>
        </p:nvCxnSpPr>
        <p:spPr>
          <a:xfrm flipH="1">
            <a:off x="10351739" y="573861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A0A08C2-9D0E-2C7E-F70F-C3855B3A2B04}"/>
              </a:ext>
            </a:extLst>
          </p:cNvPr>
          <p:cNvSpPr txBox="1"/>
          <p:nvPr/>
        </p:nvSpPr>
        <p:spPr>
          <a:xfrm>
            <a:off x="1073274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4ABC4E5-6887-B305-670D-BAA2CD5C09D9}"/>
              </a:ext>
            </a:extLst>
          </p:cNvPr>
          <p:cNvCxnSpPr>
            <a:cxnSpLocks/>
          </p:cNvCxnSpPr>
          <p:nvPr/>
        </p:nvCxnSpPr>
        <p:spPr>
          <a:xfrm flipV="1">
            <a:off x="4469417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42C81E-F950-A217-F633-270983F4CED6}"/>
              </a:ext>
            </a:extLst>
          </p:cNvPr>
          <p:cNvCxnSpPr>
            <a:cxnSpLocks/>
          </p:cNvCxnSpPr>
          <p:nvPr/>
        </p:nvCxnSpPr>
        <p:spPr>
          <a:xfrm flipV="1">
            <a:off x="6541428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6C2B4F-B147-B034-86D5-8BF8E5151FF1}"/>
              </a:ext>
            </a:extLst>
          </p:cNvPr>
          <p:cNvCxnSpPr>
            <a:cxnSpLocks/>
          </p:cNvCxnSpPr>
          <p:nvPr/>
        </p:nvCxnSpPr>
        <p:spPr>
          <a:xfrm flipH="1" flipV="1">
            <a:off x="5297227" y="5620484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340464D-158D-9560-102B-D3368FFC6D11}"/>
              </a:ext>
            </a:extLst>
          </p:cNvPr>
          <p:cNvCxnSpPr>
            <a:cxnSpLocks/>
          </p:cNvCxnSpPr>
          <p:nvPr/>
        </p:nvCxnSpPr>
        <p:spPr>
          <a:xfrm flipH="1" flipV="1">
            <a:off x="9397212" y="5613867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9F6E930-F71A-B4B4-8D4C-576863A7DA0C}"/>
              </a:ext>
            </a:extLst>
          </p:cNvPr>
          <p:cNvCxnSpPr>
            <a:cxnSpLocks/>
          </p:cNvCxnSpPr>
          <p:nvPr/>
        </p:nvCxnSpPr>
        <p:spPr>
          <a:xfrm flipV="1">
            <a:off x="7577053" y="5593163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16947E9-86EC-F54B-7EC6-FE6AA020AC3F}"/>
              </a:ext>
            </a:extLst>
          </p:cNvPr>
          <p:cNvCxnSpPr>
            <a:cxnSpLocks/>
          </p:cNvCxnSpPr>
          <p:nvPr/>
        </p:nvCxnSpPr>
        <p:spPr>
          <a:xfrm flipV="1">
            <a:off x="8556304" y="557745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69D0A08-509B-97C5-3C4E-6F92A382D828}"/>
              </a:ext>
            </a:extLst>
          </p:cNvPr>
          <p:cNvCxnSpPr>
            <a:cxnSpLocks/>
          </p:cNvCxnSpPr>
          <p:nvPr/>
        </p:nvCxnSpPr>
        <p:spPr>
          <a:xfrm flipV="1">
            <a:off x="3401554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070D701-5283-ADA1-A5D0-95C08AB3E12C}"/>
              </a:ext>
            </a:extLst>
          </p:cNvPr>
          <p:cNvSpPr txBox="1"/>
          <p:nvPr/>
        </p:nvSpPr>
        <p:spPr>
          <a:xfrm>
            <a:off x="3523183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59663E-CD14-EA50-BB46-83F19CF417E1}"/>
              </a:ext>
            </a:extLst>
          </p:cNvPr>
          <p:cNvSpPr txBox="1"/>
          <p:nvPr/>
        </p:nvSpPr>
        <p:spPr>
          <a:xfrm>
            <a:off x="455881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71EFA5B-5087-521A-D3E4-34F9F24D3CDB}"/>
              </a:ext>
            </a:extLst>
          </p:cNvPr>
          <p:cNvSpPr txBox="1"/>
          <p:nvPr/>
        </p:nvSpPr>
        <p:spPr>
          <a:xfrm>
            <a:off x="559443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10E3BE4-AF91-3BA3-9826-4B274874E970}"/>
              </a:ext>
            </a:extLst>
          </p:cNvPr>
          <p:cNvSpPr txBox="1"/>
          <p:nvPr/>
        </p:nvSpPr>
        <p:spPr>
          <a:xfrm>
            <a:off x="663526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1C2E692-A784-A2D2-297A-E29B0E580276}"/>
              </a:ext>
            </a:extLst>
          </p:cNvPr>
          <p:cNvSpPr txBox="1"/>
          <p:nvPr/>
        </p:nvSpPr>
        <p:spPr>
          <a:xfrm>
            <a:off x="767088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FEA50F5-1078-B5C5-B1A4-E970C1C41AFB}"/>
              </a:ext>
            </a:extLst>
          </p:cNvPr>
          <p:cNvSpPr txBox="1"/>
          <p:nvPr/>
        </p:nvSpPr>
        <p:spPr>
          <a:xfrm>
            <a:off x="8656291" y="5155057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81CE72-5CDD-0CCD-3658-E23A7E0BACBC}"/>
              </a:ext>
            </a:extLst>
          </p:cNvPr>
          <p:cNvCxnSpPr>
            <a:cxnSpLocks/>
          </p:cNvCxnSpPr>
          <p:nvPr/>
        </p:nvCxnSpPr>
        <p:spPr>
          <a:xfrm flipH="1">
            <a:off x="9316113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5E3CA89-DE6D-C8BD-049D-938A9FA25530}"/>
              </a:ext>
            </a:extLst>
          </p:cNvPr>
          <p:cNvSpPr txBox="1"/>
          <p:nvPr/>
        </p:nvSpPr>
        <p:spPr>
          <a:xfrm>
            <a:off x="9697114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26F67A-5793-458D-8FD0-B5F800CF2532}"/>
              </a:ext>
            </a:extLst>
          </p:cNvPr>
          <p:cNvCxnSpPr>
            <a:cxnSpLocks/>
          </p:cNvCxnSpPr>
          <p:nvPr/>
        </p:nvCxnSpPr>
        <p:spPr>
          <a:xfrm flipH="1">
            <a:off x="10351740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E398113-D2DD-0D8B-B86B-9CABE185FC74}"/>
              </a:ext>
            </a:extLst>
          </p:cNvPr>
          <p:cNvSpPr txBox="1"/>
          <p:nvPr/>
        </p:nvSpPr>
        <p:spPr>
          <a:xfrm>
            <a:off x="1073274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66FFA75-F9F8-5D91-0869-D422CACED825}"/>
              </a:ext>
            </a:extLst>
          </p:cNvPr>
          <p:cNvCxnSpPr>
            <a:cxnSpLocks/>
          </p:cNvCxnSpPr>
          <p:nvPr/>
        </p:nvCxnSpPr>
        <p:spPr>
          <a:xfrm flipV="1">
            <a:off x="446941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D706189-F667-50BD-02BD-7EAF89EBE8B9}"/>
              </a:ext>
            </a:extLst>
          </p:cNvPr>
          <p:cNvCxnSpPr>
            <a:cxnSpLocks/>
          </p:cNvCxnSpPr>
          <p:nvPr/>
        </p:nvCxnSpPr>
        <p:spPr>
          <a:xfrm flipV="1">
            <a:off x="550585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9A2E009-DE88-4EBA-D050-819808D5DC59}"/>
              </a:ext>
            </a:extLst>
          </p:cNvPr>
          <p:cNvCxnSpPr>
            <a:cxnSpLocks/>
          </p:cNvCxnSpPr>
          <p:nvPr/>
        </p:nvCxnSpPr>
        <p:spPr>
          <a:xfrm flipH="1" flipV="1">
            <a:off x="6301735" y="5232080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DC8A230-9D32-8675-2C6B-9F18AF8EAE4C}"/>
              </a:ext>
            </a:extLst>
          </p:cNvPr>
          <p:cNvCxnSpPr>
            <a:cxnSpLocks/>
          </p:cNvCxnSpPr>
          <p:nvPr/>
        </p:nvCxnSpPr>
        <p:spPr>
          <a:xfrm flipH="1" flipV="1">
            <a:off x="8378185" y="523039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2679F5-40C7-BF10-727B-4DA095EC162A}"/>
              </a:ext>
            </a:extLst>
          </p:cNvPr>
          <p:cNvCxnSpPr>
            <a:cxnSpLocks/>
          </p:cNvCxnSpPr>
          <p:nvPr/>
        </p:nvCxnSpPr>
        <p:spPr>
          <a:xfrm flipV="1">
            <a:off x="7557599" y="517330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0404A626-4CE0-EC5F-5C49-F0F4E3D88F9E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8D4A74-994F-14F1-5053-B519F4BD7C64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C9A240F-B094-A3B9-A604-06B6A1D4F971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6565DD0-976D-DEC7-D4CA-BA692082646B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85CF89D-4467-650E-1453-440687BA4632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F309539-DBEE-DC27-4FAD-5C572C0EBF11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528202F-3C75-1936-8F3C-26350E9F124F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D4D35DD-0FB0-6A86-1525-E4C910A9B27A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5C7DFB-C1D9-5030-BE53-9ACF401829A3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1037EFE5-0103-811C-D350-F328336ECF11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ABFC06-E91E-F443-E8FB-C90F0D9B140E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5456338-5819-C158-14EB-08AEE8F1AC62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CE70B4-0433-71A7-5911-B5093A81A8B4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0AD0814-3E62-409F-25C3-F452787BB2EA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C6B5F6A-2B51-78EC-CF44-238A9EBBEF18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75CE65D7-9DDF-3203-CE8C-6D598BB7D44A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9712751-E85F-6EE8-468D-6199E4D29576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5C8108D6-DE56-66B4-EE66-E2D9FD328D81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A7773BF-A692-0C46-6E75-C4C827B77E27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1781007-DA31-136F-089E-CD2C975018BC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43EB116-015B-DEBD-DF37-7F0C13746819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8FF45266-2561-3C4D-55FA-6D90BCDC9BBB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718B6F-8E6B-8D60-E935-5553A96C5F69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036732AB-D08C-7F6C-89BA-7E416D5D4110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4ADD433-568A-9608-3BBD-B6FFAA8A7EF8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0D3093E-E75C-C05D-674F-10422F2477A9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F12CED5-27E5-DF33-A865-65E685219BC6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B466328-EA4F-FADC-7E9D-5DBF6B52E5A9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5CE8BF6-62E0-C4D2-A47B-FB546A26A69B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E0638F5-7A4B-8A37-5A24-DD13A9970166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B68CE07B-3ECB-5125-1529-17E1B91459B6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0F722819-0139-6C96-8CF0-841E203C9F49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DC84E41-080A-955C-7023-25676C2171D2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3F80BEE-15A0-FB4E-41F2-3C5C57228B3E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A7788DD-1D9B-91CF-6D5D-52914EC971B9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E4D3F16-E9DC-53DA-9E1B-B639D180021D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E5D0E28-C982-56BA-D8C2-C0685D7331B1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48F38746-CF79-0231-5C2A-4708C573D2CD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A6866070-C1A6-4AFE-BB0A-F966123EDDD0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1228BACF-DB66-F85E-53A4-4CF15C9905E0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567BF9F-DE8B-8D7C-A304-CECEC09374C2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ECC0198A-BD95-1FA2-3E6F-69C2EB74E004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DC7F194-E157-4B79-12BE-57D92F5C55FC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298BB5B-6761-3FB2-6256-19F9FDC76BC4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AFF7E189-4FAD-FADF-D757-CDB3D77F0E1D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B40F7152-9267-9246-8DC7-EE340664E7A3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40A4E2B-7E5E-66A2-8DB0-C3DEA3F88F85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2DD1204-A505-024E-76C9-0ACF0E9E6546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028ACAA0-263A-08F9-1079-D4D624631F56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2A2342ED-2F12-7251-F3D8-9B48FE4E5077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A83D3D55-0E49-073F-BC75-2A6D28B5A339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F5A858C-D0EA-C56C-E9A4-E1B9CC3CF6E3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B75F8510-8445-2374-351A-A78B8106E7B3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FE877F5-B25B-C27D-7A21-A88CD2AE12B4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E5F4C21-420F-49E2-0165-AFD1F1EA4B33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FB130A93-11AC-0C02-5666-4583E6AD87FC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B7AEA441-27F3-FFFD-4281-43569FE3C781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9E539C7C-1DEE-11F0-C694-4A07F152A1DF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1C03354-1602-23C7-A9D7-58C8D33BA75B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B04ACB3-4AD0-149A-988C-63989BA67A60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5231815-BE22-6671-B1DD-25D29D6AC7F4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0825AD-69B8-21EE-5FD1-6069E8D6A1AC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91D2CE-7992-D473-DF1A-AE3A526BD94C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021E267-3B43-ABFE-BAA3-13F1C9DBCDF4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636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102F0-C0EB-6439-82A2-3561BC389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296C4-FDB2-6F36-952E-562521CAD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B5FDD-2721-3D68-CA75-398837B32C2D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0EF9E7F-5A20-1BAD-972A-3AA981760DDC}"/>
              </a:ext>
            </a:extLst>
          </p:cNvPr>
          <p:cNvGraphicFramePr>
            <a:graphicFrameLocks noGrp="1"/>
          </p:cNvGraphicFramePr>
          <p:nvPr/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8B1AEEB-B44A-48C9-40E4-9077A3BA11FD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3AE595-4B36-74EF-08CD-94FFEF60F736}"/>
              </a:ext>
            </a:extLst>
          </p:cNvPr>
          <p:cNvCxnSpPr>
            <a:cxnSpLocks/>
          </p:cNvCxnSpPr>
          <p:nvPr/>
        </p:nvCxnSpPr>
        <p:spPr>
          <a:xfrm flipV="1">
            <a:off x="5492999" y="599194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11E4F27-9461-9BF7-D576-7D20C8FB60F8}"/>
              </a:ext>
            </a:extLst>
          </p:cNvPr>
          <p:cNvSpPr txBox="1"/>
          <p:nvPr/>
        </p:nvSpPr>
        <p:spPr>
          <a:xfrm>
            <a:off x="3523182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F8BE51-AB70-946E-6847-AF49D5A81CE0}"/>
              </a:ext>
            </a:extLst>
          </p:cNvPr>
          <p:cNvSpPr txBox="1"/>
          <p:nvPr/>
        </p:nvSpPr>
        <p:spPr>
          <a:xfrm>
            <a:off x="455880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16D305-050F-3A3F-A0A1-731EF967B893}"/>
              </a:ext>
            </a:extLst>
          </p:cNvPr>
          <p:cNvSpPr txBox="1"/>
          <p:nvPr/>
        </p:nvSpPr>
        <p:spPr>
          <a:xfrm>
            <a:off x="559443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07377C4-C2BF-5811-BC7E-2F5314FA7567}"/>
              </a:ext>
            </a:extLst>
          </p:cNvPr>
          <p:cNvSpPr txBox="1"/>
          <p:nvPr/>
        </p:nvSpPr>
        <p:spPr>
          <a:xfrm>
            <a:off x="663525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4575E4-1FB8-403D-F5C7-0BA32E1C6CB7}"/>
              </a:ext>
            </a:extLst>
          </p:cNvPr>
          <p:cNvSpPr txBox="1"/>
          <p:nvPr/>
        </p:nvSpPr>
        <p:spPr>
          <a:xfrm>
            <a:off x="767088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E600A7-12D2-A2B4-E4D1-55F64B17151C}"/>
              </a:ext>
            </a:extLst>
          </p:cNvPr>
          <p:cNvSpPr txBox="1"/>
          <p:nvPr/>
        </p:nvSpPr>
        <p:spPr>
          <a:xfrm>
            <a:off x="8656290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F85E5C-BD0B-8363-DF4F-74AC45696593}"/>
              </a:ext>
            </a:extLst>
          </p:cNvPr>
          <p:cNvSpPr txBox="1"/>
          <p:nvPr/>
        </p:nvSpPr>
        <p:spPr>
          <a:xfrm>
            <a:off x="9697113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021CA5-DC44-57CC-57E8-2860294C1FE3}"/>
              </a:ext>
            </a:extLst>
          </p:cNvPr>
          <p:cNvSpPr txBox="1"/>
          <p:nvPr/>
        </p:nvSpPr>
        <p:spPr>
          <a:xfrm>
            <a:off x="10732740" y="595272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29EF57-92DA-18D4-C2B1-21E8864A5169}"/>
              </a:ext>
            </a:extLst>
          </p:cNvPr>
          <p:cNvCxnSpPr>
            <a:cxnSpLocks/>
          </p:cNvCxnSpPr>
          <p:nvPr/>
        </p:nvCxnSpPr>
        <p:spPr>
          <a:xfrm flipV="1">
            <a:off x="4469417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563506-8275-7D18-E04E-81B8E6BA88F9}"/>
              </a:ext>
            </a:extLst>
          </p:cNvPr>
          <p:cNvCxnSpPr>
            <a:cxnSpLocks/>
          </p:cNvCxnSpPr>
          <p:nvPr/>
        </p:nvCxnSpPr>
        <p:spPr>
          <a:xfrm flipV="1">
            <a:off x="654142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723C39B-BE17-2BF8-C2ED-5225D3588602}"/>
              </a:ext>
            </a:extLst>
          </p:cNvPr>
          <p:cNvCxnSpPr>
            <a:cxnSpLocks/>
          </p:cNvCxnSpPr>
          <p:nvPr/>
        </p:nvCxnSpPr>
        <p:spPr>
          <a:xfrm flipH="1" flipV="1">
            <a:off x="3223281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2EDFE8-A2DF-64BA-771D-821BB3D22A93}"/>
              </a:ext>
            </a:extLst>
          </p:cNvPr>
          <p:cNvCxnSpPr>
            <a:cxnSpLocks/>
          </p:cNvCxnSpPr>
          <p:nvPr/>
        </p:nvCxnSpPr>
        <p:spPr>
          <a:xfrm flipH="1" flipV="1">
            <a:off x="10432839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255F23-4931-5FD3-217C-6219E06BE360}"/>
              </a:ext>
            </a:extLst>
          </p:cNvPr>
          <p:cNvCxnSpPr>
            <a:cxnSpLocks/>
          </p:cNvCxnSpPr>
          <p:nvPr/>
        </p:nvCxnSpPr>
        <p:spPr>
          <a:xfrm flipV="1">
            <a:off x="7577053" y="600172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3E954C0-1E58-02D7-1B28-DB49EB5D710E}"/>
              </a:ext>
            </a:extLst>
          </p:cNvPr>
          <p:cNvCxnSpPr>
            <a:cxnSpLocks/>
          </p:cNvCxnSpPr>
          <p:nvPr/>
        </p:nvCxnSpPr>
        <p:spPr>
          <a:xfrm flipV="1">
            <a:off x="8556304" y="598602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EA1F4FF-2C77-14C9-BA86-5320B005C987}"/>
              </a:ext>
            </a:extLst>
          </p:cNvPr>
          <p:cNvCxnSpPr>
            <a:cxnSpLocks/>
          </p:cNvCxnSpPr>
          <p:nvPr/>
        </p:nvCxnSpPr>
        <p:spPr>
          <a:xfrm flipV="1">
            <a:off x="960364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725CFBD-14B3-CA0C-6491-46CDA5559B79}"/>
              </a:ext>
            </a:extLst>
          </p:cNvPr>
          <p:cNvCxnSpPr>
            <a:cxnSpLocks/>
          </p:cNvCxnSpPr>
          <p:nvPr/>
        </p:nvCxnSpPr>
        <p:spPr>
          <a:xfrm flipV="1">
            <a:off x="3401553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B174880-C444-0029-1972-E373CF0CE43E}"/>
              </a:ext>
            </a:extLst>
          </p:cNvPr>
          <p:cNvSpPr txBox="1"/>
          <p:nvPr/>
        </p:nvSpPr>
        <p:spPr>
          <a:xfrm>
            <a:off x="3523182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167EE5-DECC-1E12-24F4-F1C5309A93E9}"/>
              </a:ext>
            </a:extLst>
          </p:cNvPr>
          <p:cNvSpPr txBox="1"/>
          <p:nvPr/>
        </p:nvSpPr>
        <p:spPr>
          <a:xfrm>
            <a:off x="455880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E8A1A01-7BEF-FD7D-8032-CCE85BD38F5A}"/>
              </a:ext>
            </a:extLst>
          </p:cNvPr>
          <p:cNvSpPr txBox="1"/>
          <p:nvPr/>
        </p:nvSpPr>
        <p:spPr>
          <a:xfrm>
            <a:off x="559443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49CA3C-9E47-F7C1-0CB2-86F765D79D50}"/>
              </a:ext>
            </a:extLst>
          </p:cNvPr>
          <p:cNvSpPr txBox="1"/>
          <p:nvPr/>
        </p:nvSpPr>
        <p:spPr>
          <a:xfrm>
            <a:off x="663525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A4BBF8C-A5A7-2AAC-21E9-8036C6018422}"/>
              </a:ext>
            </a:extLst>
          </p:cNvPr>
          <p:cNvSpPr txBox="1"/>
          <p:nvPr/>
        </p:nvSpPr>
        <p:spPr>
          <a:xfrm>
            <a:off x="767088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D345E8C-A84B-19DA-448F-70E97B23E2AD}"/>
              </a:ext>
            </a:extLst>
          </p:cNvPr>
          <p:cNvSpPr txBox="1"/>
          <p:nvPr/>
        </p:nvSpPr>
        <p:spPr>
          <a:xfrm>
            <a:off x="865629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D1FACA1-FA29-CAD3-5A5E-7A573344AAF0}"/>
              </a:ext>
            </a:extLst>
          </p:cNvPr>
          <p:cNvSpPr txBox="1"/>
          <p:nvPr/>
        </p:nvSpPr>
        <p:spPr>
          <a:xfrm>
            <a:off x="9697113" y="554416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8F48D0-E4EE-E549-A920-73C8B73A40B8}"/>
              </a:ext>
            </a:extLst>
          </p:cNvPr>
          <p:cNvCxnSpPr>
            <a:cxnSpLocks/>
          </p:cNvCxnSpPr>
          <p:nvPr/>
        </p:nvCxnSpPr>
        <p:spPr>
          <a:xfrm flipH="1">
            <a:off x="10351739" y="573861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BB4BEBF-D786-94A1-F494-619709287247}"/>
              </a:ext>
            </a:extLst>
          </p:cNvPr>
          <p:cNvSpPr txBox="1"/>
          <p:nvPr/>
        </p:nvSpPr>
        <p:spPr>
          <a:xfrm>
            <a:off x="1073274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5B0B450-41A3-B82D-791E-A6A1D1568566}"/>
              </a:ext>
            </a:extLst>
          </p:cNvPr>
          <p:cNvCxnSpPr>
            <a:cxnSpLocks/>
          </p:cNvCxnSpPr>
          <p:nvPr/>
        </p:nvCxnSpPr>
        <p:spPr>
          <a:xfrm flipV="1">
            <a:off x="4469417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75898EE-11FF-58C9-294F-50ECB32F4407}"/>
              </a:ext>
            </a:extLst>
          </p:cNvPr>
          <p:cNvCxnSpPr>
            <a:cxnSpLocks/>
          </p:cNvCxnSpPr>
          <p:nvPr/>
        </p:nvCxnSpPr>
        <p:spPr>
          <a:xfrm flipV="1">
            <a:off x="6541428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65F456A-8119-CAD0-FBDC-382638FF4E22}"/>
              </a:ext>
            </a:extLst>
          </p:cNvPr>
          <p:cNvCxnSpPr>
            <a:cxnSpLocks/>
          </p:cNvCxnSpPr>
          <p:nvPr/>
        </p:nvCxnSpPr>
        <p:spPr>
          <a:xfrm flipH="1" flipV="1">
            <a:off x="5297227" y="5620484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59FF53D-0E86-DA78-FA90-86CC3AE3A51C}"/>
              </a:ext>
            </a:extLst>
          </p:cNvPr>
          <p:cNvCxnSpPr>
            <a:cxnSpLocks/>
          </p:cNvCxnSpPr>
          <p:nvPr/>
        </p:nvCxnSpPr>
        <p:spPr>
          <a:xfrm flipH="1" flipV="1">
            <a:off x="9397212" y="5613867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762CA92-14A2-1D09-416A-F33DE1AC2FD4}"/>
              </a:ext>
            </a:extLst>
          </p:cNvPr>
          <p:cNvCxnSpPr>
            <a:cxnSpLocks/>
          </p:cNvCxnSpPr>
          <p:nvPr/>
        </p:nvCxnSpPr>
        <p:spPr>
          <a:xfrm flipV="1">
            <a:off x="7577053" y="5593163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5A6FED-531B-A0BE-CB60-925240BCE832}"/>
              </a:ext>
            </a:extLst>
          </p:cNvPr>
          <p:cNvCxnSpPr>
            <a:cxnSpLocks/>
          </p:cNvCxnSpPr>
          <p:nvPr/>
        </p:nvCxnSpPr>
        <p:spPr>
          <a:xfrm flipV="1">
            <a:off x="8556304" y="557745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C6483E-D405-D333-29E2-81991DD3AF42}"/>
              </a:ext>
            </a:extLst>
          </p:cNvPr>
          <p:cNvCxnSpPr>
            <a:cxnSpLocks/>
          </p:cNvCxnSpPr>
          <p:nvPr/>
        </p:nvCxnSpPr>
        <p:spPr>
          <a:xfrm flipV="1">
            <a:off x="3401554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47B1C94-B728-C7DA-E0A2-ADCE6AA65C6F}"/>
              </a:ext>
            </a:extLst>
          </p:cNvPr>
          <p:cNvSpPr txBox="1"/>
          <p:nvPr/>
        </p:nvSpPr>
        <p:spPr>
          <a:xfrm>
            <a:off x="3523183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12C3CC2-3142-43F4-D4C9-61FCABF25CD5}"/>
              </a:ext>
            </a:extLst>
          </p:cNvPr>
          <p:cNvSpPr txBox="1"/>
          <p:nvPr/>
        </p:nvSpPr>
        <p:spPr>
          <a:xfrm>
            <a:off x="455881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B9F482A-1BB6-A251-AD73-D3C4BDBA86DC}"/>
              </a:ext>
            </a:extLst>
          </p:cNvPr>
          <p:cNvSpPr txBox="1"/>
          <p:nvPr/>
        </p:nvSpPr>
        <p:spPr>
          <a:xfrm>
            <a:off x="559443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8840570-700A-FBF9-D0BD-B8EBF8286267}"/>
              </a:ext>
            </a:extLst>
          </p:cNvPr>
          <p:cNvSpPr txBox="1"/>
          <p:nvPr/>
        </p:nvSpPr>
        <p:spPr>
          <a:xfrm>
            <a:off x="663526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A2977C8-E2AD-8ECC-E823-9A163A2E755C}"/>
              </a:ext>
            </a:extLst>
          </p:cNvPr>
          <p:cNvSpPr txBox="1"/>
          <p:nvPr/>
        </p:nvSpPr>
        <p:spPr>
          <a:xfrm>
            <a:off x="767088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CBB55A4-E055-2856-7D96-C651DAB67402}"/>
              </a:ext>
            </a:extLst>
          </p:cNvPr>
          <p:cNvSpPr txBox="1"/>
          <p:nvPr/>
        </p:nvSpPr>
        <p:spPr>
          <a:xfrm>
            <a:off x="8656291" y="5155057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A3FE4DA-97E1-4EA0-420D-0DE0523DE89C}"/>
              </a:ext>
            </a:extLst>
          </p:cNvPr>
          <p:cNvCxnSpPr>
            <a:cxnSpLocks/>
          </p:cNvCxnSpPr>
          <p:nvPr/>
        </p:nvCxnSpPr>
        <p:spPr>
          <a:xfrm flipH="1">
            <a:off x="9316113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D61CCD0-C0BB-06FD-4EFF-1E739DEF85C2}"/>
              </a:ext>
            </a:extLst>
          </p:cNvPr>
          <p:cNvSpPr txBox="1"/>
          <p:nvPr/>
        </p:nvSpPr>
        <p:spPr>
          <a:xfrm>
            <a:off x="9697114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2C6E55A-DF07-3C74-05F5-0B12FD7451BB}"/>
              </a:ext>
            </a:extLst>
          </p:cNvPr>
          <p:cNvCxnSpPr>
            <a:cxnSpLocks/>
          </p:cNvCxnSpPr>
          <p:nvPr/>
        </p:nvCxnSpPr>
        <p:spPr>
          <a:xfrm flipH="1">
            <a:off x="10351740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D76BB72-F83C-2521-5505-B99016A8E6F5}"/>
              </a:ext>
            </a:extLst>
          </p:cNvPr>
          <p:cNvSpPr txBox="1"/>
          <p:nvPr/>
        </p:nvSpPr>
        <p:spPr>
          <a:xfrm>
            <a:off x="1073274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52B26D4E-C05E-4B02-451C-4B115B870B99}"/>
              </a:ext>
            </a:extLst>
          </p:cNvPr>
          <p:cNvCxnSpPr>
            <a:cxnSpLocks/>
          </p:cNvCxnSpPr>
          <p:nvPr/>
        </p:nvCxnSpPr>
        <p:spPr>
          <a:xfrm flipV="1">
            <a:off x="446941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0ECF6F1-0FBC-494B-14F0-376C299E9C33}"/>
              </a:ext>
            </a:extLst>
          </p:cNvPr>
          <p:cNvCxnSpPr>
            <a:cxnSpLocks/>
          </p:cNvCxnSpPr>
          <p:nvPr/>
        </p:nvCxnSpPr>
        <p:spPr>
          <a:xfrm flipV="1">
            <a:off x="550585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A41AF7E-4980-F345-4C85-163A224B751F}"/>
              </a:ext>
            </a:extLst>
          </p:cNvPr>
          <p:cNvCxnSpPr>
            <a:cxnSpLocks/>
          </p:cNvCxnSpPr>
          <p:nvPr/>
        </p:nvCxnSpPr>
        <p:spPr>
          <a:xfrm flipH="1" flipV="1">
            <a:off x="6301735" y="5232080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C801E6A-6231-655E-181E-02DFA8475F90}"/>
              </a:ext>
            </a:extLst>
          </p:cNvPr>
          <p:cNvCxnSpPr>
            <a:cxnSpLocks/>
          </p:cNvCxnSpPr>
          <p:nvPr/>
        </p:nvCxnSpPr>
        <p:spPr>
          <a:xfrm flipH="1" flipV="1">
            <a:off x="8378185" y="523039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A1AE98B-3DF1-19AC-E3B7-3B8B7B2505C2}"/>
              </a:ext>
            </a:extLst>
          </p:cNvPr>
          <p:cNvCxnSpPr>
            <a:cxnSpLocks/>
          </p:cNvCxnSpPr>
          <p:nvPr/>
        </p:nvCxnSpPr>
        <p:spPr>
          <a:xfrm flipV="1">
            <a:off x="7557599" y="517330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3367062-3795-52F3-0802-01718B4353BD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9F4D9C9E-209E-D6F1-E475-01FDFE069DE9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A8F2D4D-B5ED-E4E8-95F1-203775D78F90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1CB7128-AAE3-0793-14C0-E64D302F323A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0C62BC5-3B1C-2982-CEE2-0D5BE5E84B0B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8643403-6B2A-7167-6889-8E1B8072B682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5611E5EA-3278-23D9-01DB-6C11DEC7F11D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7008D394-2E7A-D094-C8DA-39FBC40C331F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493B4825-4F01-6776-2C39-84C40B5173F9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97DBA16-C0A3-7FC8-37EA-BF500D24EF0B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86E9E52-1ED0-5459-3D94-051D23F541C5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CE582C3-0283-FE2C-D1B4-B7520D0B754E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7BFE3C02-0090-635B-6110-3AF94390533A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84E43B2-A208-7A47-C041-F333A2F7597A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6BEF423-32D0-65E6-9AF3-319C08E7F5D8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EFB6DFF6-F73D-BC57-46F9-23D23C7F9FAC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AA9E47C-5AD8-AF3A-1747-17A9831B5020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DD0EF2DD-8E32-FCD7-E09C-8D1C1315FE8B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BCD9B4D-47FA-678A-0E27-B1DBF626C9F1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A2FCD23-8CF2-A48B-8CAC-2D64B78E3D36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B9EA82E-A14E-5CE0-EFF4-54A393FAB902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14A53C9-0477-E8E1-5B92-9F179B7E9292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5512B60-9B7C-A3C1-9DBB-89C0F6D37765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481E4968-5E39-3D7B-DC47-1ACC35A42338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ADDCBF3-7A0F-4288-B7F7-345221D4D183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ED8DBFD-ABBD-2538-DC91-A97A607BBFA9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A3E0732-E3A4-8F49-D87D-786FA36A81CE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BAFF5AB-E9FD-F488-1256-9794B21820A4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78687385-A07B-2975-6C5F-0FDD8D8A110E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BF03F6-2864-C257-E585-A6F3E3E7E148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A6350FA-E014-B500-2E60-7583ECB7E7A1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65F0985-55EC-E085-24D8-3033F67B3C54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0D35F75A-EB50-8DA7-F943-6A75A05B526E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7A532AF-859F-9D75-1031-D4E1017BE0AA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5BD9672-75E2-1F73-6FDC-A8E1E759A430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6C65E97-A03E-65E1-0054-EA1E9C1E57E6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034F22D-38CE-3EEC-6566-2383D5E91149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69E2405F-A689-1168-0D1C-5DCF00191693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A603DDD-E8FC-2ACE-0FBF-854CDAA23A33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896A64A7-34CE-0F5A-1B0A-AECDAC8F1E20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B52D22F-6F0B-44DB-A00B-3AC270E9C54F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BE7AF6D6-F51C-9933-7A96-B8BB49166D9F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29A1B5C-E56D-DF96-DCE4-100E54885D8A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5F3C53A-1C76-ECA9-A044-7357274D4FFC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7BEC1350-405C-725B-40D2-C16326C5408D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0E5E00C8-F78C-D55C-5694-4E556272CB23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46177C98-4411-6C7C-9E8A-FEECDAB807E0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641DF239-22B2-6722-BD89-E1E3E19D2871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700C91DC-F888-8CFE-B5B5-9CEC9F4D49B7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3FD93DF0-CAAB-6DBF-CBD7-22AFA646F4F4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5E55436C-5C10-1CE2-F0DE-77017A3414BD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3E687125-D0C6-7FCD-42F8-AD5312226EE5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619B43D-F66F-76A6-432F-1D90687A9925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1F82392-750A-F6D7-0467-26CB67DA65E5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5476DF8B-48F4-A028-0B12-0CA463F0C8AD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1840F36-1DDB-F8CA-FF23-FCE1387E9A24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52E81F5D-9CF4-E583-A601-A351A9667691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7B3D021-A12A-2EEE-B567-EA12AFABD876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5F98B5D9-0662-5C64-A819-382BA3F2803E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516221F-18AB-D8B2-F91C-F9E260634E2E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92252BF-DD61-E06C-BCCA-3C3AA4321A85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A43B01-5D17-DC72-0A9A-4BB671EEE503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3C79A1-DBB0-D225-5418-B59C05F96F8B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560F237-BD16-FC10-D94B-ADA0A5671E86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536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4C063-9455-08F8-4C9F-3F5DCDCB9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AFB81-A4BD-EF4E-B27B-6BB0443CA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1FCDA9-A1EC-C8F7-AE75-D046E5CC8E50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D6324B-8E5E-26C8-5738-4F3446737797}"/>
              </a:ext>
            </a:extLst>
          </p:cNvPr>
          <p:cNvGraphicFramePr>
            <a:graphicFrameLocks noGrp="1"/>
          </p:cNvGraphicFramePr>
          <p:nvPr/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973D16-1229-917E-A221-EB009DAF0ED7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90AE1A7-D0E7-9FC5-D6F3-7AD421C9FF52}"/>
              </a:ext>
            </a:extLst>
          </p:cNvPr>
          <p:cNvCxnSpPr>
            <a:cxnSpLocks/>
          </p:cNvCxnSpPr>
          <p:nvPr/>
        </p:nvCxnSpPr>
        <p:spPr>
          <a:xfrm flipV="1">
            <a:off x="5492999" y="599194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817866E-2BA7-5C07-1FA6-6783CD245701}"/>
              </a:ext>
            </a:extLst>
          </p:cNvPr>
          <p:cNvSpPr txBox="1"/>
          <p:nvPr/>
        </p:nvSpPr>
        <p:spPr>
          <a:xfrm>
            <a:off x="3523182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5E37F7-6AC8-F635-F6D5-525B8F6B6A19}"/>
              </a:ext>
            </a:extLst>
          </p:cNvPr>
          <p:cNvSpPr txBox="1"/>
          <p:nvPr/>
        </p:nvSpPr>
        <p:spPr>
          <a:xfrm>
            <a:off x="455880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CC2389-07EB-82A6-64C1-6E555B6B775C}"/>
              </a:ext>
            </a:extLst>
          </p:cNvPr>
          <p:cNvSpPr txBox="1"/>
          <p:nvPr/>
        </p:nvSpPr>
        <p:spPr>
          <a:xfrm>
            <a:off x="559443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33C19C-D14A-694B-8E84-48070AFA40A6}"/>
              </a:ext>
            </a:extLst>
          </p:cNvPr>
          <p:cNvSpPr txBox="1"/>
          <p:nvPr/>
        </p:nvSpPr>
        <p:spPr>
          <a:xfrm>
            <a:off x="663525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2E8866-DC96-64D6-99EC-2E278A47099D}"/>
              </a:ext>
            </a:extLst>
          </p:cNvPr>
          <p:cNvSpPr txBox="1"/>
          <p:nvPr/>
        </p:nvSpPr>
        <p:spPr>
          <a:xfrm>
            <a:off x="767088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4E26E93-9FBB-BFB9-480A-FA007FB18F5E}"/>
              </a:ext>
            </a:extLst>
          </p:cNvPr>
          <p:cNvSpPr txBox="1"/>
          <p:nvPr/>
        </p:nvSpPr>
        <p:spPr>
          <a:xfrm>
            <a:off x="8656290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F13D54-7AAF-644C-67C5-322068A7C796}"/>
              </a:ext>
            </a:extLst>
          </p:cNvPr>
          <p:cNvSpPr txBox="1"/>
          <p:nvPr/>
        </p:nvSpPr>
        <p:spPr>
          <a:xfrm>
            <a:off x="9697113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F9DD81-BBD9-4ADC-252C-AE8CD9EAC40F}"/>
              </a:ext>
            </a:extLst>
          </p:cNvPr>
          <p:cNvSpPr txBox="1"/>
          <p:nvPr/>
        </p:nvSpPr>
        <p:spPr>
          <a:xfrm>
            <a:off x="10732740" y="595272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C61D788-CBC1-6512-9028-A19B16531D15}"/>
              </a:ext>
            </a:extLst>
          </p:cNvPr>
          <p:cNvCxnSpPr>
            <a:cxnSpLocks/>
          </p:cNvCxnSpPr>
          <p:nvPr/>
        </p:nvCxnSpPr>
        <p:spPr>
          <a:xfrm flipV="1">
            <a:off x="4469417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13B3C80-59B7-C099-B79C-AD8680FEE9FF}"/>
              </a:ext>
            </a:extLst>
          </p:cNvPr>
          <p:cNvCxnSpPr>
            <a:cxnSpLocks/>
          </p:cNvCxnSpPr>
          <p:nvPr/>
        </p:nvCxnSpPr>
        <p:spPr>
          <a:xfrm flipV="1">
            <a:off x="654142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51409F3-1A3B-3A08-D205-0B3DFC1DED43}"/>
              </a:ext>
            </a:extLst>
          </p:cNvPr>
          <p:cNvCxnSpPr>
            <a:cxnSpLocks/>
          </p:cNvCxnSpPr>
          <p:nvPr/>
        </p:nvCxnSpPr>
        <p:spPr>
          <a:xfrm flipH="1" flipV="1">
            <a:off x="3223281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0D5C7F8-4028-5B0A-E479-0A22AC4A93A5}"/>
              </a:ext>
            </a:extLst>
          </p:cNvPr>
          <p:cNvCxnSpPr>
            <a:cxnSpLocks/>
          </p:cNvCxnSpPr>
          <p:nvPr/>
        </p:nvCxnSpPr>
        <p:spPr>
          <a:xfrm flipH="1" flipV="1">
            <a:off x="10432839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F050A0-B5A1-1440-59A9-42D12EFB225A}"/>
              </a:ext>
            </a:extLst>
          </p:cNvPr>
          <p:cNvCxnSpPr>
            <a:cxnSpLocks/>
          </p:cNvCxnSpPr>
          <p:nvPr/>
        </p:nvCxnSpPr>
        <p:spPr>
          <a:xfrm flipV="1">
            <a:off x="7577053" y="600172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2851838-DC36-E649-440F-7CF29AD7119B}"/>
              </a:ext>
            </a:extLst>
          </p:cNvPr>
          <p:cNvCxnSpPr>
            <a:cxnSpLocks/>
          </p:cNvCxnSpPr>
          <p:nvPr/>
        </p:nvCxnSpPr>
        <p:spPr>
          <a:xfrm flipV="1">
            <a:off x="8556304" y="598602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A9083A0-ED8F-2DD7-ADE4-632D9749D9E2}"/>
              </a:ext>
            </a:extLst>
          </p:cNvPr>
          <p:cNvCxnSpPr>
            <a:cxnSpLocks/>
          </p:cNvCxnSpPr>
          <p:nvPr/>
        </p:nvCxnSpPr>
        <p:spPr>
          <a:xfrm flipV="1">
            <a:off x="960364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8EC8C63-0F3C-0A9D-5025-3EFF212AA8EF}"/>
              </a:ext>
            </a:extLst>
          </p:cNvPr>
          <p:cNvCxnSpPr>
            <a:cxnSpLocks/>
          </p:cNvCxnSpPr>
          <p:nvPr/>
        </p:nvCxnSpPr>
        <p:spPr>
          <a:xfrm flipV="1">
            <a:off x="3401553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567E4E4-1CC0-B593-456C-3C28F690294D}"/>
              </a:ext>
            </a:extLst>
          </p:cNvPr>
          <p:cNvSpPr txBox="1"/>
          <p:nvPr/>
        </p:nvSpPr>
        <p:spPr>
          <a:xfrm>
            <a:off x="3523182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17CF968-0942-FAB0-9EE2-0D56ED5FAE20}"/>
              </a:ext>
            </a:extLst>
          </p:cNvPr>
          <p:cNvSpPr txBox="1"/>
          <p:nvPr/>
        </p:nvSpPr>
        <p:spPr>
          <a:xfrm>
            <a:off x="455880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6EAE1F1-CD74-8250-2EB2-EBB6441ACA8F}"/>
              </a:ext>
            </a:extLst>
          </p:cNvPr>
          <p:cNvSpPr txBox="1"/>
          <p:nvPr/>
        </p:nvSpPr>
        <p:spPr>
          <a:xfrm>
            <a:off x="559443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2C53EB6-0396-2A66-A9DC-D8F5CD5A5223}"/>
              </a:ext>
            </a:extLst>
          </p:cNvPr>
          <p:cNvSpPr txBox="1"/>
          <p:nvPr/>
        </p:nvSpPr>
        <p:spPr>
          <a:xfrm>
            <a:off x="663525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C2F0C69-EA53-E098-D41B-0806F019E4D1}"/>
              </a:ext>
            </a:extLst>
          </p:cNvPr>
          <p:cNvSpPr txBox="1"/>
          <p:nvPr/>
        </p:nvSpPr>
        <p:spPr>
          <a:xfrm>
            <a:off x="767088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8170152-6485-C8F5-FFCB-ACF16D30939A}"/>
              </a:ext>
            </a:extLst>
          </p:cNvPr>
          <p:cNvSpPr txBox="1"/>
          <p:nvPr/>
        </p:nvSpPr>
        <p:spPr>
          <a:xfrm>
            <a:off x="865629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ED6564F-484E-BF65-FEE7-B186BF6E12F6}"/>
              </a:ext>
            </a:extLst>
          </p:cNvPr>
          <p:cNvSpPr txBox="1"/>
          <p:nvPr/>
        </p:nvSpPr>
        <p:spPr>
          <a:xfrm>
            <a:off x="9697113" y="554416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54412C-E218-1FE0-45E3-1E20D596CFE6}"/>
              </a:ext>
            </a:extLst>
          </p:cNvPr>
          <p:cNvCxnSpPr>
            <a:cxnSpLocks/>
          </p:cNvCxnSpPr>
          <p:nvPr/>
        </p:nvCxnSpPr>
        <p:spPr>
          <a:xfrm flipH="1">
            <a:off x="10351739" y="573861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07960F1-E4E3-48E3-4364-44DB041872AA}"/>
              </a:ext>
            </a:extLst>
          </p:cNvPr>
          <p:cNvSpPr txBox="1"/>
          <p:nvPr/>
        </p:nvSpPr>
        <p:spPr>
          <a:xfrm>
            <a:off x="1073274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5B081E6-89BE-8342-E175-509A6E44AB1C}"/>
              </a:ext>
            </a:extLst>
          </p:cNvPr>
          <p:cNvCxnSpPr>
            <a:cxnSpLocks/>
          </p:cNvCxnSpPr>
          <p:nvPr/>
        </p:nvCxnSpPr>
        <p:spPr>
          <a:xfrm flipV="1">
            <a:off x="4469417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6841743-C3C3-4949-0A19-728FC84F89C1}"/>
              </a:ext>
            </a:extLst>
          </p:cNvPr>
          <p:cNvCxnSpPr>
            <a:cxnSpLocks/>
          </p:cNvCxnSpPr>
          <p:nvPr/>
        </p:nvCxnSpPr>
        <p:spPr>
          <a:xfrm flipV="1">
            <a:off x="6541428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9DB166-9980-DB98-095A-39A5CD192C80}"/>
              </a:ext>
            </a:extLst>
          </p:cNvPr>
          <p:cNvCxnSpPr>
            <a:cxnSpLocks/>
          </p:cNvCxnSpPr>
          <p:nvPr/>
        </p:nvCxnSpPr>
        <p:spPr>
          <a:xfrm flipH="1" flipV="1">
            <a:off x="5297227" y="5620484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B0B5B5D-DDF8-8AF1-CEF5-7126F837694B}"/>
              </a:ext>
            </a:extLst>
          </p:cNvPr>
          <p:cNvCxnSpPr>
            <a:cxnSpLocks/>
          </p:cNvCxnSpPr>
          <p:nvPr/>
        </p:nvCxnSpPr>
        <p:spPr>
          <a:xfrm flipH="1" flipV="1">
            <a:off x="9397212" y="5613867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593CE51-5627-820C-6A01-3E3E2CC138B9}"/>
              </a:ext>
            </a:extLst>
          </p:cNvPr>
          <p:cNvCxnSpPr>
            <a:cxnSpLocks/>
          </p:cNvCxnSpPr>
          <p:nvPr/>
        </p:nvCxnSpPr>
        <p:spPr>
          <a:xfrm flipV="1">
            <a:off x="7577053" y="5593163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CC6C566-BB34-F4B2-0AFF-B714AF373149}"/>
              </a:ext>
            </a:extLst>
          </p:cNvPr>
          <p:cNvCxnSpPr>
            <a:cxnSpLocks/>
          </p:cNvCxnSpPr>
          <p:nvPr/>
        </p:nvCxnSpPr>
        <p:spPr>
          <a:xfrm flipV="1">
            <a:off x="8556304" y="557745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350A2F-A0DC-C353-B07B-79B165A4B646}"/>
              </a:ext>
            </a:extLst>
          </p:cNvPr>
          <p:cNvCxnSpPr>
            <a:cxnSpLocks/>
          </p:cNvCxnSpPr>
          <p:nvPr/>
        </p:nvCxnSpPr>
        <p:spPr>
          <a:xfrm flipV="1">
            <a:off x="3401554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087AB853-1DB9-D381-D05C-0CFF65432686}"/>
              </a:ext>
            </a:extLst>
          </p:cNvPr>
          <p:cNvSpPr txBox="1"/>
          <p:nvPr/>
        </p:nvSpPr>
        <p:spPr>
          <a:xfrm>
            <a:off x="3523183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20F1693-1E7D-09BC-E63B-D53911AFF837}"/>
              </a:ext>
            </a:extLst>
          </p:cNvPr>
          <p:cNvSpPr txBox="1"/>
          <p:nvPr/>
        </p:nvSpPr>
        <p:spPr>
          <a:xfrm>
            <a:off x="455881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DDAF26-781D-4311-E34C-41EC9D7A8124}"/>
              </a:ext>
            </a:extLst>
          </p:cNvPr>
          <p:cNvSpPr txBox="1"/>
          <p:nvPr/>
        </p:nvSpPr>
        <p:spPr>
          <a:xfrm>
            <a:off x="559443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C8C3822-A4FB-86AF-2233-1E0FA8C260FC}"/>
              </a:ext>
            </a:extLst>
          </p:cNvPr>
          <p:cNvSpPr txBox="1"/>
          <p:nvPr/>
        </p:nvSpPr>
        <p:spPr>
          <a:xfrm>
            <a:off x="663526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D31A95F-0686-1D2F-310F-30A5C142263B}"/>
              </a:ext>
            </a:extLst>
          </p:cNvPr>
          <p:cNvSpPr txBox="1"/>
          <p:nvPr/>
        </p:nvSpPr>
        <p:spPr>
          <a:xfrm>
            <a:off x="767088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A7864A4-4FD1-3806-AE7D-7B7F5A983A28}"/>
              </a:ext>
            </a:extLst>
          </p:cNvPr>
          <p:cNvSpPr txBox="1"/>
          <p:nvPr/>
        </p:nvSpPr>
        <p:spPr>
          <a:xfrm>
            <a:off x="8656291" y="5155057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97FA68AE-CEA7-5920-D5D1-1A366805CBF3}"/>
              </a:ext>
            </a:extLst>
          </p:cNvPr>
          <p:cNvCxnSpPr>
            <a:cxnSpLocks/>
          </p:cNvCxnSpPr>
          <p:nvPr/>
        </p:nvCxnSpPr>
        <p:spPr>
          <a:xfrm flipH="1">
            <a:off x="9316113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21DCCB0-7731-4E07-CAC7-64548764EB10}"/>
              </a:ext>
            </a:extLst>
          </p:cNvPr>
          <p:cNvSpPr txBox="1"/>
          <p:nvPr/>
        </p:nvSpPr>
        <p:spPr>
          <a:xfrm>
            <a:off x="9697114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A389C41-5346-760A-2C7E-35FEE615EC9E}"/>
              </a:ext>
            </a:extLst>
          </p:cNvPr>
          <p:cNvCxnSpPr>
            <a:cxnSpLocks/>
          </p:cNvCxnSpPr>
          <p:nvPr/>
        </p:nvCxnSpPr>
        <p:spPr>
          <a:xfrm flipH="1">
            <a:off x="10351740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492C7B74-CB0C-0544-894C-5A4AF02CD757}"/>
              </a:ext>
            </a:extLst>
          </p:cNvPr>
          <p:cNvSpPr txBox="1"/>
          <p:nvPr/>
        </p:nvSpPr>
        <p:spPr>
          <a:xfrm>
            <a:off x="1073274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CB6030-98E2-9161-BF0C-74427FA5EFEB}"/>
              </a:ext>
            </a:extLst>
          </p:cNvPr>
          <p:cNvCxnSpPr>
            <a:cxnSpLocks/>
          </p:cNvCxnSpPr>
          <p:nvPr/>
        </p:nvCxnSpPr>
        <p:spPr>
          <a:xfrm flipV="1">
            <a:off x="446941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4022FC9-2635-582F-45F7-2BD5811A68FF}"/>
              </a:ext>
            </a:extLst>
          </p:cNvPr>
          <p:cNvCxnSpPr>
            <a:cxnSpLocks/>
          </p:cNvCxnSpPr>
          <p:nvPr/>
        </p:nvCxnSpPr>
        <p:spPr>
          <a:xfrm flipV="1">
            <a:off x="550585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7257858-33CE-290A-D848-5850A8B92CBC}"/>
              </a:ext>
            </a:extLst>
          </p:cNvPr>
          <p:cNvCxnSpPr>
            <a:cxnSpLocks/>
          </p:cNvCxnSpPr>
          <p:nvPr/>
        </p:nvCxnSpPr>
        <p:spPr>
          <a:xfrm flipH="1" flipV="1">
            <a:off x="6301735" y="5232080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FBD6D5F-5154-B236-9D2B-F4FD12F52987}"/>
              </a:ext>
            </a:extLst>
          </p:cNvPr>
          <p:cNvCxnSpPr>
            <a:cxnSpLocks/>
          </p:cNvCxnSpPr>
          <p:nvPr/>
        </p:nvCxnSpPr>
        <p:spPr>
          <a:xfrm flipH="1" flipV="1">
            <a:off x="8378185" y="523039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41B3C0A1-BBF8-94EA-46C6-79569F4809EC}"/>
              </a:ext>
            </a:extLst>
          </p:cNvPr>
          <p:cNvCxnSpPr>
            <a:cxnSpLocks/>
          </p:cNvCxnSpPr>
          <p:nvPr/>
        </p:nvCxnSpPr>
        <p:spPr>
          <a:xfrm flipV="1">
            <a:off x="7557599" y="517330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851E5AF-FCA9-B58B-B8C5-DC3D3C4CED32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5E16A2D3-5DDF-953E-8223-A2505EC60518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86C04D-4976-897B-81D7-D7E3E9458106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A44B83C-4B61-404C-4999-BBF7C7568921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7C2E630-E8FC-2807-B6E5-BA3622490341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E757C51-5400-441C-4A2D-EBCFCB393C70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B5286E3-92C8-60CD-01AD-BC4DEAD16CF0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126F5A71-9CBE-E734-050D-0A1C6B268F57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BE20810-5E0D-AB17-4A7A-DDCEDC1D20B8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DECC5B-B8A6-F7AB-243D-2438DF2A6A60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91CAA00-2A7F-436C-4C81-B2DF3A90E0D5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8E6493D-A5FC-E4A9-B6B6-80F19A3FA611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9D5738A-1ED9-07ED-6B90-74B37A38D82F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0009732-30A1-1470-8961-02710960BE1A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87269BF9-EDCA-837D-A94E-666C904D2383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16734E0-9AE2-7318-703A-B4201F324191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ED0E9DF1-6BEC-7520-F588-7C4D3913B34A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0AA6FED9-BC4C-C632-268E-9B590F5C3200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87A1A19-BF9C-4386-1260-711E967EEB47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691432C-06AE-C758-00C2-0160863543FA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4E4323A-7CE4-27CF-C586-145DD7E8F69C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22F250A-C8F3-BC67-FE14-3B35ACDD9FC4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3C63FD6D-0335-0A85-E6C1-A1E16DD42850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82A9E77-3FFC-6D34-3DE4-71A174317C2A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AF80DAE-38A5-37DD-017D-CB792338F7D5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EC8471F-7B51-06DB-1AB4-881D788900B2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D1BC5BAA-1CBC-B7CF-34EB-E404C7635A26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3803FB0C-D797-4E7A-0E36-944D94C25EFC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BB0956E-2FD4-8235-A248-3E96F1896E0D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8FE3329-C619-1607-ABE2-8831367879F7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53A0265-C873-6751-977D-87FCD09F3299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C40405-1128-B1E8-49B6-1DC7FFD2B04E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45424BDE-BA01-B439-434B-30EEE14AAF9E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5C937B35-BD82-2524-2DD3-963F0DC04263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98AAC9FE-E9CC-C7A7-9688-2B6B0D57BBFE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BB39267-F78A-F69A-7301-A9C28E512514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F8AA949-FF59-3461-F067-9265AE5065E9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DC639208-5C52-5930-9748-927B75924FE4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E09D2AB-C3CC-2F5E-2EA3-68DF76A5801C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A9E5D177-0E79-3F9D-CB8F-7CF656002B25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CC8494C0-AEB7-03B8-BF3C-E3D417595722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70153D84-4914-1008-4E8B-33623A482BE5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0249BF3-6E9A-5A38-18FE-2AC904FE0458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87272E97-D08B-A461-E4B6-F86C4F9DE9D3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42677940-B57E-869B-BC6A-D3B0A1AADB21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FE723FB-4D26-EEE1-1146-73625A3C5F00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823347EE-D849-1894-88A1-0F7804E08BAF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5B8E758F-9812-9BDF-85D9-E93D856ADE47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60EA6FA1-C9CA-4AB0-1080-57A63E811EEF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550AC6C2-D71F-AEB1-76ED-030A001E633C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E7B22022-1A8A-2C8F-5EDA-409A5703573E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A48CA180-2315-7DF7-9015-8A04A1160C53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2BA6EE7F-8D9C-E06E-CE09-5061A21354E6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0D7C3131-D078-BD45-378D-9C9C09BFA070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3BFDF00-3326-3236-6888-BE710F033EAB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C2CECA9-D714-2220-F0C2-FF0896344965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8E9F91F-2AD0-3F99-CF87-6566B921D41F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A3EE853B-BBEE-5FC5-0F8F-50E30432D6B2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1F3CFB3-7CC9-51CF-8007-00092A6A6723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0043850-AD88-DDBD-019B-4C7F63113B13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93A6E72-22C4-35CF-EDB5-28C4B35C5756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C469670-B6BE-52E9-AABA-A7EB0F77FCD1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A0B2A25-5484-D0C0-BC7B-8C75A163B162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2FCEAEE-A37E-BC87-AABE-5CD3FC162F9B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217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LCS - Introduction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7280" y="2878640"/>
            <a:ext cx="10058400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Subsequence: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Subsequence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two sequences is the sequence that appears in both sequences in the same relative order, but not necessarily contiguously.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97280" y="4075836"/>
            <a:ext cx="10058400" cy="923330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Longest Common Subsequence: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Longest Common Subsequence (LCS) is the longest possible subsequence that is common to two or more sequences.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93C3D4-EB2A-CE04-28FF-CBF65126D4BD}"/>
              </a:ext>
            </a:extLst>
          </p:cNvPr>
          <p:cNvSpPr txBox="1"/>
          <p:nvPr/>
        </p:nvSpPr>
        <p:spPr>
          <a:xfrm>
            <a:off x="1097280" y="1846335"/>
            <a:ext cx="10058400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Subsequence: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 </a:t>
            </a:r>
            <a:r>
              <a:rPr lang="en-US" i="1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subsequence</a:t>
            </a:r>
            <a:r>
              <a:rPr lang="en-US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a string generated from the original string by deleting 0 or more characters, without changing the relative order of the remaining characters.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1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658E2-72C6-3965-210E-15B7BA5D9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EC44-1C1D-E93A-C585-C2C63FE61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194520-D22A-F213-0DBC-10835A7C6C5D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EDDC2A0-581A-909C-1FD4-4BEEEC864BB5}"/>
              </a:ext>
            </a:extLst>
          </p:cNvPr>
          <p:cNvGraphicFramePr>
            <a:graphicFrameLocks noGrp="1"/>
          </p:cNvGraphicFramePr>
          <p:nvPr/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6A06002-343B-8ECE-B268-267E875B78F9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8068DC8-490C-FFE3-4EAB-37B7D5BBBB22}"/>
              </a:ext>
            </a:extLst>
          </p:cNvPr>
          <p:cNvCxnSpPr>
            <a:cxnSpLocks/>
          </p:cNvCxnSpPr>
          <p:nvPr/>
        </p:nvCxnSpPr>
        <p:spPr>
          <a:xfrm flipV="1">
            <a:off x="5492999" y="599194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744D7F9-1360-50CD-6989-67D6DC0BD42F}"/>
              </a:ext>
            </a:extLst>
          </p:cNvPr>
          <p:cNvSpPr txBox="1"/>
          <p:nvPr/>
        </p:nvSpPr>
        <p:spPr>
          <a:xfrm>
            <a:off x="3523182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9F959-ABF5-70A2-3BF0-E91995CC42EC}"/>
              </a:ext>
            </a:extLst>
          </p:cNvPr>
          <p:cNvSpPr txBox="1"/>
          <p:nvPr/>
        </p:nvSpPr>
        <p:spPr>
          <a:xfrm>
            <a:off x="455880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E33734-D04A-F6AD-55CC-96C5F2E42725}"/>
              </a:ext>
            </a:extLst>
          </p:cNvPr>
          <p:cNvSpPr txBox="1"/>
          <p:nvPr/>
        </p:nvSpPr>
        <p:spPr>
          <a:xfrm>
            <a:off x="559443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927DA2-4E09-6591-A670-37D87206CA1A}"/>
              </a:ext>
            </a:extLst>
          </p:cNvPr>
          <p:cNvSpPr txBox="1"/>
          <p:nvPr/>
        </p:nvSpPr>
        <p:spPr>
          <a:xfrm>
            <a:off x="663525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8FBD72-D8E4-B2E6-423F-2D01A3B8808D}"/>
              </a:ext>
            </a:extLst>
          </p:cNvPr>
          <p:cNvSpPr txBox="1"/>
          <p:nvPr/>
        </p:nvSpPr>
        <p:spPr>
          <a:xfrm>
            <a:off x="767088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F5C39C4-9748-3CA0-A31A-66E678A79EAA}"/>
              </a:ext>
            </a:extLst>
          </p:cNvPr>
          <p:cNvSpPr txBox="1"/>
          <p:nvPr/>
        </p:nvSpPr>
        <p:spPr>
          <a:xfrm>
            <a:off x="8656290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427269E-E1C8-1CF4-31E0-50E3BCAFE067}"/>
              </a:ext>
            </a:extLst>
          </p:cNvPr>
          <p:cNvSpPr txBox="1"/>
          <p:nvPr/>
        </p:nvSpPr>
        <p:spPr>
          <a:xfrm>
            <a:off x="9697113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5B7EF1-50F0-2EF5-E0BF-5C1CA37287F1}"/>
              </a:ext>
            </a:extLst>
          </p:cNvPr>
          <p:cNvSpPr txBox="1"/>
          <p:nvPr/>
        </p:nvSpPr>
        <p:spPr>
          <a:xfrm>
            <a:off x="10732740" y="595272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7F51F50-D419-229E-A2CD-D92FDB62440D}"/>
              </a:ext>
            </a:extLst>
          </p:cNvPr>
          <p:cNvCxnSpPr>
            <a:cxnSpLocks/>
          </p:cNvCxnSpPr>
          <p:nvPr/>
        </p:nvCxnSpPr>
        <p:spPr>
          <a:xfrm flipV="1">
            <a:off x="4469417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D5587DF-1082-F4A2-FD54-7C2013BD6772}"/>
              </a:ext>
            </a:extLst>
          </p:cNvPr>
          <p:cNvCxnSpPr>
            <a:cxnSpLocks/>
          </p:cNvCxnSpPr>
          <p:nvPr/>
        </p:nvCxnSpPr>
        <p:spPr>
          <a:xfrm flipV="1">
            <a:off x="654142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455B057-BECF-F323-BAEA-376D38AF4002}"/>
              </a:ext>
            </a:extLst>
          </p:cNvPr>
          <p:cNvCxnSpPr>
            <a:cxnSpLocks/>
          </p:cNvCxnSpPr>
          <p:nvPr/>
        </p:nvCxnSpPr>
        <p:spPr>
          <a:xfrm flipH="1" flipV="1">
            <a:off x="3223281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CAC3CF2-19A0-D33C-968C-2236741F255D}"/>
              </a:ext>
            </a:extLst>
          </p:cNvPr>
          <p:cNvCxnSpPr>
            <a:cxnSpLocks/>
          </p:cNvCxnSpPr>
          <p:nvPr/>
        </p:nvCxnSpPr>
        <p:spPr>
          <a:xfrm flipH="1" flipV="1">
            <a:off x="10432839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E94A435-17F1-2CCA-5DD2-3671D5999B96}"/>
              </a:ext>
            </a:extLst>
          </p:cNvPr>
          <p:cNvCxnSpPr>
            <a:cxnSpLocks/>
          </p:cNvCxnSpPr>
          <p:nvPr/>
        </p:nvCxnSpPr>
        <p:spPr>
          <a:xfrm flipV="1">
            <a:off x="7577053" y="600172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CE0AC18-3C6C-D7C2-4892-7463A74C0AC4}"/>
              </a:ext>
            </a:extLst>
          </p:cNvPr>
          <p:cNvCxnSpPr>
            <a:cxnSpLocks/>
          </p:cNvCxnSpPr>
          <p:nvPr/>
        </p:nvCxnSpPr>
        <p:spPr>
          <a:xfrm flipV="1">
            <a:off x="8556304" y="598602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5B2CD0D-9D08-E2BD-CFFA-19A32C5A0036}"/>
              </a:ext>
            </a:extLst>
          </p:cNvPr>
          <p:cNvCxnSpPr>
            <a:cxnSpLocks/>
          </p:cNvCxnSpPr>
          <p:nvPr/>
        </p:nvCxnSpPr>
        <p:spPr>
          <a:xfrm flipV="1">
            <a:off x="960364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63DB45-B024-7B36-B266-093D6E32F258}"/>
              </a:ext>
            </a:extLst>
          </p:cNvPr>
          <p:cNvCxnSpPr>
            <a:cxnSpLocks/>
          </p:cNvCxnSpPr>
          <p:nvPr/>
        </p:nvCxnSpPr>
        <p:spPr>
          <a:xfrm flipV="1">
            <a:off x="3401553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10C5A8E-240F-6C51-99BD-F6AFA02BF950}"/>
              </a:ext>
            </a:extLst>
          </p:cNvPr>
          <p:cNvSpPr txBox="1"/>
          <p:nvPr/>
        </p:nvSpPr>
        <p:spPr>
          <a:xfrm>
            <a:off x="3523182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690CB94-8506-C6AA-303C-EBA63CA12FF5}"/>
              </a:ext>
            </a:extLst>
          </p:cNvPr>
          <p:cNvSpPr txBox="1"/>
          <p:nvPr/>
        </p:nvSpPr>
        <p:spPr>
          <a:xfrm>
            <a:off x="455880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BC4739-1FBB-4E67-259F-0BC59EEB08AA}"/>
              </a:ext>
            </a:extLst>
          </p:cNvPr>
          <p:cNvSpPr txBox="1"/>
          <p:nvPr/>
        </p:nvSpPr>
        <p:spPr>
          <a:xfrm>
            <a:off x="559443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2D0E4C-01EC-931D-0386-EC76EE877EBA}"/>
              </a:ext>
            </a:extLst>
          </p:cNvPr>
          <p:cNvSpPr txBox="1"/>
          <p:nvPr/>
        </p:nvSpPr>
        <p:spPr>
          <a:xfrm>
            <a:off x="663525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1E25AB4-F62A-BA23-74F6-EC986819A3E9}"/>
              </a:ext>
            </a:extLst>
          </p:cNvPr>
          <p:cNvSpPr txBox="1"/>
          <p:nvPr/>
        </p:nvSpPr>
        <p:spPr>
          <a:xfrm>
            <a:off x="767088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46EEE6-6F42-0088-02AC-25D24A2EAF2E}"/>
              </a:ext>
            </a:extLst>
          </p:cNvPr>
          <p:cNvSpPr txBox="1"/>
          <p:nvPr/>
        </p:nvSpPr>
        <p:spPr>
          <a:xfrm>
            <a:off x="865629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2F66E1-F71D-CC7D-9ED2-10D7C0CFDAAF}"/>
              </a:ext>
            </a:extLst>
          </p:cNvPr>
          <p:cNvSpPr txBox="1"/>
          <p:nvPr/>
        </p:nvSpPr>
        <p:spPr>
          <a:xfrm>
            <a:off x="9697113" y="554416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72FA901-E1FB-653E-8D9C-157D1055F837}"/>
              </a:ext>
            </a:extLst>
          </p:cNvPr>
          <p:cNvCxnSpPr>
            <a:cxnSpLocks/>
          </p:cNvCxnSpPr>
          <p:nvPr/>
        </p:nvCxnSpPr>
        <p:spPr>
          <a:xfrm flipH="1">
            <a:off x="10351739" y="573861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543FB58-273D-2A61-B0A7-EE88D633AB0B}"/>
              </a:ext>
            </a:extLst>
          </p:cNvPr>
          <p:cNvSpPr txBox="1"/>
          <p:nvPr/>
        </p:nvSpPr>
        <p:spPr>
          <a:xfrm>
            <a:off x="1073274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9323A1D-1C7F-DCEC-2690-301464B84939}"/>
              </a:ext>
            </a:extLst>
          </p:cNvPr>
          <p:cNvCxnSpPr>
            <a:cxnSpLocks/>
          </p:cNvCxnSpPr>
          <p:nvPr/>
        </p:nvCxnSpPr>
        <p:spPr>
          <a:xfrm flipV="1">
            <a:off x="4469417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598A23D-CE82-53CA-E184-37F5E8FECF9A}"/>
              </a:ext>
            </a:extLst>
          </p:cNvPr>
          <p:cNvCxnSpPr>
            <a:cxnSpLocks/>
          </p:cNvCxnSpPr>
          <p:nvPr/>
        </p:nvCxnSpPr>
        <p:spPr>
          <a:xfrm flipV="1">
            <a:off x="6541428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8FC264A-6D4D-FC22-C644-A481C5B10759}"/>
              </a:ext>
            </a:extLst>
          </p:cNvPr>
          <p:cNvCxnSpPr>
            <a:cxnSpLocks/>
          </p:cNvCxnSpPr>
          <p:nvPr/>
        </p:nvCxnSpPr>
        <p:spPr>
          <a:xfrm flipH="1" flipV="1">
            <a:off x="5297227" y="5620484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DD4BE33-87D7-5162-4020-25F4C128DC43}"/>
              </a:ext>
            </a:extLst>
          </p:cNvPr>
          <p:cNvCxnSpPr>
            <a:cxnSpLocks/>
          </p:cNvCxnSpPr>
          <p:nvPr/>
        </p:nvCxnSpPr>
        <p:spPr>
          <a:xfrm flipH="1" flipV="1">
            <a:off x="9397212" y="5613867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5412DFC-5ABD-BDD1-24A2-759F7D04B270}"/>
              </a:ext>
            </a:extLst>
          </p:cNvPr>
          <p:cNvCxnSpPr>
            <a:cxnSpLocks/>
          </p:cNvCxnSpPr>
          <p:nvPr/>
        </p:nvCxnSpPr>
        <p:spPr>
          <a:xfrm flipV="1">
            <a:off x="7577053" y="5593163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87AA36-2832-AAB2-9848-B941D3545D5A}"/>
              </a:ext>
            </a:extLst>
          </p:cNvPr>
          <p:cNvCxnSpPr>
            <a:cxnSpLocks/>
          </p:cNvCxnSpPr>
          <p:nvPr/>
        </p:nvCxnSpPr>
        <p:spPr>
          <a:xfrm flipV="1">
            <a:off x="8556304" y="557745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E8E136B-2993-8C9B-35D3-5DDC7ED84920}"/>
              </a:ext>
            </a:extLst>
          </p:cNvPr>
          <p:cNvCxnSpPr>
            <a:cxnSpLocks/>
          </p:cNvCxnSpPr>
          <p:nvPr/>
        </p:nvCxnSpPr>
        <p:spPr>
          <a:xfrm flipV="1">
            <a:off x="3401554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8E4FABA2-DE5E-867A-50A6-CAE576E2AA6B}"/>
              </a:ext>
            </a:extLst>
          </p:cNvPr>
          <p:cNvSpPr txBox="1"/>
          <p:nvPr/>
        </p:nvSpPr>
        <p:spPr>
          <a:xfrm>
            <a:off x="3523183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BEF9C33-3BD4-C3D0-68DA-A74731D72FDD}"/>
              </a:ext>
            </a:extLst>
          </p:cNvPr>
          <p:cNvSpPr txBox="1"/>
          <p:nvPr/>
        </p:nvSpPr>
        <p:spPr>
          <a:xfrm>
            <a:off x="455881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D40E59-D97A-6B13-FF8F-472120AB3BB6}"/>
              </a:ext>
            </a:extLst>
          </p:cNvPr>
          <p:cNvSpPr txBox="1"/>
          <p:nvPr/>
        </p:nvSpPr>
        <p:spPr>
          <a:xfrm>
            <a:off x="559443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53AE47-0E9F-EEB9-01B3-3AD9B5811DEC}"/>
              </a:ext>
            </a:extLst>
          </p:cNvPr>
          <p:cNvSpPr txBox="1"/>
          <p:nvPr/>
        </p:nvSpPr>
        <p:spPr>
          <a:xfrm>
            <a:off x="663526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8FF6138-46AE-A3FB-ABDD-0D729D7E753F}"/>
              </a:ext>
            </a:extLst>
          </p:cNvPr>
          <p:cNvSpPr txBox="1"/>
          <p:nvPr/>
        </p:nvSpPr>
        <p:spPr>
          <a:xfrm>
            <a:off x="767088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027640-C50F-D73B-8A4F-61577615EC95}"/>
              </a:ext>
            </a:extLst>
          </p:cNvPr>
          <p:cNvSpPr txBox="1"/>
          <p:nvPr/>
        </p:nvSpPr>
        <p:spPr>
          <a:xfrm>
            <a:off x="8656291" y="5155057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FE3370B-7FD0-8AD0-2E7C-1D3D7E6B17E9}"/>
              </a:ext>
            </a:extLst>
          </p:cNvPr>
          <p:cNvCxnSpPr>
            <a:cxnSpLocks/>
          </p:cNvCxnSpPr>
          <p:nvPr/>
        </p:nvCxnSpPr>
        <p:spPr>
          <a:xfrm flipH="1">
            <a:off x="9316113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2A469525-BCC4-4173-F590-019BF52A0764}"/>
              </a:ext>
            </a:extLst>
          </p:cNvPr>
          <p:cNvSpPr txBox="1"/>
          <p:nvPr/>
        </p:nvSpPr>
        <p:spPr>
          <a:xfrm>
            <a:off x="9697114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CAC0D0D-BFD6-6C35-9236-D5DB26FEB04D}"/>
              </a:ext>
            </a:extLst>
          </p:cNvPr>
          <p:cNvCxnSpPr>
            <a:cxnSpLocks/>
          </p:cNvCxnSpPr>
          <p:nvPr/>
        </p:nvCxnSpPr>
        <p:spPr>
          <a:xfrm flipH="1">
            <a:off x="10351740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1673C4FC-DA05-D619-09A2-B21085F7619E}"/>
              </a:ext>
            </a:extLst>
          </p:cNvPr>
          <p:cNvSpPr txBox="1"/>
          <p:nvPr/>
        </p:nvSpPr>
        <p:spPr>
          <a:xfrm>
            <a:off x="1073274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5843F13-CF62-64C4-A2C4-16F021B05620}"/>
              </a:ext>
            </a:extLst>
          </p:cNvPr>
          <p:cNvCxnSpPr>
            <a:cxnSpLocks/>
          </p:cNvCxnSpPr>
          <p:nvPr/>
        </p:nvCxnSpPr>
        <p:spPr>
          <a:xfrm flipV="1">
            <a:off x="446941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D42E1B-9DE2-5FC9-2AD8-30D4ECFD241F}"/>
              </a:ext>
            </a:extLst>
          </p:cNvPr>
          <p:cNvCxnSpPr>
            <a:cxnSpLocks/>
          </p:cNvCxnSpPr>
          <p:nvPr/>
        </p:nvCxnSpPr>
        <p:spPr>
          <a:xfrm flipV="1">
            <a:off x="550585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0CB2021-0709-6263-2EC5-29B1B2A19E67}"/>
              </a:ext>
            </a:extLst>
          </p:cNvPr>
          <p:cNvCxnSpPr>
            <a:cxnSpLocks/>
          </p:cNvCxnSpPr>
          <p:nvPr/>
        </p:nvCxnSpPr>
        <p:spPr>
          <a:xfrm flipH="1" flipV="1">
            <a:off x="6301735" y="5232080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93C99A7-F0F0-FAB6-8107-F9AC6A322505}"/>
              </a:ext>
            </a:extLst>
          </p:cNvPr>
          <p:cNvCxnSpPr>
            <a:cxnSpLocks/>
          </p:cNvCxnSpPr>
          <p:nvPr/>
        </p:nvCxnSpPr>
        <p:spPr>
          <a:xfrm flipH="1" flipV="1">
            <a:off x="8378185" y="523039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9C4EC5B-8586-8BC0-370B-160AEEE8BABC}"/>
              </a:ext>
            </a:extLst>
          </p:cNvPr>
          <p:cNvCxnSpPr>
            <a:cxnSpLocks/>
          </p:cNvCxnSpPr>
          <p:nvPr/>
        </p:nvCxnSpPr>
        <p:spPr>
          <a:xfrm flipV="1">
            <a:off x="7557599" y="517330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8EA4BCA-EDD7-EE8B-3F10-6DCA9E4A0501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167C8657-67F5-9FF7-CF35-06CFF62D256B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DC7932A-A07D-327D-DC79-2CAD837EE93A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DD28A48-9294-56DE-E5D1-1E6161E805C6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E9B4BC-30B7-CFD9-6095-2BC4DE55CA62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A38A6F8-5B5E-99AB-B57B-966A55F0EDEA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D42974F-3AD7-93F0-43D2-3CC578146CFD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B1DA71C-9226-1263-E55F-F000462FCEF7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AFCF657-D78D-F1DF-5325-CE767F03140B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08B9D7AD-5F14-ED33-EFDF-E985C961CC27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8B6CF0E-AF0D-FF8D-89CA-6A4467844A45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9D0168F1-AB34-ADA2-7973-6EAF50304BB7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2B8877C-3FA5-C8CC-8845-0CF21B328782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CAB55DB-70EE-5450-50B7-A172E3B10F4E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72F96C1-020B-CC91-A7C9-60FC84CCF002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C350409-6B86-B133-404C-9816D5BE01B2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AB276DA-FFE7-1CA0-A3F7-2979DBBCDB19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731CB130-D3D6-287A-366C-1EF9AFC30305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C9AFF8-49EB-9D65-5863-35E0DE850253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FFE255E3-9CBB-0545-7F7B-A94962766C96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6DA72DCF-3091-6EC3-CB39-8E69FE8AF876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4B3CD9-CA45-4248-BB2D-6BA8F227C85C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38051F6-7B31-4AD9-1502-5DB8AAA8A88A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83F532A-DF15-796D-2390-628F356B5B1D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01F563D-5EC2-6E19-001F-607FF45E9B2A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4800F70-BA16-0EEA-1C4E-8633443CB791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2B871E32-485E-22F4-CDF4-BAC2A1846A38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768426AB-5AF5-D0A2-7D97-E74A7ADC6EB2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7502BA1-4EA5-78D9-1E29-BA64ABC9606A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A2A5682-B7AB-32A8-F909-18B83AAB3819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969B9B4-62C9-E188-C68E-5BEF1D208EF8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E9B846-45BD-9D6D-C1AE-01B9E309C6EC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F46F2DA-641B-EE24-5A08-12CB01EEFCC1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26C07E-E9E5-0254-9C70-5622A5A1178C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356EECF-984F-4CF9-60BD-8740E4AF07EC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4E6AA2CC-C1BE-F9F5-AB76-1CDC5D53F5EC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9CD8A59-A2E0-AF3A-5564-D09EDC926C7C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8F3ADF5-4B2A-34FD-3A5E-F2C52CAA9D61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7CA4CA8-7F6E-5451-455B-65316D4C0F79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9F1301E8-16F0-8BFB-5F70-494ABFAC74E4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6728FF1-71CF-8E14-C60D-2EB94455EE84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90EFED67-5E5F-9B2A-2624-39FCAF80633B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4497532-55EB-5627-9C8E-F3B65AC24E09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B18A0CB-1227-050E-2CBE-DC68208EA870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A25A2D4-E6C9-4C8A-B35A-79E5B9BBA938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586D29A4-F2AA-6AFF-E295-189FF1AC9144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6542A23B-CA34-EDFE-255A-7B2E1EBCA4A0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8A052302-A817-65B6-9EDF-F0F3BCCD9C77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B305CEAE-D46A-BF41-5D63-10332BA7E59A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B4C85BD-89B0-4B9C-E828-91AA89DB71A8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7C6A3224-E7B6-3831-DBEA-9C873D23A0D8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96987F6-4A68-13DA-654C-8397615ED403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E8FBB8E-97BF-3810-7B72-E757E35B50FF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276025E-8ECE-AE9A-D38C-46259B36CA5C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90CBF05-1CE0-8082-EDA8-048665594398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4E97E41-0A79-D2E1-E193-86DDE43F43BC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96AB36BF-3E78-6EA7-D275-288F6D5CCC37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340E5B76-1943-AE51-0BF0-0F8BC3D6B156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FB736C87-D2FE-9A35-5905-495B712D959B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A79D93A-2523-D60C-6657-DB3C00E6F1A2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145E77F-20A3-D4C3-3DDA-2BADD21E358B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1F7C4E-DA13-CF33-5ADC-AFD74AB4AB2D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883F475-EDB5-8410-6BFB-38D597399C6B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37BFBE-E9CF-6FF8-A090-0E1E805A6D6E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000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13C24-1AF6-E848-3186-E383FC91B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DCAD-9CA5-66FF-C4ED-2693185AC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7F10D6-E32D-20DB-EABC-7425DBB54C53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875663D-B752-3159-2553-1A67DBBA944A}"/>
              </a:ext>
            </a:extLst>
          </p:cNvPr>
          <p:cNvGraphicFramePr>
            <a:graphicFrameLocks noGrp="1"/>
          </p:cNvGraphicFramePr>
          <p:nvPr/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0839A3-5D3E-1C23-9A99-C200B114E494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97A928-B6DB-0F68-7189-8DE08DE5027E}"/>
              </a:ext>
            </a:extLst>
          </p:cNvPr>
          <p:cNvCxnSpPr>
            <a:cxnSpLocks/>
          </p:cNvCxnSpPr>
          <p:nvPr/>
        </p:nvCxnSpPr>
        <p:spPr>
          <a:xfrm flipV="1">
            <a:off x="5492999" y="599194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C97181D-B98F-46F8-1E77-F9667702BAC6}"/>
              </a:ext>
            </a:extLst>
          </p:cNvPr>
          <p:cNvSpPr txBox="1"/>
          <p:nvPr/>
        </p:nvSpPr>
        <p:spPr>
          <a:xfrm>
            <a:off x="3523182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A05367-62A0-D422-FE13-9A0D46E611AA}"/>
              </a:ext>
            </a:extLst>
          </p:cNvPr>
          <p:cNvSpPr txBox="1"/>
          <p:nvPr/>
        </p:nvSpPr>
        <p:spPr>
          <a:xfrm>
            <a:off x="455880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AD59C8-07E7-3D34-D576-745B58EF3495}"/>
              </a:ext>
            </a:extLst>
          </p:cNvPr>
          <p:cNvSpPr txBox="1"/>
          <p:nvPr/>
        </p:nvSpPr>
        <p:spPr>
          <a:xfrm>
            <a:off x="559443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440D5-8ED2-8FC5-48B6-C8495B76857C}"/>
              </a:ext>
            </a:extLst>
          </p:cNvPr>
          <p:cNvSpPr txBox="1"/>
          <p:nvPr/>
        </p:nvSpPr>
        <p:spPr>
          <a:xfrm>
            <a:off x="663525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AFF148-DF62-D9D6-0F91-710BA5058632}"/>
              </a:ext>
            </a:extLst>
          </p:cNvPr>
          <p:cNvSpPr txBox="1"/>
          <p:nvPr/>
        </p:nvSpPr>
        <p:spPr>
          <a:xfrm>
            <a:off x="767088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9C368-372D-A466-9A52-64FABFA04ED2}"/>
              </a:ext>
            </a:extLst>
          </p:cNvPr>
          <p:cNvSpPr txBox="1"/>
          <p:nvPr/>
        </p:nvSpPr>
        <p:spPr>
          <a:xfrm>
            <a:off x="8656290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8B23572-C8D2-2B6F-D2CB-8E45D2669FB5}"/>
              </a:ext>
            </a:extLst>
          </p:cNvPr>
          <p:cNvSpPr txBox="1"/>
          <p:nvPr/>
        </p:nvSpPr>
        <p:spPr>
          <a:xfrm>
            <a:off x="9697113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20741C-5DEB-1B83-67E9-A84F80D97EF3}"/>
              </a:ext>
            </a:extLst>
          </p:cNvPr>
          <p:cNvSpPr txBox="1"/>
          <p:nvPr/>
        </p:nvSpPr>
        <p:spPr>
          <a:xfrm>
            <a:off x="10732740" y="595272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4523E2-AE4F-F4DB-BC74-1F426B17F194}"/>
              </a:ext>
            </a:extLst>
          </p:cNvPr>
          <p:cNvCxnSpPr>
            <a:cxnSpLocks/>
          </p:cNvCxnSpPr>
          <p:nvPr/>
        </p:nvCxnSpPr>
        <p:spPr>
          <a:xfrm flipV="1">
            <a:off x="4469417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BA8098-5FAD-7651-1A1C-2D859B6E0F66}"/>
              </a:ext>
            </a:extLst>
          </p:cNvPr>
          <p:cNvCxnSpPr>
            <a:cxnSpLocks/>
          </p:cNvCxnSpPr>
          <p:nvPr/>
        </p:nvCxnSpPr>
        <p:spPr>
          <a:xfrm flipV="1">
            <a:off x="654142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F2E183-A187-91FB-EC6E-A2389BC7A781}"/>
              </a:ext>
            </a:extLst>
          </p:cNvPr>
          <p:cNvCxnSpPr>
            <a:cxnSpLocks/>
          </p:cNvCxnSpPr>
          <p:nvPr/>
        </p:nvCxnSpPr>
        <p:spPr>
          <a:xfrm flipH="1" flipV="1">
            <a:off x="3223281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D4D5A3-1BE6-3183-5516-98ABE038B3CF}"/>
              </a:ext>
            </a:extLst>
          </p:cNvPr>
          <p:cNvCxnSpPr>
            <a:cxnSpLocks/>
          </p:cNvCxnSpPr>
          <p:nvPr/>
        </p:nvCxnSpPr>
        <p:spPr>
          <a:xfrm flipH="1" flipV="1">
            <a:off x="10432839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697AFC2-46FC-1B25-3E45-93002DF4237D}"/>
              </a:ext>
            </a:extLst>
          </p:cNvPr>
          <p:cNvCxnSpPr>
            <a:cxnSpLocks/>
          </p:cNvCxnSpPr>
          <p:nvPr/>
        </p:nvCxnSpPr>
        <p:spPr>
          <a:xfrm flipV="1">
            <a:off x="7577053" y="600172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EA07E4-1E44-BDB0-4431-23DF3D996E37}"/>
              </a:ext>
            </a:extLst>
          </p:cNvPr>
          <p:cNvCxnSpPr>
            <a:cxnSpLocks/>
          </p:cNvCxnSpPr>
          <p:nvPr/>
        </p:nvCxnSpPr>
        <p:spPr>
          <a:xfrm flipV="1">
            <a:off x="8556304" y="598602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1E196D-CFAA-2FA4-697C-65191AF23214}"/>
              </a:ext>
            </a:extLst>
          </p:cNvPr>
          <p:cNvCxnSpPr>
            <a:cxnSpLocks/>
          </p:cNvCxnSpPr>
          <p:nvPr/>
        </p:nvCxnSpPr>
        <p:spPr>
          <a:xfrm flipV="1">
            <a:off x="960364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D75AF9A-1A96-281E-04B2-B4E68B89AE70}"/>
              </a:ext>
            </a:extLst>
          </p:cNvPr>
          <p:cNvCxnSpPr>
            <a:cxnSpLocks/>
          </p:cNvCxnSpPr>
          <p:nvPr/>
        </p:nvCxnSpPr>
        <p:spPr>
          <a:xfrm flipV="1">
            <a:off x="3401553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36E8DFB-9E16-2484-17A3-9D8F17A66D7F}"/>
              </a:ext>
            </a:extLst>
          </p:cNvPr>
          <p:cNvSpPr txBox="1"/>
          <p:nvPr/>
        </p:nvSpPr>
        <p:spPr>
          <a:xfrm>
            <a:off x="3523182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53C461B-1FB4-138F-A60D-FF8EE04C639C}"/>
              </a:ext>
            </a:extLst>
          </p:cNvPr>
          <p:cNvSpPr txBox="1"/>
          <p:nvPr/>
        </p:nvSpPr>
        <p:spPr>
          <a:xfrm>
            <a:off x="455880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F7A06C-458E-9F83-7516-3F0DB5C40A53}"/>
              </a:ext>
            </a:extLst>
          </p:cNvPr>
          <p:cNvSpPr txBox="1"/>
          <p:nvPr/>
        </p:nvSpPr>
        <p:spPr>
          <a:xfrm>
            <a:off x="559443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9B69791-98A7-83DA-C367-81B36FFC0593}"/>
              </a:ext>
            </a:extLst>
          </p:cNvPr>
          <p:cNvSpPr txBox="1"/>
          <p:nvPr/>
        </p:nvSpPr>
        <p:spPr>
          <a:xfrm>
            <a:off x="663525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89D89A0-85F3-D0E5-154A-3D368515A852}"/>
              </a:ext>
            </a:extLst>
          </p:cNvPr>
          <p:cNvSpPr txBox="1"/>
          <p:nvPr/>
        </p:nvSpPr>
        <p:spPr>
          <a:xfrm>
            <a:off x="767088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09C0F6-85BA-079F-130E-8740C340FF75}"/>
              </a:ext>
            </a:extLst>
          </p:cNvPr>
          <p:cNvSpPr txBox="1"/>
          <p:nvPr/>
        </p:nvSpPr>
        <p:spPr>
          <a:xfrm>
            <a:off x="865629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5D6CB64-6D8E-3FAC-EE51-AE40E8165E6D}"/>
              </a:ext>
            </a:extLst>
          </p:cNvPr>
          <p:cNvSpPr txBox="1"/>
          <p:nvPr/>
        </p:nvSpPr>
        <p:spPr>
          <a:xfrm>
            <a:off x="9697113" y="554416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A5A47E2-1FB6-AB42-C583-34648EE307C1}"/>
              </a:ext>
            </a:extLst>
          </p:cNvPr>
          <p:cNvCxnSpPr>
            <a:cxnSpLocks/>
          </p:cNvCxnSpPr>
          <p:nvPr/>
        </p:nvCxnSpPr>
        <p:spPr>
          <a:xfrm flipH="1">
            <a:off x="10351739" y="573861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AB20355-A075-6094-2EC9-AE82AAA7E225}"/>
              </a:ext>
            </a:extLst>
          </p:cNvPr>
          <p:cNvSpPr txBox="1"/>
          <p:nvPr/>
        </p:nvSpPr>
        <p:spPr>
          <a:xfrm>
            <a:off x="1073274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792983A-BE20-D1F3-AB16-6F695051308E}"/>
              </a:ext>
            </a:extLst>
          </p:cNvPr>
          <p:cNvCxnSpPr>
            <a:cxnSpLocks/>
          </p:cNvCxnSpPr>
          <p:nvPr/>
        </p:nvCxnSpPr>
        <p:spPr>
          <a:xfrm flipV="1">
            <a:off x="4469417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37D72B5-E220-9037-AE74-2C6F484172B7}"/>
              </a:ext>
            </a:extLst>
          </p:cNvPr>
          <p:cNvCxnSpPr>
            <a:cxnSpLocks/>
          </p:cNvCxnSpPr>
          <p:nvPr/>
        </p:nvCxnSpPr>
        <p:spPr>
          <a:xfrm flipV="1">
            <a:off x="6541428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6A6992F-BA2D-1DC2-1584-2CE08EA83748}"/>
              </a:ext>
            </a:extLst>
          </p:cNvPr>
          <p:cNvCxnSpPr>
            <a:cxnSpLocks/>
          </p:cNvCxnSpPr>
          <p:nvPr/>
        </p:nvCxnSpPr>
        <p:spPr>
          <a:xfrm flipH="1" flipV="1">
            <a:off x="5297227" y="5620484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64E7C5-F7B2-31CF-DEF1-61A4DDF011B9}"/>
              </a:ext>
            </a:extLst>
          </p:cNvPr>
          <p:cNvCxnSpPr>
            <a:cxnSpLocks/>
          </p:cNvCxnSpPr>
          <p:nvPr/>
        </p:nvCxnSpPr>
        <p:spPr>
          <a:xfrm flipH="1" flipV="1">
            <a:off x="9397212" y="5613867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DD10A3A-3DAB-4A1C-DC81-616D2F86E2D6}"/>
              </a:ext>
            </a:extLst>
          </p:cNvPr>
          <p:cNvCxnSpPr>
            <a:cxnSpLocks/>
          </p:cNvCxnSpPr>
          <p:nvPr/>
        </p:nvCxnSpPr>
        <p:spPr>
          <a:xfrm flipV="1">
            <a:off x="7577053" y="5593163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295B250-7464-1EF1-05A8-0FD74C0264F9}"/>
              </a:ext>
            </a:extLst>
          </p:cNvPr>
          <p:cNvCxnSpPr>
            <a:cxnSpLocks/>
          </p:cNvCxnSpPr>
          <p:nvPr/>
        </p:nvCxnSpPr>
        <p:spPr>
          <a:xfrm flipV="1">
            <a:off x="8556304" y="557745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BD84180-53AA-330D-CFD6-ACF78A5DDE1B}"/>
              </a:ext>
            </a:extLst>
          </p:cNvPr>
          <p:cNvCxnSpPr>
            <a:cxnSpLocks/>
          </p:cNvCxnSpPr>
          <p:nvPr/>
        </p:nvCxnSpPr>
        <p:spPr>
          <a:xfrm flipV="1">
            <a:off x="3401554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AF10447-6A02-9A3A-DBBE-882802E96799}"/>
              </a:ext>
            </a:extLst>
          </p:cNvPr>
          <p:cNvSpPr txBox="1"/>
          <p:nvPr/>
        </p:nvSpPr>
        <p:spPr>
          <a:xfrm>
            <a:off x="3523183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9641875-734E-0047-ED5C-5CF4A8177CDA}"/>
              </a:ext>
            </a:extLst>
          </p:cNvPr>
          <p:cNvSpPr txBox="1"/>
          <p:nvPr/>
        </p:nvSpPr>
        <p:spPr>
          <a:xfrm>
            <a:off x="455881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083293-648D-190A-4EC1-50557CC19B86}"/>
              </a:ext>
            </a:extLst>
          </p:cNvPr>
          <p:cNvSpPr txBox="1"/>
          <p:nvPr/>
        </p:nvSpPr>
        <p:spPr>
          <a:xfrm>
            <a:off x="559443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B55131D-E726-D39C-3283-FEE56ED24F7A}"/>
              </a:ext>
            </a:extLst>
          </p:cNvPr>
          <p:cNvSpPr txBox="1"/>
          <p:nvPr/>
        </p:nvSpPr>
        <p:spPr>
          <a:xfrm>
            <a:off x="663526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A49378B-9E48-1595-CE65-6ED21AF2546B}"/>
              </a:ext>
            </a:extLst>
          </p:cNvPr>
          <p:cNvSpPr txBox="1"/>
          <p:nvPr/>
        </p:nvSpPr>
        <p:spPr>
          <a:xfrm>
            <a:off x="767088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EB98637-1F7B-89C0-02BC-56755DBAB8EA}"/>
              </a:ext>
            </a:extLst>
          </p:cNvPr>
          <p:cNvSpPr txBox="1"/>
          <p:nvPr/>
        </p:nvSpPr>
        <p:spPr>
          <a:xfrm>
            <a:off x="8656291" y="5155057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6CD62F2-E3D7-6A18-EC92-2ACC559D3920}"/>
              </a:ext>
            </a:extLst>
          </p:cNvPr>
          <p:cNvCxnSpPr>
            <a:cxnSpLocks/>
          </p:cNvCxnSpPr>
          <p:nvPr/>
        </p:nvCxnSpPr>
        <p:spPr>
          <a:xfrm flipH="1">
            <a:off x="9316113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6E4AB83-5D00-2B4E-8BEE-070E1ED89172}"/>
              </a:ext>
            </a:extLst>
          </p:cNvPr>
          <p:cNvSpPr txBox="1"/>
          <p:nvPr/>
        </p:nvSpPr>
        <p:spPr>
          <a:xfrm>
            <a:off x="9697114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37B99EF-B1ED-5FF0-BD5E-238A53837088}"/>
              </a:ext>
            </a:extLst>
          </p:cNvPr>
          <p:cNvCxnSpPr>
            <a:cxnSpLocks/>
          </p:cNvCxnSpPr>
          <p:nvPr/>
        </p:nvCxnSpPr>
        <p:spPr>
          <a:xfrm flipH="1">
            <a:off x="10351740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42C9A07-DDEF-BEC0-64E5-D80EAC123C66}"/>
              </a:ext>
            </a:extLst>
          </p:cNvPr>
          <p:cNvSpPr txBox="1"/>
          <p:nvPr/>
        </p:nvSpPr>
        <p:spPr>
          <a:xfrm>
            <a:off x="1073274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950DD8B-DB19-EAFC-9FBC-35633FE025AF}"/>
              </a:ext>
            </a:extLst>
          </p:cNvPr>
          <p:cNvCxnSpPr>
            <a:cxnSpLocks/>
          </p:cNvCxnSpPr>
          <p:nvPr/>
        </p:nvCxnSpPr>
        <p:spPr>
          <a:xfrm flipV="1">
            <a:off x="446941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1FFECF1-8DAA-DD5A-DAF3-757A3EE2FCC6}"/>
              </a:ext>
            </a:extLst>
          </p:cNvPr>
          <p:cNvCxnSpPr>
            <a:cxnSpLocks/>
          </p:cNvCxnSpPr>
          <p:nvPr/>
        </p:nvCxnSpPr>
        <p:spPr>
          <a:xfrm flipV="1">
            <a:off x="550585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DF886C6-650D-5214-AD60-A0526D0310F6}"/>
              </a:ext>
            </a:extLst>
          </p:cNvPr>
          <p:cNvCxnSpPr>
            <a:cxnSpLocks/>
          </p:cNvCxnSpPr>
          <p:nvPr/>
        </p:nvCxnSpPr>
        <p:spPr>
          <a:xfrm flipH="1" flipV="1">
            <a:off x="6301735" y="5232080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8D3D907-3956-4941-DC62-2080F49F82B0}"/>
              </a:ext>
            </a:extLst>
          </p:cNvPr>
          <p:cNvCxnSpPr>
            <a:cxnSpLocks/>
          </p:cNvCxnSpPr>
          <p:nvPr/>
        </p:nvCxnSpPr>
        <p:spPr>
          <a:xfrm flipH="1" flipV="1">
            <a:off x="8378185" y="523039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1C32EB6-1264-1D7D-7468-BDD0FA0AA461}"/>
              </a:ext>
            </a:extLst>
          </p:cNvPr>
          <p:cNvCxnSpPr>
            <a:cxnSpLocks/>
          </p:cNvCxnSpPr>
          <p:nvPr/>
        </p:nvCxnSpPr>
        <p:spPr>
          <a:xfrm flipV="1">
            <a:off x="7557599" y="517330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F312034-12CE-DBDE-4BAD-C0FF0B1F8AF5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4589FDC3-AB9F-569C-8EE2-BBF0972E018E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095A317-7300-AADD-3CCC-68339DB38FCC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FD808A9-A855-8C21-0716-EF06FBF6DCCE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BC8BB5E-B43A-5A87-4496-9FD6DE86B043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DFC6A6D-E472-56A4-E843-0D9A1F93358D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F36CF2A-41DE-B21C-2B35-2B41F89E6C2E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3A250D0-F0E8-0501-81A6-0A7BAAE06EB4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F3DABFD-FF0F-3725-C69A-69B2068FA5AB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3FDD8822-34B7-302B-7B83-5F7559791C09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7BA8CF4-D6EF-DBC9-EA40-8FC7125F9301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CB7E2CB6-F25A-8017-B753-39CC7F7814F1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B2F4189-EDA7-B649-192B-9DD6A7923F0C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2C0FFEF-FD13-63CF-6397-35AE3A8AE9F1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D97D094-5983-0F60-65F1-3F805C816720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15D02A4-E70C-0C9D-E983-74C61004BE69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1261E23-0C3C-F139-838A-50ABFBE66DB9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929CA705-4657-A96D-17E7-B3618829470A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76E5F06-846E-4CFB-79E9-EC6491C1D968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93506D28-3574-72CB-EF3C-20404750FE1D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3A06046F-F11C-6B87-9A1A-0BE8E67C2469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EC0DD93-8892-79B9-E1A6-D21FDF8FB397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DE2A77F-B633-3350-72F7-599F2A4BFF19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9B8465B-184F-FD85-72D5-19D3DB1780A7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852C082-F025-731D-827F-08E4643DBE77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C8F70F5B-8236-7AA4-F839-D26419A991D4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BD0E14F-19A1-18AB-58FF-AADAA93BD735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97E5670-A00F-67F5-5CCF-7A9F2136740E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25B91588-849B-E848-0F64-00A4F85FB525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C1B0FE5F-88A9-7F8C-AC06-D90908AEBCF4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86942779-9B6F-AC25-2FDB-68A27CDE7BD2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F4D6C62-62E0-64B5-3C2F-7CD33261D4BA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22F94961-87D7-CA63-A628-E9176E842812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DAE21CC-92F8-3E83-D453-9D01E51BF0C5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B0B0033-CA12-58BB-09C7-A9CDD45FC324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22BAFB-3AE7-A7D7-6292-58A673C2CA08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696AD9B-6A70-10C5-D64E-15CD34107E0B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B1841C2-D137-505F-79CE-82E3E5DE612F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4F7C614-7515-8D76-0749-916235306D3F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26613F0C-7A4D-6BF9-E263-6756D79D923C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E24CC6C-11CB-A8CF-BB40-C04A96ED492E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61D76439-4FCA-86A3-B69E-3C7CDC612FA2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C23E3CC4-523A-49A2-A3F1-F25BE82DA428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3C60E52-9D81-FBDE-A231-4A436F8DC4A1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B5D3324D-4C36-B819-FFF4-58384D83FC06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AEBAFDB7-7E6C-EC1C-2937-DA95CDCF2485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C691B5C2-228B-FA95-F195-7ADDC328CEE1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91ACE18-AD50-7FDB-15D7-158ECABDE40C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4270CCC-E1FA-CFB5-60A7-7ED8403A9EBF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B5A8A125-032C-B939-BC6B-A66FF1E59D65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C494186-4156-5807-6471-A29AD3BE5BCC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5BF9F34F-714F-4AA1-5464-886431E55EFF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9B69674D-A430-D581-153D-D94C9831D927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21D09D33-8354-13E7-7ACF-6E09B1CDE1F0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4F300F8-6A41-0E3E-7C97-01E80F560E45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6E9DAE74-3F49-3176-DF53-0D6349CFA8C5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0384F13E-B7B3-CA17-D7A4-DB9F317B8985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DD1BC239-3390-A5FB-F3B0-855B99E2960F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942972F-34D5-E0BA-F039-54F7795E39FB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3B20BBE3-5D38-DEEA-FB4F-82194C6A4E6B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9541BEB-9CD0-5A65-3541-83D2DAA47D07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F90601-49A0-19AE-FFF5-9C7A3BF8ECBE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9B234E9-9EE4-3612-083A-5AE53A3C62CC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038DBB-8C8E-3239-3E4D-944ABE8BF0B3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1997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62505-D678-3D06-81A2-99DE55E8B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034D2-0803-9240-2AEA-19A57DF1A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67A09A-9193-A37B-5B57-64F3B428FE8A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E67FECC-47E4-6BF0-17C0-EFB70A28AD48}"/>
              </a:ext>
            </a:extLst>
          </p:cNvPr>
          <p:cNvGraphicFramePr>
            <a:graphicFrameLocks noGrp="1"/>
          </p:cNvGraphicFramePr>
          <p:nvPr/>
        </p:nvGraphicFramePr>
        <p:xfrm>
          <a:off x="1066799" y="2755654"/>
          <a:ext cx="10275650" cy="357705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7565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7565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74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F453ECF-EA4F-D557-759E-E0A0F1787BAF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F7CE7A-16D0-8B57-38E0-203266A12A59}"/>
              </a:ext>
            </a:extLst>
          </p:cNvPr>
          <p:cNvCxnSpPr>
            <a:cxnSpLocks/>
          </p:cNvCxnSpPr>
          <p:nvPr/>
        </p:nvCxnSpPr>
        <p:spPr>
          <a:xfrm flipV="1">
            <a:off x="5492999" y="599194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82BEBA-2116-F833-CDDA-9EC1CD534C05}"/>
              </a:ext>
            </a:extLst>
          </p:cNvPr>
          <p:cNvSpPr txBox="1"/>
          <p:nvPr/>
        </p:nvSpPr>
        <p:spPr>
          <a:xfrm>
            <a:off x="3523182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2FB4DE-5F91-2079-8833-3A3F367D8090}"/>
              </a:ext>
            </a:extLst>
          </p:cNvPr>
          <p:cNvSpPr txBox="1"/>
          <p:nvPr/>
        </p:nvSpPr>
        <p:spPr>
          <a:xfrm>
            <a:off x="455880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8435058-E8FE-5C55-6F9D-DF582F2556D8}"/>
              </a:ext>
            </a:extLst>
          </p:cNvPr>
          <p:cNvSpPr txBox="1"/>
          <p:nvPr/>
        </p:nvSpPr>
        <p:spPr>
          <a:xfrm>
            <a:off x="559443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14AAE73-51D6-1F3D-E5AA-D1A4440657B9}"/>
              </a:ext>
            </a:extLst>
          </p:cNvPr>
          <p:cNvSpPr txBox="1"/>
          <p:nvPr/>
        </p:nvSpPr>
        <p:spPr>
          <a:xfrm>
            <a:off x="6635259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A2D247F-F3CD-55F1-7E61-3BFA177231FD}"/>
              </a:ext>
            </a:extLst>
          </p:cNvPr>
          <p:cNvSpPr txBox="1"/>
          <p:nvPr/>
        </p:nvSpPr>
        <p:spPr>
          <a:xfrm>
            <a:off x="7670886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048BC1-0CC0-B705-E00F-931565EEF3CE}"/>
              </a:ext>
            </a:extLst>
          </p:cNvPr>
          <p:cNvSpPr txBox="1"/>
          <p:nvPr/>
        </p:nvSpPr>
        <p:spPr>
          <a:xfrm>
            <a:off x="8656290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3A3B803-9666-1AA7-54E7-BF2AD41E3824}"/>
              </a:ext>
            </a:extLst>
          </p:cNvPr>
          <p:cNvSpPr txBox="1"/>
          <p:nvPr/>
        </p:nvSpPr>
        <p:spPr>
          <a:xfrm>
            <a:off x="9697113" y="595272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257AF6B-E2F1-CA3B-F3EC-A52F952AD526}"/>
              </a:ext>
            </a:extLst>
          </p:cNvPr>
          <p:cNvSpPr txBox="1"/>
          <p:nvPr/>
        </p:nvSpPr>
        <p:spPr>
          <a:xfrm>
            <a:off x="10732740" y="595272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E652F5-F55C-08AD-8FCC-C58A16996177}"/>
              </a:ext>
            </a:extLst>
          </p:cNvPr>
          <p:cNvCxnSpPr>
            <a:cxnSpLocks/>
          </p:cNvCxnSpPr>
          <p:nvPr/>
        </p:nvCxnSpPr>
        <p:spPr>
          <a:xfrm flipV="1">
            <a:off x="4469417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9552AF-B69F-8809-D4B9-AA6ABBBF9405}"/>
              </a:ext>
            </a:extLst>
          </p:cNvPr>
          <p:cNvCxnSpPr>
            <a:cxnSpLocks/>
          </p:cNvCxnSpPr>
          <p:nvPr/>
        </p:nvCxnSpPr>
        <p:spPr>
          <a:xfrm flipV="1">
            <a:off x="654142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E81DAA-19C9-734D-070D-9F13EDF1A4A0}"/>
              </a:ext>
            </a:extLst>
          </p:cNvPr>
          <p:cNvCxnSpPr>
            <a:cxnSpLocks/>
          </p:cNvCxnSpPr>
          <p:nvPr/>
        </p:nvCxnSpPr>
        <p:spPr>
          <a:xfrm flipH="1" flipV="1">
            <a:off x="3223281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30572A-85F4-1139-C8AC-C45D8FC7C466}"/>
              </a:ext>
            </a:extLst>
          </p:cNvPr>
          <p:cNvCxnSpPr>
            <a:cxnSpLocks/>
          </p:cNvCxnSpPr>
          <p:nvPr/>
        </p:nvCxnSpPr>
        <p:spPr>
          <a:xfrm flipH="1" flipV="1">
            <a:off x="10432839" y="601886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D08B17-FEC3-C4E0-CCC6-B6D02F8F0E53}"/>
              </a:ext>
            </a:extLst>
          </p:cNvPr>
          <p:cNvCxnSpPr>
            <a:cxnSpLocks/>
          </p:cNvCxnSpPr>
          <p:nvPr/>
        </p:nvCxnSpPr>
        <p:spPr>
          <a:xfrm flipV="1">
            <a:off x="7577053" y="600172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378B8BE-73BC-63C5-E4F4-015937641F6A}"/>
              </a:ext>
            </a:extLst>
          </p:cNvPr>
          <p:cNvCxnSpPr>
            <a:cxnSpLocks/>
          </p:cNvCxnSpPr>
          <p:nvPr/>
        </p:nvCxnSpPr>
        <p:spPr>
          <a:xfrm flipV="1">
            <a:off x="8556304" y="598602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F6F0AFF-9867-8487-0029-60ECD58298F1}"/>
              </a:ext>
            </a:extLst>
          </p:cNvPr>
          <p:cNvCxnSpPr>
            <a:cxnSpLocks/>
          </p:cNvCxnSpPr>
          <p:nvPr/>
        </p:nvCxnSpPr>
        <p:spPr>
          <a:xfrm flipV="1">
            <a:off x="9603648" y="598181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D4EE8B-0850-4C5F-B87A-FBDC208E6258}"/>
              </a:ext>
            </a:extLst>
          </p:cNvPr>
          <p:cNvCxnSpPr>
            <a:cxnSpLocks/>
          </p:cNvCxnSpPr>
          <p:nvPr/>
        </p:nvCxnSpPr>
        <p:spPr>
          <a:xfrm flipV="1">
            <a:off x="3401553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6CF6A50-4534-978B-8B90-6F0DCC09AC5D}"/>
              </a:ext>
            </a:extLst>
          </p:cNvPr>
          <p:cNvSpPr txBox="1"/>
          <p:nvPr/>
        </p:nvSpPr>
        <p:spPr>
          <a:xfrm>
            <a:off x="3523182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CEA9FCA-C054-7160-028D-6CB1C35A24C3}"/>
              </a:ext>
            </a:extLst>
          </p:cNvPr>
          <p:cNvSpPr txBox="1"/>
          <p:nvPr/>
        </p:nvSpPr>
        <p:spPr>
          <a:xfrm>
            <a:off x="455880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9FCBE76-F2C4-F34D-4200-FF2731297F18}"/>
              </a:ext>
            </a:extLst>
          </p:cNvPr>
          <p:cNvSpPr txBox="1"/>
          <p:nvPr/>
        </p:nvSpPr>
        <p:spPr>
          <a:xfrm>
            <a:off x="559443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DE93A-96EF-4E63-413C-75CAB6AD3C34}"/>
              </a:ext>
            </a:extLst>
          </p:cNvPr>
          <p:cNvSpPr txBox="1"/>
          <p:nvPr/>
        </p:nvSpPr>
        <p:spPr>
          <a:xfrm>
            <a:off x="6635259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B498FCE-353B-475C-70AC-1B9AE4AAA658}"/>
              </a:ext>
            </a:extLst>
          </p:cNvPr>
          <p:cNvSpPr txBox="1"/>
          <p:nvPr/>
        </p:nvSpPr>
        <p:spPr>
          <a:xfrm>
            <a:off x="7670886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7AF5E7-8445-4C22-8633-4B9F3DD9960B}"/>
              </a:ext>
            </a:extLst>
          </p:cNvPr>
          <p:cNvSpPr txBox="1"/>
          <p:nvPr/>
        </p:nvSpPr>
        <p:spPr>
          <a:xfrm>
            <a:off x="865629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370D734-A037-CFB1-6BA3-05490FD287D1}"/>
              </a:ext>
            </a:extLst>
          </p:cNvPr>
          <p:cNvSpPr txBox="1"/>
          <p:nvPr/>
        </p:nvSpPr>
        <p:spPr>
          <a:xfrm>
            <a:off x="9697113" y="554416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38A17F2-43F3-A451-49A9-5F80E6209E61}"/>
              </a:ext>
            </a:extLst>
          </p:cNvPr>
          <p:cNvCxnSpPr>
            <a:cxnSpLocks/>
          </p:cNvCxnSpPr>
          <p:nvPr/>
        </p:nvCxnSpPr>
        <p:spPr>
          <a:xfrm flipH="1">
            <a:off x="10351739" y="573861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20B475D-B03E-B60E-6790-47119348EC14}"/>
              </a:ext>
            </a:extLst>
          </p:cNvPr>
          <p:cNvSpPr txBox="1"/>
          <p:nvPr/>
        </p:nvSpPr>
        <p:spPr>
          <a:xfrm>
            <a:off x="10732740" y="554416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FF9216A-7476-D5E4-D83A-DFE1BD1365C5}"/>
              </a:ext>
            </a:extLst>
          </p:cNvPr>
          <p:cNvCxnSpPr>
            <a:cxnSpLocks/>
          </p:cNvCxnSpPr>
          <p:nvPr/>
        </p:nvCxnSpPr>
        <p:spPr>
          <a:xfrm flipV="1">
            <a:off x="4469417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096D7FE-BF9A-C80B-81E7-6CAE62669B2E}"/>
              </a:ext>
            </a:extLst>
          </p:cNvPr>
          <p:cNvCxnSpPr>
            <a:cxnSpLocks/>
          </p:cNvCxnSpPr>
          <p:nvPr/>
        </p:nvCxnSpPr>
        <p:spPr>
          <a:xfrm flipV="1">
            <a:off x="6541428" y="55732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9B54A1-EA78-EC7D-2EB8-55D4B9C303C3}"/>
              </a:ext>
            </a:extLst>
          </p:cNvPr>
          <p:cNvCxnSpPr>
            <a:cxnSpLocks/>
          </p:cNvCxnSpPr>
          <p:nvPr/>
        </p:nvCxnSpPr>
        <p:spPr>
          <a:xfrm flipH="1" flipV="1">
            <a:off x="5297227" y="5620484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6617B1C-1305-1F09-F952-5BD85E944209}"/>
              </a:ext>
            </a:extLst>
          </p:cNvPr>
          <p:cNvCxnSpPr>
            <a:cxnSpLocks/>
          </p:cNvCxnSpPr>
          <p:nvPr/>
        </p:nvCxnSpPr>
        <p:spPr>
          <a:xfrm flipH="1" flipV="1">
            <a:off x="9397212" y="5613867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C878835-7D63-2267-5224-91023973A7A8}"/>
              </a:ext>
            </a:extLst>
          </p:cNvPr>
          <p:cNvCxnSpPr>
            <a:cxnSpLocks/>
          </p:cNvCxnSpPr>
          <p:nvPr/>
        </p:nvCxnSpPr>
        <p:spPr>
          <a:xfrm flipV="1">
            <a:off x="7577053" y="5593163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41F717B-860E-7936-51A2-D68182BC02C9}"/>
              </a:ext>
            </a:extLst>
          </p:cNvPr>
          <p:cNvCxnSpPr>
            <a:cxnSpLocks/>
          </p:cNvCxnSpPr>
          <p:nvPr/>
        </p:nvCxnSpPr>
        <p:spPr>
          <a:xfrm flipV="1">
            <a:off x="8556304" y="557745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17E233-A375-AA05-7DC5-D561AFEE051A}"/>
              </a:ext>
            </a:extLst>
          </p:cNvPr>
          <p:cNvCxnSpPr>
            <a:cxnSpLocks/>
          </p:cNvCxnSpPr>
          <p:nvPr/>
        </p:nvCxnSpPr>
        <p:spPr>
          <a:xfrm flipV="1">
            <a:off x="3401554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76A45A9-D182-87DB-2859-8FAEFB7DDE9C}"/>
              </a:ext>
            </a:extLst>
          </p:cNvPr>
          <p:cNvSpPr txBox="1"/>
          <p:nvPr/>
        </p:nvSpPr>
        <p:spPr>
          <a:xfrm>
            <a:off x="3523183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8915EE-4E14-B76C-C8D5-AB7FF2E9ECB3}"/>
              </a:ext>
            </a:extLst>
          </p:cNvPr>
          <p:cNvSpPr txBox="1"/>
          <p:nvPr/>
        </p:nvSpPr>
        <p:spPr>
          <a:xfrm>
            <a:off x="455881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0ADED2B-BC99-9E5F-5261-2351475622F2}"/>
              </a:ext>
            </a:extLst>
          </p:cNvPr>
          <p:cNvSpPr txBox="1"/>
          <p:nvPr/>
        </p:nvSpPr>
        <p:spPr>
          <a:xfrm>
            <a:off x="559443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497CAC5-F20F-B320-586C-C2C57030A18F}"/>
              </a:ext>
            </a:extLst>
          </p:cNvPr>
          <p:cNvSpPr txBox="1"/>
          <p:nvPr/>
        </p:nvSpPr>
        <p:spPr>
          <a:xfrm>
            <a:off x="6635260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AD5A388-047F-96F9-5595-E571EFB2B30C}"/>
              </a:ext>
            </a:extLst>
          </p:cNvPr>
          <p:cNvSpPr txBox="1"/>
          <p:nvPr/>
        </p:nvSpPr>
        <p:spPr>
          <a:xfrm>
            <a:off x="7670887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CC620EB-3881-D168-C0B8-AFA00623A610}"/>
              </a:ext>
            </a:extLst>
          </p:cNvPr>
          <p:cNvSpPr txBox="1"/>
          <p:nvPr/>
        </p:nvSpPr>
        <p:spPr>
          <a:xfrm>
            <a:off x="8656291" y="5155057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1F48720-9BA3-5489-33A5-547D1DE98A53}"/>
              </a:ext>
            </a:extLst>
          </p:cNvPr>
          <p:cNvCxnSpPr>
            <a:cxnSpLocks/>
          </p:cNvCxnSpPr>
          <p:nvPr/>
        </p:nvCxnSpPr>
        <p:spPr>
          <a:xfrm flipH="1">
            <a:off x="9316113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DF7DD56-17D1-B4BD-658B-4574D827C1E4}"/>
              </a:ext>
            </a:extLst>
          </p:cNvPr>
          <p:cNvSpPr txBox="1"/>
          <p:nvPr/>
        </p:nvSpPr>
        <p:spPr>
          <a:xfrm>
            <a:off x="9697114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57F4A3E-E678-8154-2196-5850BE4A43BF}"/>
              </a:ext>
            </a:extLst>
          </p:cNvPr>
          <p:cNvCxnSpPr>
            <a:cxnSpLocks/>
          </p:cNvCxnSpPr>
          <p:nvPr/>
        </p:nvCxnSpPr>
        <p:spPr>
          <a:xfrm flipH="1">
            <a:off x="10351740" y="53495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309FE3E2-F7BA-BD7A-F6C4-25E8E5C74602}"/>
              </a:ext>
            </a:extLst>
          </p:cNvPr>
          <p:cNvSpPr txBox="1"/>
          <p:nvPr/>
        </p:nvSpPr>
        <p:spPr>
          <a:xfrm>
            <a:off x="10732741" y="5155057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11F047-9863-340E-0667-17F6FCAAF421}"/>
              </a:ext>
            </a:extLst>
          </p:cNvPr>
          <p:cNvCxnSpPr>
            <a:cxnSpLocks/>
          </p:cNvCxnSpPr>
          <p:nvPr/>
        </p:nvCxnSpPr>
        <p:spPr>
          <a:xfrm flipV="1">
            <a:off x="446941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FCCFD01-9571-4A3B-1801-2C604EC490CA}"/>
              </a:ext>
            </a:extLst>
          </p:cNvPr>
          <p:cNvCxnSpPr>
            <a:cxnSpLocks/>
          </p:cNvCxnSpPr>
          <p:nvPr/>
        </p:nvCxnSpPr>
        <p:spPr>
          <a:xfrm flipV="1">
            <a:off x="5505858" y="518414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66EF580C-16CC-B350-9FCE-A3142C60AB66}"/>
              </a:ext>
            </a:extLst>
          </p:cNvPr>
          <p:cNvCxnSpPr>
            <a:cxnSpLocks/>
          </p:cNvCxnSpPr>
          <p:nvPr/>
        </p:nvCxnSpPr>
        <p:spPr>
          <a:xfrm flipH="1" flipV="1">
            <a:off x="6301735" y="5232080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1D2F6AD-211C-4C41-FA4C-8D38FC73CB98}"/>
              </a:ext>
            </a:extLst>
          </p:cNvPr>
          <p:cNvCxnSpPr>
            <a:cxnSpLocks/>
          </p:cNvCxnSpPr>
          <p:nvPr/>
        </p:nvCxnSpPr>
        <p:spPr>
          <a:xfrm flipH="1" flipV="1">
            <a:off x="8378185" y="523039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3CA83D2-EC10-9FE2-598C-680BDBC06506}"/>
              </a:ext>
            </a:extLst>
          </p:cNvPr>
          <p:cNvCxnSpPr>
            <a:cxnSpLocks/>
          </p:cNvCxnSpPr>
          <p:nvPr/>
        </p:nvCxnSpPr>
        <p:spPr>
          <a:xfrm flipV="1">
            <a:off x="7557599" y="517330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2D7EDCA-A04D-83C3-1646-7B370C734B2B}"/>
              </a:ext>
            </a:extLst>
          </p:cNvPr>
          <p:cNvCxnSpPr>
            <a:cxnSpLocks/>
          </p:cNvCxnSpPr>
          <p:nvPr/>
        </p:nvCxnSpPr>
        <p:spPr>
          <a:xfrm flipV="1">
            <a:off x="3401554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E371C4F1-D782-E591-463F-62F9028DB238}"/>
              </a:ext>
            </a:extLst>
          </p:cNvPr>
          <p:cNvSpPr txBox="1"/>
          <p:nvPr/>
        </p:nvSpPr>
        <p:spPr>
          <a:xfrm>
            <a:off x="3523183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B81D54-C50E-FF5E-D481-ACAD5B795B45}"/>
              </a:ext>
            </a:extLst>
          </p:cNvPr>
          <p:cNvSpPr txBox="1"/>
          <p:nvPr/>
        </p:nvSpPr>
        <p:spPr>
          <a:xfrm>
            <a:off x="455881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40DF4F-5838-4432-72F0-F4E8D7054133}"/>
              </a:ext>
            </a:extLst>
          </p:cNvPr>
          <p:cNvSpPr txBox="1"/>
          <p:nvPr/>
        </p:nvSpPr>
        <p:spPr>
          <a:xfrm>
            <a:off x="5594437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7DF2932-DB67-FE16-7DB2-4622774D9519}"/>
              </a:ext>
            </a:extLst>
          </p:cNvPr>
          <p:cNvSpPr txBox="1"/>
          <p:nvPr/>
        </p:nvSpPr>
        <p:spPr>
          <a:xfrm>
            <a:off x="6635260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70EC0741-29AE-AB26-2661-D089EA0A2C9A}"/>
              </a:ext>
            </a:extLst>
          </p:cNvPr>
          <p:cNvSpPr txBox="1"/>
          <p:nvPr/>
        </p:nvSpPr>
        <p:spPr>
          <a:xfrm>
            <a:off x="7670887" y="4756223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311A6C1-BC8B-0079-E387-98A0BFCFE897}"/>
              </a:ext>
            </a:extLst>
          </p:cNvPr>
          <p:cNvCxnSpPr>
            <a:cxnSpLocks/>
          </p:cNvCxnSpPr>
          <p:nvPr/>
        </p:nvCxnSpPr>
        <p:spPr>
          <a:xfrm flipH="1">
            <a:off x="827529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840473A2-BD6B-3304-AAAE-988EE50D7176}"/>
              </a:ext>
            </a:extLst>
          </p:cNvPr>
          <p:cNvSpPr txBox="1"/>
          <p:nvPr/>
        </p:nvSpPr>
        <p:spPr>
          <a:xfrm>
            <a:off x="865629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B198EE0-2258-16A8-1551-635711A26A49}"/>
              </a:ext>
            </a:extLst>
          </p:cNvPr>
          <p:cNvCxnSpPr>
            <a:cxnSpLocks/>
          </p:cNvCxnSpPr>
          <p:nvPr/>
        </p:nvCxnSpPr>
        <p:spPr>
          <a:xfrm flipH="1">
            <a:off x="9316113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1BF9C6E-9D73-FB5F-6948-71DFF1430A6B}"/>
              </a:ext>
            </a:extLst>
          </p:cNvPr>
          <p:cNvSpPr txBox="1"/>
          <p:nvPr/>
        </p:nvSpPr>
        <p:spPr>
          <a:xfrm>
            <a:off x="9697114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36833C1-2B6D-3065-FC57-201135A2145E}"/>
              </a:ext>
            </a:extLst>
          </p:cNvPr>
          <p:cNvCxnSpPr>
            <a:cxnSpLocks/>
          </p:cNvCxnSpPr>
          <p:nvPr/>
        </p:nvCxnSpPr>
        <p:spPr>
          <a:xfrm flipH="1">
            <a:off x="10351740" y="495067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3EAB9C5-C10C-4E81-8D74-94EF3B3497AA}"/>
              </a:ext>
            </a:extLst>
          </p:cNvPr>
          <p:cNvSpPr txBox="1"/>
          <p:nvPr/>
        </p:nvSpPr>
        <p:spPr>
          <a:xfrm>
            <a:off x="10732741" y="4756223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76176D1-EDD2-81F5-EB5F-BC6437423D38}"/>
              </a:ext>
            </a:extLst>
          </p:cNvPr>
          <p:cNvCxnSpPr>
            <a:cxnSpLocks/>
          </p:cNvCxnSpPr>
          <p:nvPr/>
        </p:nvCxnSpPr>
        <p:spPr>
          <a:xfrm flipV="1">
            <a:off x="446941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C4D7E86-3EA2-9352-4FE7-5A4E48F4EDE3}"/>
              </a:ext>
            </a:extLst>
          </p:cNvPr>
          <p:cNvCxnSpPr>
            <a:cxnSpLocks/>
          </p:cNvCxnSpPr>
          <p:nvPr/>
        </p:nvCxnSpPr>
        <p:spPr>
          <a:xfrm flipV="1">
            <a:off x="5505858" y="478530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76B0BA7-A7C1-4778-9B5A-C83760550DC0}"/>
              </a:ext>
            </a:extLst>
          </p:cNvPr>
          <p:cNvCxnSpPr>
            <a:cxnSpLocks/>
          </p:cNvCxnSpPr>
          <p:nvPr/>
        </p:nvCxnSpPr>
        <p:spPr>
          <a:xfrm flipH="1" flipV="1">
            <a:off x="7337362" y="4833246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7D7C48B-0B1B-4133-16A5-D6121A069E0D}"/>
              </a:ext>
            </a:extLst>
          </p:cNvPr>
          <p:cNvCxnSpPr>
            <a:cxnSpLocks/>
          </p:cNvCxnSpPr>
          <p:nvPr/>
        </p:nvCxnSpPr>
        <p:spPr>
          <a:xfrm flipV="1">
            <a:off x="6544302" y="479959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A82D58-A1FF-F287-0863-659A83CB6006}"/>
              </a:ext>
            </a:extLst>
          </p:cNvPr>
          <p:cNvCxnSpPr>
            <a:cxnSpLocks/>
          </p:cNvCxnSpPr>
          <p:nvPr/>
        </p:nvCxnSpPr>
        <p:spPr>
          <a:xfrm flipV="1">
            <a:off x="3411281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C5D4C07B-F22D-01A6-7E0E-4937A649CECC}"/>
              </a:ext>
            </a:extLst>
          </p:cNvPr>
          <p:cNvSpPr txBox="1"/>
          <p:nvPr/>
        </p:nvSpPr>
        <p:spPr>
          <a:xfrm>
            <a:off x="3532910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3B220ABF-A165-5ADA-A15B-EB6D5E3234E7}"/>
              </a:ext>
            </a:extLst>
          </p:cNvPr>
          <p:cNvSpPr txBox="1"/>
          <p:nvPr/>
        </p:nvSpPr>
        <p:spPr>
          <a:xfrm>
            <a:off x="4568537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EA1DB5B-DEFB-DCA0-A6DE-5FCD87A1C7B9}"/>
              </a:ext>
            </a:extLst>
          </p:cNvPr>
          <p:cNvCxnSpPr>
            <a:cxnSpLocks/>
          </p:cNvCxnSpPr>
          <p:nvPr/>
        </p:nvCxnSpPr>
        <p:spPr>
          <a:xfrm flipH="1" flipV="1">
            <a:off x="6340147" y="4434412"/>
            <a:ext cx="220237" cy="14661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93E32C6C-3990-7F05-DADC-CEDC75AF845C}"/>
              </a:ext>
            </a:extLst>
          </p:cNvPr>
          <p:cNvSpPr txBox="1"/>
          <p:nvPr/>
        </p:nvSpPr>
        <p:spPr>
          <a:xfrm>
            <a:off x="560416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E88A7C06-E63D-EBBC-F37E-574EA61B77AD}"/>
              </a:ext>
            </a:extLst>
          </p:cNvPr>
          <p:cNvSpPr txBox="1"/>
          <p:nvPr/>
        </p:nvSpPr>
        <p:spPr>
          <a:xfrm>
            <a:off x="6644987" y="4357389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8B716BDC-033C-7C65-C88C-8DFB1665999A}"/>
              </a:ext>
            </a:extLst>
          </p:cNvPr>
          <p:cNvCxnSpPr>
            <a:cxnSpLocks/>
          </p:cNvCxnSpPr>
          <p:nvPr/>
        </p:nvCxnSpPr>
        <p:spPr>
          <a:xfrm flipH="1">
            <a:off x="7299613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89B5DDB6-CC8E-0E1D-C879-38D68E5318EC}"/>
              </a:ext>
            </a:extLst>
          </p:cNvPr>
          <p:cNvSpPr txBox="1"/>
          <p:nvPr/>
        </p:nvSpPr>
        <p:spPr>
          <a:xfrm>
            <a:off x="7680614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7E4AA78-D67A-0BE6-FF72-6F49322E467D}"/>
              </a:ext>
            </a:extLst>
          </p:cNvPr>
          <p:cNvSpPr txBox="1"/>
          <p:nvPr/>
        </p:nvSpPr>
        <p:spPr>
          <a:xfrm>
            <a:off x="866601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5AE62C85-F401-F491-F19E-F0F76581FC4A}"/>
              </a:ext>
            </a:extLst>
          </p:cNvPr>
          <p:cNvCxnSpPr>
            <a:cxnSpLocks/>
          </p:cNvCxnSpPr>
          <p:nvPr/>
        </p:nvCxnSpPr>
        <p:spPr>
          <a:xfrm flipH="1">
            <a:off x="9325840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C3DD7F4-1A1D-3ECD-C118-073CBDB4A5F4}"/>
              </a:ext>
            </a:extLst>
          </p:cNvPr>
          <p:cNvSpPr txBox="1"/>
          <p:nvPr/>
        </p:nvSpPr>
        <p:spPr>
          <a:xfrm>
            <a:off x="9706841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C4DECEC-D5E1-EC4C-74F1-EE681CC6A873}"/>
              </a:ext>
            </a:extLst>
          </p:cNvPr>
          <p:cNvCxnSpPr>
            <a:cxnSpLocks/>
          </p:cNvCxnSpPr>
          <p:nvPr/>
        </p:nvCxnSpPr>
        <p:spPr>
          <a:xfrm flipH="1">
            <a:off x="10361467" y="455184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53520561-CFA1-75D3-D929-6F9EB6E4ACC5}"/>
              </a:ext>
            </a:extLst>
          </p:cNvPr>
          <p:cNvSpPr txBox="1"/>
          <p:nvPr/>
        </p:nvSpPr>
        <p:spPr>
          <a:xfrm>
            <a:off x="10742468" y="4357389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10D0EEB2-EEA7-EF8E-B0F7-96A36EB975B3}"/>
              </a:ext>
            </a:extLst>
          </p:cNvPr>
          <p:cNvCxnSpPr>
            <a:cxnSpLocks/>
          </p:cNvCxnSpPr>
          <p:nvPr/>
        </p:nvCxnSpPr>
        <p:spPr>
          <a:xfrm flipV="1">
            <a:off x="447914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9ED2E7E-A822-5EB1-64D5-DEEE2A05E989}"/>
              </a:ext>
            </a:extLst>
          </p:cNvPr>
          <p:cNvCxnSpPr>
            <a:cxnSpLocks/>
          </p:cNvCxnSpPr>
          <p:nvPr/>
        </p:nvCxnSpPr>
        <p:spPr>
          <a:xfrm flipV="1">
            <a:off x="5515585" y="438647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B0F5072A-9E4B-AF64-A552-1AA43D3DA6D4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D8A2807F-71C0-646B-257F-F2E05D379319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B7E863C-86A0-6DAC-1125-A22D3A339537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50C149E-CEB1-7536-44DB-6269ED92CA38}"/>
              </a:ext>
            </a:extLst>
          </p:cNvPr>
          <p:cNvCxnSpPr>
            <a:cxnSpLocks/>
          </p:cNvCxnSpPr>
          <p:nvPr/>
        </p:nvCxnSpPr>
        <p:spPr>
          <a:xfrm flipH="1" flipV="1">
            <a:off x="5272391" y="39876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ABD207C7-C8C3-5F78-15CF-FC0BEFB93DEC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E3337DF-5EF5-8166-FA1F-D84395EA965D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A5393E1-1801-4C2C-4749-F4CB9D8032FF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84D0F99B-ED59-7C48-8684-BCD30CCB2823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4D877F37-A0F7-8D51-8954-A8482AF7C9A8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42D4D74-421A-D0E2-9734-437F026A5CAE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C55A1E99-523C-4528-4D94-A1C73AA9E190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E9CF40A-9F56-6FA1-CF8F-C57D1968FFA8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69180CB-DF14-5DF5-F6FC-45C837CD6451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F89D3E44-4F03-8E5A-BDD2-17DA549D2BE3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32259F02-37D6-B00F-73EA-6A31AB1C282C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60B8CCA-2EFD-C7F7-C052-5346D7E135ED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F5420C29-34A3-0FEA-16DC-D40CB5AC6001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5967C84-4D3B-56A6-93DB-3515C5395F8F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A39C3DBB-C615-4D8F-38FE-A595D686673F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282DE324-D75F-2EBF-A913-09F2200319EB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C46B81C-9721-DB34-168B-6B60E4A2F232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1299E31-C628-2B9C-DDAD-18AE2CF8A9A1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1812163-08C0-3CB6-E476-EEE094F74CDE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6E4E162C-CF5E-DBDF-E082-157BD48272DA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C17F580D-E209-E51B-02E4-8B94B4BFD8D7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483F85B-FE18-2140-03CB-1153FBD71F2F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BD4D823E-3ED3-670A-A63F-50F7DEB795D3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11CF6B8-8286-728A-0425-0279B331BCA3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EBCD8AC-F4DE-5ADB-1B13-CB693D2AD8D2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405714EE-5595-56DE-6817-F2848546EFAB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6423F0E-EE91-94A9-1497-9A80096B9578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C012F04-5278-E44C-01E5-988B46F34F1D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0818A0-674B-6B65-E176-D20587C0DB84}"/>
              </a:ext>
            </a:extLst>
          </p:cNvPr>
          <p:cNvCxnSpPr>
            <a:cxnSpLocks/>
          </p:cNvCxnSpPr>
          <p:nvPr/>
        </p:nvCxnSpPr>
        <p:spPr>
          <a:xfrm flipH="1" flipV="1">
            <a:off x="8373912" y="445570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2118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5CCFA-B586-E620-C01E-3C09BB6DF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099CB-849B-7E0C-1215-1BA4CBAE0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4501EE-F189-1340-7CA3-83FD8A6764BE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37DCF8-C5E6-DDF7-E367-241FCF356CA0}"/>
              </a:ext>
            </a:extLst>
          </p:cNvPr>
          <p:cNvSpPr txBox="1"/>
          <p:nvPr/>
        </p:nvSpPr>
        <p:spPr>
          <a:xfrm>
            <a:off x="2683453" y="3188117"/>
            <a:ext cx="609426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LCS(crime_scene, suspect1) = 7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=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ACGTGCA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32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5BD55-5500-5516-D2F9-F0249099E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4EE0D-3080-B016-1139-91201135F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74FC3-8F50-6285-2267-590B50EC544F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suspect2_dna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"GGTACGTA"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3D6DC7-853C-7ECF-8003-C627992C0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300404"/>
              </p:ext>
            </p:extLst>
          </p:nvPr>
        </p:nvGraphicFramePr>
        <p:xfrm>
          <a:off x="1097279" y="2533823"/>
          <a:ext cx="10592490" cy="369033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9249">
                  <a:extLst>
                    <a:ext uri="{9D8B030D-6E8A-4147-A177-3AD203B41FA5}">
                      <a16:colId xmlns:a16="http://schemas.microsoft.com/office/drawing/2014/main" val="1644809710"/>
                    </a:ext>
                  </a:extLst>
                </a:gridCol>
                <a:gridCol w="1059249">
                  <a:extLst>
                    <a:ext uri="{9D8B030D-6E8A-4147-A177-3AD203B41FA5}">
                      <a16:colId xmlns:a16="http://schemas.microsoft.com/office/drawing/2014/main" val="4076572162"/>
                    </a:ext>
                  </a:extLst>
                </a:gridCol>
                <a:gridCol w="1059249">
                  <a:extLst>
                    <a:ext uri="{9D8B030D-6E8A-4147-A177-3AD203B41FA5}">
                      <a16:colId xmlns:a16="http://schemas.microsoft.com/office/drawing/2014/main" val="632814727"/>
                    </a:ext>
                  </a:extLst>
                </a:gridCol>
                <a:gridCol w="1059249">
                  <a:extLst>
                    <a:ext uri="{9D8B030D-6E8A-4147-A177-3AD203B41FA5}">
                      <a16:colId xmlns:a16="http://schemas.microsoft.com/office/drawing/2014/main" val="551667017"/>
                    </a:ext>
                  </a:extLst>
                </a:gridCol>
                <a:gridCol w="1059249">
                  <a:extLst>
                    <a:ext uri="{9D8B030D-6E8A-4147-A177-3AD203B41FA5}">
                      <a16:colId xmlns:a16="http://schemas.microsoft.com/office/drawing/2014/main" val="1169372070"/>
                    </a:ext>
                  </a:extLst>
                </a:gridCol>
                <a:gridCol w="1059249">
                  <a:extLst>
                    <a:ext uri="{9D8B030D-6E8A-4147-A177-3AD203B41FA5}">
                      <a16:colId xmlns:a16="http://schemas.microsoft.com/office/drawing/2014/main" val="2070552754"/>
                    </a:ext>
                  </a:extLst>
                </a:gridCol>
                <a:gridCol w="1059249">
                  <a:extLst>
                    <a:ext uri="{9D8B030D-6E8A-4147-A177-3AD203B41FA5}">
                      <a16:colId xmlns:a16="http://schemas.microsoft.com/office/drawing/2014/main" val="911118437"/>
                    </a:ext>
                  </a:extLst>
                </a:gridCol>
                <a:gridCol w="1059249">
                  <a:extLst>
                    <a:ext uri="{9D8B030D-6E8A-4147-A177-3AD203B41FA5}">
                      <a16:colId xmlns:a16="http://schemas.microsoft.com/office/drawing/2014/main" val="1308148494"/>
                    </a:ext>
                  </a:extLst>
                </a:gridCol>
                <a:gridCol w="1059249">
                  <a:extLst>
                    <a:ext uri="{9D8B030D-6E8A-4147-A177-3AD203B41FA5}">
                      <a16:colId xmlns:a16="http://schemas.microsoft.com/office/drawing/2014/main" val="3973244592"/>
                    </a:ext>
                  </a:extLst>
                </a:gridCol>
                <a:gridCol w="1059249">
                  <a:extLst>
                    <a:ext uri="{9D8B030D-6E8A-4147-A177-3AD203B41FA5}">
                      <a16:colId xmlns:a16="http://schemas.microsoft.com/office/drawing/2014/main" val="1516151636"/>
                    </a:ext>
                  </a:extLst>
                </a:gridCol>
              </a:tblGrid>
              <a:tr h="4100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692545"/>
                  </a:ext>
                </a:extLst>
              </a:tr>
              <a:tr h="410037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0725340"/>
                  </a:ext>
                </a:extLst>
              </a:tr>
              <a:tr h="410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7896782"/>
                  </a:ext>
                </a:extLst>
              </a:tr>
              <a:tr h="41003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0050284"/>
                  </a:ext>
                </a:extLst>
              </a:tr>
              <a:tr h="41003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901292"/>
                  </a:ext>
                </a:extLst>
              </a:tr>
              <a:tr h="41003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430805"/>
                  </a:ext>
                </a:extLst>
              </a:tr>
              <a:tr h="41003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6568698"/>
                  </a:ext>
                </a:extLst>
              </a:tr>
              <a:tr h="410037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150973"/>
                  </a:ext>
                </a:extLst>
              </a:tr>
              <a:tr h="410037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240860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388C5E-0B66-DD39-EB5B-CA9D955BF9C3}"/>
              </a:ext>
            </a:extLst>
          </p:cNvPr>
          <p:cNvCxnSpPr>
            <a:cxnSpLocks/>
          </p:cNvCxnSpPr>
          <p:nvPr/>
        </p:nvCxnSpPr>
        <p:spPr>
          <a:xfrm flipV="1">
            <a:off x="3595917" y="342900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4FA84F7-5576-8686-DE52-3FDFF6FC68BC}"/>
              </a:ext>
            </a:extLst>
          </p:cNvPr>
          <p:cNvCxnSpPr>
            <a:cxnSpLocks/>
          </p:cNvCxnSpPr>
          <p:nvPr/>
        </p:nvCxnSpPr>
        <p:spPr>
          <a:xfrm flipV="1">
            <a:off x="4624618" y="342900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651B2D-C4FC-A3B5-2232-624A087AA678}"/>
              </a:ext>
            </a:extLst>
          </p:cNvPr>
          <p:cNvCxnSpPr>
            <a:cxnSpLocks/>
          </p:cNvCxnSpPr>
          <p:nvPr/>
        </p:nvCxnSpPr>
        <p:spPr>
          <a:xfrm flipV="1">
            <a:off x="5694882" y="3429000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9F6F40-238E-0D0D-3783-2232DABB9F36}"/>
              </a:ext>
            </a:extLst>
          </p:cNvPr>
          <p:cNvCxnSpPr>
            <a:cxnSpLocks/>
          </p:cNvCxnSpPr>
          <p:nvPr/>
        </p:nvCxnSpPr>
        <p:spPr>
          <a:xfrm flipV="1">
            <a:off x="3595917" y="382385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A86AC5-DC2A-01FC-391B-A8D05BCDFDBF}"/>
              </a:ext>
            </a:extLst>
          </p:cNvPr>
          <p:cNvCxnSpPr>
            <a:cxnSpLocks/>
          </p:cNvCxnSpPr>
          <p:nvPr/>
        </p:nvCxnSpPr>
        <p:spPr>
          <a:xfrm flipV="1">
            <a:off x="4624618" y="382385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9FC23C-6855-67E4-D21C-006BBF140A9B}"/>
              </a:ext>
            </a:extLst>
          </p:cNvPr>
          <p:cNvCxnSpPr>
            <a:cxnSpLocks/>
          </p:cNvCxnSpPr>
          <p:nvPr/>
        </p:nvCxnSpPr>
        <p:spPr>
          <a:xfrm flipV="1">
            <a:off x="5694882" y="382385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A962341-DA2E-088C-BB13-573051EBE55C}"/>
              </a:ext>
            </a:extLst>
          </p:cNvPr>
          <p:cNvCxnSpPr>
            <a:cxnSpLocks/>
          </p:cNvCxnSpPr>
          <p:nvPr/>
        </p:nvCxnSpPr>
        <p:spPr>
          <a:xfrm flipV="1">
            <a:off x="6785926" y="382385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479668-36EA-34AF-554A-9EF966576BBD}"/>
              </a:ext>
            </a:extLst>
          </p:cNvPr>
          <p:cNvCxnSpPr>
            <a:cxnSpLocks/>
          </p:cNvCxnSpPr>
          <p:nvPr/>
        </p:nvCxnSpPr>
        <p:spPr>
          <a:xfrm flipV="1">
            <a:off x="3596580" y="463187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62B666-A6CE-BE5A-C9FF-60B93540A2C7}"/>
              </a:ext>
            </a:extLst>
          </p:cNvPr>
          <p:cNvCxnSpPr>
            <a:cxnSpLocks/>
          </p:cNvCxnSpPr>
          <p:nvPr/>
        </p:nvCxnSpPr>
        <p:spPr>
          <a:xfrm flipV="1">
            <a:off x="3596580" y="545526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83E7B5-7D72-FDFF-E840-D7CFAC15003E}"/>
              </a:ext>
            </a:extLst>
          </p:cNvPr>
          <p:cNvCxnSpPr>
            <a:cxnSpLocks/>
          </p:cNvCxnSpPr>
          <p:nvPr/>
        </p:nvCxnSpPr>
        <p:spPr>
          <a:xfrm flipV="1">
            <a:off x="3595917" y="588129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6214692-B702-76E4-C86A-80B4A20500E9}"/>
              </a:ext>
            </a:extLst>
          </p:cNvPr>
          <p:cNvCxnSpPr>
            <a:cxnSpLocks/>
          </p:cNvCxnSpPr>
          <p:nvPr/>
        </p:nvCxnSpPr>
        <p:spPr>
          <a:xfrm flipV="1">
            <a:off x="4632871" y="463187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5CDABAC-4104-863C-A7D6-1D6A9E6937A3}"/>
              </a:ext>
            </a:extLst>
          </p:cNvPr>
          <p:cNvCxnSpPr>
            <a:cxnSpLocks/>
          </p:cNvCxnSpPr>
          <p:nvPr/>
        </p:nvCxnSpPr>
        <p:spPr>
          <a:xfrm flipV="1">
            <a:off x="4643262" y="545526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508EC50-29CE-1CD9-6761-1C4201A87C74}"/>
              </a:ext>
            </a:extLst>
          </p:cNvPr>
          <p:cNvCxnSpPr>
            <a:cxnSpLocks/>
          </p:cNvCxnSpPr>
          <p:nvPr/>
        </p:nvCxnSpPr>
        <p:spPr>
          <a:xfrm flipV="1">
            <a:off x="4643262" y="588129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D102273-ACF3-447C-558F-E6BC5B879636}"/>
              </a:ext>
            </a:extLst>
          </p:cNvPr>
          <p:cNvCxnSpPr>
            <a:cxnSpLocks/>
          </p:cNvCxnSpPr>
          <p:nvPr/>
        </p:nvCxnSpPr>
        <p:spPr>
          <a:xfrm flipV="1">
            <a:off x="5702473" y="506041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1E786E-C3B7-DCDD-06F6-81D327FFB519}"/>
              </a:ext>
            </a:extLst>
          </p:cNvPr>
          <p:cNvCxnSpPr>
            <a:cxnSpLocks/>
          </p:cNvCxnSpPr>
          <p:nvPr/>
        </p:nvCxnSpPr>
        <p:spPr>
          <a:xfrm flipV="1">
            <a:off x="5702473" y="545526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6C8797-749B-90FF-0B86-BFD09D06C499}"/>
              </a:ext>
            </a:extLst>
          </p:cNvPr>
          <p:cNvCxnSpPr>
            <a:cxnSpLocks/>
          </p:cNvCxnSpPr>
          <p:nvPr/>
        </p:nvCxnSpPr>
        <p:spPr>
          <a:xfrm flipV="1">
            <a:off x="6785926" y="505790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77A6D38-5917-0FD9-59D0-928E66FE15E0}"/>
              </a:ext>
            </a:extLst>
          </p:cNvPr>
          <p:cNvCxnSpPr>
            <a:cxnSpLocks/>
          </p:cNvCxnSpPr>
          <p:nvPr/>
        </p:nvCxnSpPr>
        <p:spPr>
          <a:xfrm flipV="1">
            <a:off x="6785926" y="545275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07628C6-008B-0437-F272-CF017AC3C8AA}"/>
              </a:ext>
            </a:extLst>
          </p:cNvPr>
          <p:cNvCxnSpPr>
            <a:cxnSpLocks/>
          </p:cNvCxnSpPr>
          <p:nvPr/>
        </p:nvCxnSpPr>
        <p:spPr>
          <a:xfrm flipV="1">
            <a:off x="7821554" y="42543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B54BA3-8C34-666B-95D7-EA16C99A9430}"/>
              </a:ext>
            </a:extLst>
          </p:cNvPr>
          <p:cNvCxnSpPr>
            <a:cxnSpLocks/>
          </p:cNvCxnSpPr>
          <p:nvPr/>
        </p:nvCxnSpPr>
        <p:spPr>
          <a:xfrm flipV="1">
            <a:off x="7821554" y="464919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2611731-982F-4CB4-06D6-DE23420BB36F}"/>
              </a:ext>
            </a:extLst>
          </p:cNvPr>
          <p:cNvCxnSpPr>
            <a:cxnSpLocks/>
          </p:cNvCxnSpPr>
          <p:nvPr/>
        </p:nvCxnSpPr>
        <p:spPr>
          <a:xfrm flipV="1">
            <a:off x="8888354" y="464919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845E8E-5A4C-CCBA-41BC-E379A3BB2691}"/>
              </a:ext>
            </a:extLst>
          </p:cNvPr>
          <p:cNvCxnSpPr>
            <a:cxnSpLocks/>
          </p:cNvCxnSpPr>
          <p:nvPr/>
        </p:nvCxnSpPr>
        <p:spPr>
          <a:xfrm flipV="1">
            <a:off x="10997709" y="505790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8D9AA7-FDE7-C6B6-7F56-3D41C6B544DE}"/>
              </a:ext>
            </a:extLst>
          </p:cNvPr>
          <p:cNvCxnSpPr>
            <a:cxnSpLocks/>
          </p:cNvCxnSpPr>
          <p:nvPr/>
        </p:nvCxnSpPr>
        <p:spPr>
          <a:xfrm flipV="1">
            <a:off x="10997709" y="545275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515A119-534F-EF9F-D902-6552E6B9E32B}"/>
              </a:ext>
            </a:extLst>
          </p:cNvPr>
          <p:cNvCxnSpPr>
            <a:cxnSpLocks/>
          </p:cNvCxnSpPr>
          <p:nvPr/>
        </p:nvCxnSpPr>
        <p:spPr>
          <a:xfrm flipV="1">
            <a:off x="9969009" y="505790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7DDBF51-567A-A57C-D601-BE02472878CD}"/>
              </a:ext>
            </a:extLst>
          </p:cNvPr>
          <p:cNvCxnSpPr>
            <a:cxnSpLocks/>
          </p:cNvCxnSpPr>
          <p:nvPr/>
        </p:nvCxnSpPr>
        <p:spPr>
          <a:xfrm flipV="1">
            <a:off x="9969009" y="545275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8F6511-FBB1-59A6-8048-9F9EA7D8C2CB}"/>
              </a:ext>
            </a:extLst>
          </p:cNvPr>
          <p:cNvCxnSpPr>
            <a:cxnSpLocks/>
          </p:cNvCxnSpPr>
          <p:nvPr/>
        </p:nvCxnSpPr>
        <p:spPr>
          <a:xfrm flipH="1" flipV="1">
            <a:off x="6591372" y="3471392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48A53B-5F51-E845-230D-1DA6521D625F}"/>
              </a:ext>
            </a:extLst>
          </p:cNvPr>
          <p:cNvCxnSpPr>
            <a:cxnSpLocks/>
          </p:cNvCxnSpPr>
          <p:nvPr/>
        </p:nvCxnSpPr>
        <p:spPr>
          <a:xfrm flipH="1" flipV="1">
            <a:off x="7627000" y="3886623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60414CD-7B82-A127-FB45-307F61AE7F65}"/>
              </a:ext>
            </a:extLst>
          </p:cNvPr>
          <p:cNvCxnSpPr>
            <a:cxnSpLocks/>
          </p:cNvCxnSpPr>
          <p:nvPr/>
        </p:nvCxnSpPr>
        <p:spPr>
          <a:xfrm flipH="1" flipV="1">
            <a:off x="3401363" y="429831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1FE8A1-DCFD-8D7E-CCF9-DD762D8ED860}"/>
              </a:ext>
            </a:extLst>
          </p:cNvPr>
          <p:cNvCxnSpPr>
            <a:cxnSpLocks/>
          </p:cNvCxnSpPr>
          <p:nvPr/>
        </p:nvCxnSpPr>
        <p:spPr>
          <a:xfrm flipH="1" flipV="1">
            <a:off x="8693800" y="4296304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965D1F-12F4-1ADE-B8BA-44C169A7949D}"/>
              </a:ext>
            </a:extLst>
          </p:cNvPr>
          <p:cNvCxnSpPr>
            <a:cxnSpLocks/>
          </p:cNvCxnSpPr>
          <p:nvPr/>
        </p:nvCxnSpPr>
        <p:spPr>
          <a:xfrm flipH="1" flipV="1">
            <a:off x="9774455" y="469464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0B7CFD6-52BD-5036-39C6-0F557E2C59D5}"/>
              </a:ext>
            </a:extLst>
          </p:cNvPr>
          <p:cNvCxnSpPr>
            <a:cxnSpLocks/>
          </p:cNvCxnSpPr>
          <p:nvPr/>
        </p:nvCxnSpPr>
        <p:spPr>
          <a:xfrm flipH="1" flipV="1">
            <a:off x="7666058" y="5515528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D94661-9C76-D5E9-2B96-D9B30345A343}"/>
              </a:ext>
            </a:extLst>
          </p:cNvPr>
          <p:cNvCxnSpPr>
            <a:cxnSpLocks/>
          </p:cNvCxnSpPr>
          <p:nvPr/>
        </p:nvCxnSpPr>
        <p:spPr>
          <a:xfrm flipH="1" flipV="1">
            <a:off x="6591372" y="594406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72CBDBB-2C9F-46A7-32A2-241501365A74}"/>
              </a:ext>
            </a:extLst>
          </p:cNvPr>
          <p:cNvCxnSpPr>
            <a:cxnSpLocks/>
          </p:cNvCxnSpPr>
          <p:nvPr/>
        </p:nvCxnSpPr>
        <p:spPr>
          <a:xfrm flipH="1" flipV="1">
            <a:off x="10803155" y="594406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5E0F4A-FD02-91D1-B1C9-718CE1BE1C90}"/>
              </a:ext>
            </a:extLst>
          </p:cNvPr>
          <p:cNvCxnSpPr>
            <a:cxnSpLocks/>
          </p:cNvCxnSpPr>
          <p:nvPr/>
        </p:nvCxnSpPr>
        <p:spPr>
          <a:xfrm flipH="1">
            <a:off x="7559275" y="3584807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4D1474D-46F3-574C-BD40-90670BAC44F2}"/>
              </a:ext>
            </a:extLst>
          </p:cNvPr>
          <p:cNvCxnSpPr>
            <a:cxnSpLocks/>
          </p:cNvCxnSpPr>
          <p:nvPr/>
        </p:nvCxnSpPr>
        <p:spPr>
          <a:xfrm flipH="1">
            <a:off x="8605292" y="3581343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0C5F916-8C48-C489-DE19-A1F633056ED0}"/>
              </a:ext>
            </a:extLst>
          </p:cNvPr>
          <p:cNvCxnSpPr>
            <a:cxnSpLocks/>
          </p:cNvCxnSpPr>
          <p:nvPr/>
        </p:nvCxnSpPr>
        <p:spPr>
          <a:xfrm flipH="1">
            <a:off x="8605300" y="398659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688316-545A-1E17-61D1-A5F35E4FEEFD}"/>
              </a:ext>
            </a:extLst>
          </p:cNvPr>
          <p:cNvCxnSpPr>
            <a:cxnSpLocks/>
          </p:cNvCxnSpPr>
          <p:nvPr/>
        </p:nvCxnSpPr>
        <p:spPr>
          <a:xfrm flipH="1">
            <a:off x="9667672" y="3584750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D4A7356-AD9B-12A2-ACDC-3D600D65E5C5}"/>
              </a:ext>
            </a:extLst>
          </p:cNvPr>
          <p:cNvCxnSpPr>
            <a:cxnSpLocks/>
          </p:cNvCxnSpPr>
          <p:nvPr/>
        </p:nvCxnSpPr>
        <p:spPr>
          <a:xfrm flipH="1">
            <a:off x="9667680" y="398999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E00091B-2B83-D722-FD4E-4156D51FA1D6}"/>
              </a:ext>
            </a:extLst>
          </p:cNvPr>
          <p:cNvCxnSpPr>
            <a:cxnSpLocks/>
          </p:cNvCxnSpPr>
          <p:nvPr/>
        </p:nvCxnSpPr>
        <p:spPr>
          <a:xfrm flipH="1">
            <a:off x="10696380" y="398659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191EAF-9DCE-5FC6-0EF3-9A519B9AD4DF}"/>
              </a:ext>
            </a:extLst>
          </p:cNvPr>
          <p:cNvCxnSpPr>
            <a:cxnSpLocks/>
          </p:cNvCxnSpPr>
          <p:nvPr/>
        </p:nvCxnSpPr>
        <p:spPr>
          <a:xfrm flipH="1" flipV="1">
            <a:off x="10797849" y="3471392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70B497B-9C6E-5E3A-EFAC-33859BFC43FC}"/>
              </a:ext>
            </a:extLst>
          </p:cNvPr>
          <p:cNvCxnSpPr>
            <a:cxnSpLocks/>
          </p:cNvCxnSpPr>
          <p:nvPr/>
        </p:nvCxnSpPr>
        <p:spPr>
          <a:xfrm flipH="1">
            <a:off x="9667671" y="4399795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BEB1511-CCB8-057D-54C6-73C9A2B38891}"/>
              </a:ext>
            </a:extLst>
          </p:cNvPr>
          <p:cNvCxnSpPr>
            <a:cxnSpLocks/>
          </p:cNvCxnSpPr>
          <p:nvPr/>
        </p:nvCxnSpPr>
        <p:spPr>
          <a:xfrm flipH="1">
            <a:off x="10696371" y="439638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0DC379C-8D1D-BF3B-AA0F-5FD27789EBA9}"/>
              </a:ext>
            </a:extLst>
          </p:cNvPr>
          <p:cNvCxnSpPr>
            <a:cxnSpLocks/>
          </p:cNvCxnSpPr>
          <p:nvPr/>
        </p:nvCxnSpPr>
        <p:spPr>
          <a:xfrm flipH="1">
            <a:off x="5422580" y="439298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2573888-4E91-973B-5794-88EC413905FA}"/>
              </a:ext>
            </a:extLst>
          </p:cNvPr>
          <p:cNvCxnSpPr>
            <a:cxnSpLocks/>
          </p:cNvCxnSpPr>
          <p:nvPr/>
        </p:nvCxnSpPr>
        <p:spPr>
          <a:xfrm flipH="1">
            <a:off x="6499474" y="437898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21122B-3B20-2E66-9D86-8EBEBD79A8A2}"/>
              </a:ext>
            </a:extLst>
          </p:cNvPr>
          <p:cNvCxnSpPr>
            <a:cxnSpLocks/>
          </p:cNvCxnSpPr>
          <p:nvPr/>
        </p:nvCxnSpPr>
        <p:spPr>
          <a:xfrm flipH="1" flipV="1">
            <a:off x="5507919" y="469464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099FD3C-F32C-3240-860D-8EC246FCA131}"/>
              </a:ext>
            </a:extLst>
          </p:cNvPr>
          <p:cNvCxnSpPr>
            <a:cxnSpLocks/>
          </p:cNvCxnSpPr>
          <p:nvPr/>
        </p:nvCxnSpPr>
        <p:spPr>
          <a:xfrm flipH="1">
            <a:off x="6499473" y="4816383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9077CB-DCE1-6EA4-4F38-B893F865C4D4}"/>
              </a:ext>
            </a:extLst>
          </p:cNvPr>
          <p:cNvCxnSpPr>
            <a:cxnSpLocks/>
          </p:cNvCxnSpPr>
          <p:nvPr/>
        </p:nvCxnSpPr>
        <p:spPr>
          <a:xfrm flipH="1">
            <a:off x="10696370" y="479811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93CFD37-1211-D2E5-1266-783D1FE4627A}"/>
              </a:ext>
            </a:extLst>
          </p:cNvPr>
          <p:cNvCxnSpPr>
            <a:cxnSpLocks/>
          </p:cNvCxnSpPr>
          <p:nvPr/>
        </p:nvCxnSpPr>
        <p:spPr>
          <a:xfrm flipH="1">
            <a:off x="7559274" y="6026746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35317C1-B167-9AE3-8263-3A1AF071B40C}"/>
              </a:ext>
            </a:extLst>
          </p:cNvPr>
          <p:cNvCxnSpPr>
            <a:cxnSpLocks/>
          </p:cNvCxnSpPr>
          <p:nvPr/>
        </p:nvCxnSpPr>
        <p:spPr>
          <a:xfrm flipV="1">
            <a:off x="5702473" y="588129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55E3152-EAAC-77C2-EC0F-8A911A245E7D}"/>
              </a:ext>
            </a:extLst>
          </p:cNvPr>
          <p:cNvCxnSpPr>
            <a:cxnSpLocks/>
          </p:cNvCxnSpPr>
          <p:nvPr/>
        </p:nvCxnSpPr>
        <p:spPr>
          <a:xfrm flipH="1" flipV="1">
            <a:off x="4454641" y="5106818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8170F52-8C25-3DED-D3BD-6CABB33FE282}"/>
              </a:ext>
            </a:extLst>
          </p:cNvPr>
          <p:cNvCxnSpPr>
            <a:cxnSpLocks/>
          </p:cNvCxnSpPr>
          <p:nvPr/>
        </p:nvCxnSpPr>
        <p:spPr>
          <a:xfrm flipV="1">
            <a:off x="7808362" y="505790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6041F8C-0BE0-8727-C187-41AD8A1B87F3}"/>
              </a:ext>
            </a:extLst>
          </p:cNvPr>
          <p:cNvCxnSpPr>
            <a:cxnSpLocks/>
          </p:cNvCxnSpPr>
          <p:nvPr/>
        </p:nvCxnSpPr>
        <p:spPr>
          <a:xfrm flipV="1">
            <a:off x="9969008" y="584461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7826F2E-677F-948E-5BB8-AD00DCE138E3}"/>
              </a:ext>
            </a:extLst>
          </p:cNvPr>
          <p:cNvCxnSpPr>
            <a:cxnSpLocks/>
          </p:cNvCxnSpPr>
          <p:nvPr/>
        </p:nvCxnSpPr>
        <p:spPr>
          <a:xfrm flipH="1">
            <a:off x="8587017" y="560515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E6B3301-47DF-7894-FB19-67CEC891A5DD}"/>
              </a:ext>
            </a:extLst>
          </p:cNvPr>
          <p:cNvCxnSpPr>
            <a:cxnSpLocks/>
          </p:cNvCxnSpPr>
          <p:nvPr/>
        </p:nvCxnSpPr>
        <p:spPr>
          <a:xfrm flipH="1">
            <a:off x="8587017" y="603813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07AB90F-5B0A-73C3-A783-7D907B8A35B4}"/>
              </a:ext>
            </a:extLst>
          </p:cNvPr>
          <p:cNvSpPr txBox="1"/>
          <p:nvPr/>
        </p:nvSpPr>
        <p:spPr>
          <a:xfrm>
            <a:off x="334636" y="1322156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22E0BB-C37F-85FA-3041-688B3A386B9A}"/>
              </a:ext>
            </a:extLst>
          </p:cNvPr>
          <p:cNvCxnSpPr>
            <a:cxnSpLocks/>
          </p:cNvCxnSpPr>
          <p:nvPr/>
        </p:nvCxnSpPr>
        <p:spPr>
          <a:xfrm flipH="1" flipV="1">
            <a:off x="4448708" y="430875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918AE75-798C-A858-59E2-D64FFF836241}"/>
              </a:ext>
            </a:extLst>
          </p:cNvPr>
          <p:cNvCxnSpPr>
            <a:cxnSpLocks/>
          </p:cNvCxnSpPr>
          <p:nvPr/>
        </p:nvCxnSpPr>
        <p:spPr>
          <a:xfrm flipH="1" flipV="1">
            <a:off x="3425942" y="510634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15F1D37-59C9-8B72-5A6A-4AC2BA0055EC}"/>
              </a:ext>
            </a:extLst>
          </p:cNvPr>
          <p:cNvCxnSpPr>
            <a:cxnSpLocks/>
          </p:cNvCxnSpPr>
          <p:nvPr/>
        </p:nvCxnSpPr>
        <p:spPr>
          <a:xfrm flipH="1" flipV="1">
            <a:off x="8712075" y="5117226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6413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0150C-FEFE-D195-BC81-AEE31BB06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4602-C250-2101-64E3-3CFD36216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61F760-92B3-1CDF-6975-5E5C6E958A89}"/>
              </a:ext>
            </a:extLst>
          </p:cNvPr>
          <p:cNvSpPr txBox="1"/>
          <p:nvPr/>
        </p:nvSpPr>
        <p:spPr>
          <a:xfrm>
            <a:off x="2683453" y="3188117"/>
            <a:ext cx="609426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LCS(crime_scene, suspect2) = 5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=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ACGTA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C19F7-915A-846E-1106-F316D6A73ABF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suspect2_dna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"GGTACGTA"</a:t>
            </a:r>
          </a:p>
        </p:txBody>
      </p:sp>
    </p:spTree>
    <p:extLst>
      <p:ext uri="{BB962C8B-B14F-4D97-AF65-F5344CB8AC3E}">
        <p14:creationId xmlns:p14="http://schemas.microsoft.com/office/powerpoint/2010/main" val="2980140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E32F78-F28E-D1C1-B0C5-2989270CF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10D7E-A47C-CEC8-64F6-7F8EDE93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BFAC58-B430-D301-523B-F1CEC23235FE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suspect3_dna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"ACGAGCAA"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3C8C08A-2516-4189-4506-EACB4A823C4B}"/>
              </a:ext>
            </a:extLst>
          </p:cNvPr>
          <p:cNvSpPr txBox="1"/>
          <p:nvPr/>
        </p:nvSpPr>
        <p:spPr>
          <a:xfrm>
            <a:off x="334636" y="1322156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5C0C0F5-1D1E-0EB4-740A-5066DC113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290165"/>
              </p:ext>
            </p:extLst>
          </p:nvPr>
        </p:nvGraphicFramePr>
        <p:xfrm>
          <a:off x="1149235" y="2532744"/>
          <a:ext cx="10517841" cy="371331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50793">
                  <a:extLst>
                    <a:ext uri="{9D8B030D-6E8A-4147-A177-3AD203B41FA5}">
                      <a16:colId xmlns:a16="http://schemas.microsoft.com/office/drawing/2014/main" val="1233064357"/>
                    </a:ext>
                  </a:extLst>
                </a:gridCol>
                <a:gridCol w="1050793">
                  <a:extLst>
                    <a:ext uri="{9D8B030D-6E8A-4147-A177-3AD203B41FA5}">
                      <a16:colId xmlns:a16="http://schemas.microsoft.com/office/drawing/2014/main" val="520492001"/>
                    </a:ext>
                  </a:extLst>
                </a:gridCol>
                <a:gridCol w="1050793">
                  <a:extLst>
                    <a:ext uri="{9D8B030D-6E8A-4147-A177-3AD203B41FA5}">
                      <a16:colId xmlns:a16="http://schemas.microsoft.com/office/drawing/2014/main" val="3001439874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1100483950"/>
                    </a:ext>
                  </a:extLst>
                </a:gridCol>
                <a:gridCol w="1050793">
                  <a:extLst>
                    <a:ext uri="{9D8B030D-6E8A-4147-A177-3AD203B41FA5}">
                      <a16:colId xmlns:a16="http://schemas.microsoft.com/office/drawing/2014/main" val="1184371848"/>
                    </a:ext>
                  </a:extLst>
                </a:gridCol>
                <a:gridCol w="1050793">
                  <a:extLst>
                    <a:ext uri="{9D8B030D-6E8A-4147-A177-3AD203B41FA5}">
                      <a16:colId xmlns:a16="http://schemas.microsoft.com/office/drawing/2014/main" val="625907821"/>
                    </a:ext>
                  </a:extLst>
                </a:gridCol>
                <a:gridCol w="1050793">
                  <a:extLst>
                    <a:ext uri="{9D8B030D-6E8A-4147-A177-3AD203B41FA5}">
                      <a16:colId xmlns:a16="http://schemas.microsoft.com/office/drawing/2014/main" val="1506133259"/>
                    </a:ext>
                  </a:extLst>
                </a:gridCol>
                <a:gridCol w="1050793">
                  <a:extLst>
                    <a:ext uri="{9D8B030D-6E8A-4147-A177-3AD203B41FA5}">
                      <a16:colId xmlns:a16="http://schemas.microsoft.com/office/drawing/2014/main" val="2369730933"/>
                    </a:ext>
                  </a:extLst>
                </a:gridCol>
                <a:gridCol w="1050793">
                  <a:extLst>
                    <a:ext uri="{9D8B030D-6E8A-4147-A177-3AD203B41FA5}">
                      <a16:colId xmlns:a16="http://schemas.microsoft.com/office/drawing/2014/main" val="3996733441"/>
                    </a:ext>
                  </a:extLst>
                </a:gridCol>
                <a:gridCol w="1050793">
                  <a:extLst>
                    <a:ext uri="{9D8B030D-6E8A-4147-A177-3AD203B41FA5}">
                      <a16:colId xmlns:a16="http://schemas.microsoft.com/office/drawing/2014/main" val="623509197"/>
                    </a:ext>
                  </a:extLst>
                </a:gridCol>
              </a:tblGrid>
              <a:tr h="412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0204476"/>
                  </a:ext>
                </a:extLst>
              </a:tr>
              <a:tr h="412591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406720"/>
                  </a:ext>
                </a:extLst>
              </a:tr>
              <a:tr h="4125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0489450"/>
                  </a:ext>
                </a:extLst>
              </a:tr>
              <a:tr h="4125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0229099"/>
                  </a:ext>
                </a:extLst>
              </a:tr>
              <a:tr h="4125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9677434"/>
                  </a:ext>
                </a:extLst>
              </a:tr>
              <a:tr h="4125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878659"/>
                  </a:ext>
                </a:extLst>
              </a:tr>
              <a:tr h="4125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874724"/>
                  </a:ext>
                </a:extLst>
              </a:tr>
              <a:tr h="41259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FF00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037827"/>
                  </a:ext>
                </a:extLst>
              </a:tr>
              <a:tr h="41259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highlight>
                            <a:srgbClr val="00FF00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2759539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2B5EB6B-B049-9F47-1A8B-ED6CCC77FF10}"/>
              </a:ext>
            </a:extLst>
          </p:cNvPr>
          <p:cNvCxnSpPr>
            <a:cxnSpLocks/>
          </p:cNvCxnSpPr>
          <p:nvPr/>
        </p:nvCxnSpPr>
        <p:spPr>
          <a:xfrm flipV="1">
            <a:off x="3599714" y="426513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899DA5-1790-3371-58EB-AD39C74F9483}"/>
              </a:ext>
            </a:extLst>
          </p:cNvPr>
          <p:cNvCxnSpPr>
            <a:cxnSpLocks/>
          </p:cNvCxnSpPr>
          <p:nvPr/>
        </p:nvCxnSpPr>
        <p:spPr>
          <a:xfrm flipV="1">
            <a:off x="3595917" y="3823854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B2F0A5-B7FF-CEB3-44B3-957AA1175DD4}"/>
              </a:ext>
            </a:extLst>
          </p:cNvPr>
          <p:cNvCxnSpPr>
            <a:cxnSpLocks/>
          </p:cNvCxnSpPr>
          <p:nvPr/>
        </p:nvCxnSpPr>
        <p:spPr>
          <a:xfrm flipV="1">
            <a:off x="3596580" y="463187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CE4C3CC-E43E-E8B0-7F1B-CDB0E40745B8}"/>
              </a:ext>
            </a:extLst>
          </p:cNvPr>
          <p:cNvCxnSpPr>
            <a:cxnSpLocks/>
          </p:cNvCxnSpPr>
          <p:nvPr/>
        </p:nvCxnSpPr>
        <p:spPr>
          <a:xfrm flipV="1">
            <a:off x="3596580" y="545526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BCD2C57-2B74-D3A5-3017-FFC2710CE5F1}"/>
              </a:ext>
            </a:extLst>
          </p:cNvPr>
          <p:cNvCxnSpPr>
            <a:cxnSpLocks/>
          </p:cNvCxnSpPr>
          <p:nvPr/>
        </p:nvCxnSpPr>
        <p:spPr>
          <a:xfrm flipV="1">
            <a:off x="4632871" y="463187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9E34D2-359A-2728-303C-2FCC3ED27709}"/>
              </a:ext>
            </a:extLst>
          </p:cNvPr>
          <p:cNvCxnSpPr>
            <a:cxnSpLocks/>
          </p:cNvCxnSpPr>
          <p:nvPr/>
        </p:nvCxnSpPr>
        <p:spPr>
          <a:xfrm flipV="1">
            <a:off x="4643262" y="588129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76BD287-F9E5-6F38-278C-482F31E7297F}"/>
              </a:ext>
            </a:extLst>
          </p:cNvPr>
          <p:cNvCxnSpPr>
            <a:cxnSpLocks/>
          </p:cNvCxnSpPr>
          <p:nvPr/>
        </p:nvCxnSpPr>
        <p:spPr>
          <a:xfrm flipV="1">
            <a:off x="5702473" y="545526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49F09D-0FFF-3ACE-D52D-3DD9C9712014}"/>
              </a:ext>
            </a:extLst>
          </p:cNvPr>
          <p:cNvCxnSpPr>
            <a:cxnSpLocks/>
          </p:cNvCxnSpPr>
          <p:nvPr/>
        </p:nvCxnSpPr>
        <p:spPr>
          <a:xfrm flipV="1">
            <a:off x="6785926" y="505790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04D28E-3714-803A-A086-AB6F2AD6FBFE}"/>
              </a:ext>
            </a:extLst>
          </p:cNvPr>
          <p:cNvCxnSpPr>
            <a:cxnSpLocks/>
          </p:cNvCxnSpPr>
          <p:nvPr/>
        </p:nvCxnSpPr>
        <p:spPr>
          <a:xfrm flipV="1">
            <a:off x="6785926" y="545275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1A0C21-E697-65B9-F099-5471A2CE24A5}"/>
              </a:ext>
            </a:extLst>
          </p:cNvPr>
          <p:cNvCxnSpPr>
            <a:cxnSpLocks/>
          </p:cNvCxnSpPr>
          <p:nvPr/>
        </p:nvCxnSpPr>
        <p:spPr>
          <a:xfrm flipV="1">
            <a:off x="7821554" y="464919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2FE01B-20FE-55BA-5C6B-077EB58EC10D}"/>
              </a:ext>
            </a:extLst>
          </p:cNvPr>
          <p:cNvCxnSpPr>
            <a:cxnSpLocks/>
          </p:cNvCxnSpPr>
          <p:nvPr/>
        </p:nvCxnSpPr>
        <p:spPr>
          <a:xfrm flipV="1">
            <a:off x="8888354" y="464919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8D98183-FA30-96A6-5A31-DD0A6F843B78}"/>
              </a:ext>
            </a:extLst>
          </p:cNvPr>
          <p:cNvCxnSpPr>
            <a:cxnSpLocks/>
          </p:cNvCxnSpPr>
          <p:nvPr/>
        </p:nvCxnSpPr>
        <p:spPr>
          <a:xfrm flipH="1" flipV="1">
            <a:off x="6591372" y="3471392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24B36CB-C604-A397-B4D4-99E1B472F73C}"/>
              </a:ext>
            </a:extLst>
          </p:cNvPr>
          <p:cNvCxnSpPr>
            <a:cxnSpLocks/>
          </p:cNvCxnSpPr>
          <p:nvPr/>
        </p:nvCxnSpPr>
        <p:spPr>
          <a:xfrm flipH="1" flipV="1">
            <a:off x="8717416" y="5537685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3604A52-52EC-2F87-1631-E35B95139AD2}"/>
              </a:ext>
            </a:extLst>
          </p:cNvPr>
          <p:cNvCxnSpPr>
            <a:cxnSpLocks/>
          </p:cNvCxnSpPr>
          <p:nvPr/>
        </p:nvCxnSpPr>
        <p:spPr>
          <a:xfrm flipH="1" flipV="1">
            <a:off x="6591372" y="594406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903036-7069-E70F-8CCD-286B76184B57}"/>
              </a:ext>
            </a:extLst>
          </p:cNvPr>
          <p:cNvCxnSpPr>
            <a:cxnSpLocks/>
          </p:cNvCxnSpPr>
          <p:nvPr/>
        </p:nvCxnSpPr>
        <p:spPr>
          <a:xfrm flipH="1" flipV="1">
            <a:off x="9755696" y="594273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B6D598-2725-0346-D5DC-1FE5AFE3B333}"/>
              </a:ext>
            </a:extLst>
          </p:cNvPr>
          <p:cNvCxnSpPr>
            <a:cxnSpLocks/>
          </p:cNvCxnSpPr>
          <p:nvPr/>
        </p:nvCxnSpPr>
        <p:spPr>
          <a:xfrm flipH="1">
            <a:off x="7559275" y="3584807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D1C14C1-342E-D812-3553-D56BA9A5832E}"/>
              </a:ext>
            </a:extLst>
          </p:cNvPr>
          <p:cNvCxnSpPr>
            <a:cxnSpLocks/>
          </p:cNvCxnSpPr>
          <p:nvPr/>
        </p:nvCxnSpPr>
        <p:spPr>
          <a:xfrm flipH="1">
            <a:off x="8605292" y="3581343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6769A9-D847-A24A-B9C2-381DD28E1B5D}"/>
              </a:ext>
            </a:extLst>
          </p:cNvPr>
          <p:cNvCxnSpPr>
            <a:cxnSpLocks/>
          </p:cNvCxnSpPr>
          <p:nvPr/>
        </p:nvCxnSpPr>
        <p:spPr>
          <a:xfrm flipH="1">
            <a:off x="9667680" y="398999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61CDE7F-55A6-A77C-7912-04611EF0CC80}"/>
              </a:ext>
            </a:extLst>
          </p:cNvPr>
          <p:cNvCxnSpPr>
            <a:cxnSpLocks/>
          </p:cNvCxnSpPr>
          <p:nvPr/>
        </p:nvCxnSpPr>
        <p:spPr>
          <a:xfrm flipH="1">
            <a:off x="10696380" y="398659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2599964-FA0B-17F0-B335-224A71539A19}"/>
              </a:ext>
            </a:extLst>
          </p:cNvPr>
          <p:cNvCxnSpPr>
            <a:cxnSpLocks/>
          </p:cNvCxnSpPr>
          <p:nvPr/>
        </p:nvCxnSpPr>
        <p:spPr>
          <a:xfrm flipH="1" flipV="1">
            <a:off x="10797849" y="3471392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604828C-A32A-2B4F-B3D2-383D1F1F1195}"/>
              </a:ext>
            </a:extLst>
          </p:cNvPr>
          <p:cNvCxnSpPr>
            <a:cxnSpLocks/>
          </p:cNvCxnSpPr>
          <p:nvPr/>
        </p:nvCxnSpPr>
        <p:spPr>
          <a:xfrm flipH="1">
            <a:off x="9667671" y="4399795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45E65521-90B3-F18D-F784-8284E787A8B8}"/>
              </a:ext>
            </a:extLst>
          </p:cNvPr>
          <p:cNvCxnSpPr>
            <a:cxnSpLocks/>
          </p:cNvCxnSpPr>
          <p:nvPr/>
        </p:nvCxnSpPr>
        <p:spPr>
          <a:xfrm flipH="1">
            <a:off x="10696371" y="4396388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3703546-2233-9030-EE35-04C8030AECA1}"/>
              </a:ext>
            </a:extLst>
          </p:cNvPr>
          <p:cNvCxnSpPr>
            <a:cxnSpLocks/>
          </p:cNvCxnSpPr>
          <p:nvPr/>
        </p:nvCxnSpPr>
        <p:spPr>
          <a:xfrm flipH="1">
            <a:off x="6499474" y="437898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9DBC931-05CA-EC8A-659C-D669E5FC16CD}"/>
              </a:ext>
            </a:extLst>
          </p:cNvPr>
          <p:cNvCxnSpPr>
            <a:cxnSpLocks/>
          </p:cNvCxnSpPr>
          <p:nvPr/>
        </p:nvCxnSpPr>
        <p:spPr>
          <a:xfrm flipH="1">
            <a:off x="6499473" y="4816383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E95DCA-7127-CE34-28DF-FCFD7244169D}"/>
              </a:ext>
            </a:extLst>
          </p:cNvPr>
          <p:cNvCxnSpPr>
            <a:cxnSpLocks/>
          </p:cNvCxnSpPr>
          <p:nvPr/>
        </p:nvCxnSpPr>
        <p:spPr>
          <a:xfrm flipH="1">
            <a:off x="10696370" y="4798114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4726E6F-042A-2849-97F7-F7D2DCC16D3C}"/>
              </a:ext>
            </a:extLst>
          </p:cNvPr>
          <p:cNvCxnSpPr>
            <a:cxnSpLocks/>
          </p:cNvCxnSpPr>
          <p:nvPr/>
        </p:nvCxnSpPr>
        <p:spPr>
          <a:xfrm flipV="1">
            <a:off x="5702473" y="588129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D17E3DC-2FA5-E906-1764-D9AA755F0BED}"/>
              </a:ext>
            </a:extLst>
          </p:cNvPr>
          <p:cNvCxnSpPr>
            <a:cxnSpLocks/>
          </p:cNvCxnSpPr>
          <p:nvPr/>
        </p:nvCxnSpPr>
        <p:spPr>
          <a:xfrm flipH="1" flipV="1">
            <a:off x="5561310" y="4295760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2D016F-A406-02FF-A2BA-7249B04DC08B}"/>
              </a:ext>
            </a:extLst>
          </p:cNvPr>
          <p:cNvCxnSpPr>
            <a:cxnSpLocks/>
          </p:cNvCxnSpPr>
          <p:nvPr/>
        </p:nvCxnSpPr>
        <p:spPr>
          <a:xfrm flipH="1" flipV="1">
            <a:off x="3459581" y="3463324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540FF7-0D9F-A7ED-81B3-6F1180836FDF}"/>
              </a:ext>
            </a:extLst>
          </p:cNvPr>
          <p:cNvCxnSpPr>
            <a:cxnSpLocks/>
          </p:cNvCxnSpPr>
          <p:nvPr/>
        </p:nvCxnSpPr>
        <p:spPr>
          <a:xfrm flipH="1">
            <a:off x="4422915" y="3581343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8D2CE7-C1F5-1AD2-F22C-F5BD3A474652}"/>
              </a:ext>
            </a:extLst>
          </p:cNvPr>
          <p:cNvCxnSpPr>
            <a:cxnSpLocks/>
          </p:cNvCxnSpPr>
          <p:nvPr/>
        </p:nvCxnSpPr>
        <p:spPr>
          <a:xfrm flipH="1">
            <a:off x="5468932" y="357787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86B655E-9D88-F89A-0083-98117C54563F}"/>
              </a:ext>
            </a:extLst>
          </p:cNvPr>
          <p:cNvCxnSpPr>
            <a:cxnSpLocks/>
          </p:cNvCxnSpPr>
          <p:nvPr/>
        </p:nvCxnSpPr>
        <p:spPr>
          <a:xfrm flipH="1" flipV="1">
            <a:off x="9774454" y="3474643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E8D4957-445E-3E8B-3709-7D22307816FB}"/>
              </a:ext>
            </a:extLst>
          </p:cNvPr>
          <p:cNvCxnSpPr>
            <a:cxnSpLocks/>
          </p:cNvCxnSpPr>
          <p:nvPr/>
        </p:nvCxnSpPr>
        <p:spPr>
          <a:xfrm flipH="1" flipV="1">
            <a:off x="4480322" y="3902911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B6C6FB7-90C6-A952-BD95-BC854208471E}"/>
              </a:ext>
            </a:extLst>
          </p:cNvPr>
          <p:cNvCxnSpPr>
            <a:cxnSpLocks/>
          </p:cNvCxnSpPr>
          <p:nvPr/>
        </p:nvCxnSpPr>
        <p:spPr>
          <a:xfrm flipH="1">
            <a:off x="5454527" y="3989005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4D8ADF-FF56-417A-83A4-37981B82D146}"/>
              </a:ext>
            </a:extLst>
          </p:cNvPr>
          <p:cNvCxnSpPr>
            <a:cxnSpLocks/>
          </p:cNvCxnSpPr>
          <p:nvPr/>
        </p:nvCxnSpPr>
        <p:spPr>
          <a:xfrm flipH="1">
            <a:off x="6516907" y="3992412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A16C514-512F-22DD-BD30-42474AD77277}"/>
              </a:ext>
            </a:extLst>
          </p:cNvPr>
          <p:cNvCxnSpPr>
            <a:cxnSpLocks/>
          </p:cNvCxnSpPr>
          <p:nvPr/>
        </p:nvCxnSpPr>
        <p:spPr>
          <a:xfrm flipH="1">
            <a:off x="7545607" y="3989005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DEBD82C-DAA8-46CE-4C7C-360845399990}"/>
              </a:ext>
            </a:extLst>
          </p:cNvPr>
          <p:cNvCxnSpPr>
            <a:cxnSpLocks/>
          </p:cNvCxnSpPr>
          <p:nvPr/>
        </p:nvCxnSpPr>
        <p:spPr>
          <a:xfrm flipH="1" flipV="1">
            <a:off x="8697935" y="3897208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11E80FA-E663-A0E4-9738-5350FADB950A}"/>
              </a:ext>
            </a:extLst>
          </p:cNvPr>
          <p:cNvCxnSpPr>
            <a:cxnSpLocks/>
          </p:cNvCxnSpPr>
          <p:nvPr/>
        </p:nvCxnSpPr>
        <p:spPr>
          <a:xfrm flipV="1">
            <a:off x="4632871" y="4243948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3BB9F87-1D49-B938-69E9-B2914B8639D3}"/>
              </a:ext>
            </a:extLst>
          </p:cNvPr>
          <p:cNvCxnSpPr>
            <a:cxnSpLocks/>
          </p:cNvCxnSpPr>
          <p:nvPr/>
        </p:nvCxnSpPr>
        <p:spPr>
          <a:xfrm flipH="1" flipV="1">
            <a:off x="7636504" y="430334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677A82D-9DCE-FA3B-BF49-469ECF049AEC}"/>
              </a:ext>
            </a:extLst>
          </p:cNvPr>
          <p:cNvCxnSpPr>
            <a:cxnSpLocks/>
          </p:cNvCxnSpPr>
          <p:nvPr/>
        </p:nvCxnSpPr>
        <p:spPr>
          <a:xfrm flipH="1">
            <a:off x="8605291" y="4390780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BFAE47-D298-53E3-F11B-F2B321D54359}"/>
              </a:ext>
            </a:extLst>
          </p:cNvPr>
          <p:cNvCxnSpPr>
            <a:cxnSpLocks/>
          </p:cNvCxnSpPr>
          <p:nvPr/>
        </p:nvCxnSpPr>
        <p:spPr>
          <a:xfrm flipV="1">
            <a:off x="5702473" y="464919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C613AE7-259F-0EF5-D0C4-206F52BBD9E2}"/>
              </a:ext>
            </a:extLst>
          </p:cNvPr>
          <p:cNvCxnSpPr>
            <a:cxnSpLocks/>
          </p:cNvCxnSpPr>
          <p:nvPr/>
        </p:nvCxnSpPr>
        <p:spPr>
          <a:xfrm flipV="1">
            <a:off x="9900915" y="464919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3247B6B-A5E4-EF6B-6F22-1F06E51185B3}"/>
              </a:ext>
            </a:extLst>
          </p:cNvPr>
          <p:cNvCxnSpPr>
            <a:cxnSpLocks/>
          </p:cNvCxnSpPr>
          <p:nvPr/>
        </p:nvCxnSpPr>
        <p:spPr>
          <a:xfrm flipV="1">
            <a:off x="3595917" y="5086095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20C5869-F219-97FC-A786-15F51FFD81F7}"/>
              </a:ext>
            </a:extLst>
          </p:cNvPr>
          <p:cNvCxnSpPr>
            <a:cxnSpLocks/>
          </p:cNvCxnSpPr>
          <p:nvPr/>
        </p:nvCxnSpPr>
        <p:spPr>
          <a:xfrm flipH="1" flipV="1">
            <a:off x="5557513" y="5116724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DA66FE4-0EFB-4967-DA7F-E70A70828C8A}"/>
              </a:ext>
            </a:extLst>
          </p:cNvPr>
          <p:cNvCxnSpPr>
            <a:cxnSpLocks/>
          </p:cNvCxnSpPr>
          <p:nvPr/>
        </p:nvCxnSpPr>
        <p:spPr>
          <a:xfrm flipV="1">
            <a:off x="4629074" y="5064912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6DEE79E-FA46-2892-E472-021BB9693BE6}"/>
              </a:ext>
            </a:extLst>
          </p:cNvPr>
          <p:cNvCxnSpPr>
            <a:cxnSpLocks/>
          </p:cNvCxnSpPr>
          <p:nvPr/>
        </p:nvCxnSpPr>
        <p:spPr>
          <a:xfrm flipH="1" flipV="1">
            <a:off x="7635399" y="5116724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8424B38-F88A-6D80-39F9-F8214BBA08ED}"/>
              </a:ext>
            </a:extLst>
          </p:cNvPr>
          <p:cNvCxnSpPr>
            <a:cxnSpLocks/>
          </p:cNvCxnSpPr>
          <p:nvPr/>
        </p:nvCxnSpPr>
        <p:spPr>
          <a:xfrm flipH="1">
            <a:off x="9657943" y="5230836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26278F8D-93E1-B568-B23C-83D728EBAD82}"/>
              </a:ext>
            </a:extLst>
          </p:cNvPr>
          <p:cNvCxnSpPr>
            <a:cxnSpLocks/>
          </p:cNvCxnSpPr>
          <p:nvPr/>
        </p:nvCxnSpPr>
        <p:spPr>
          <a:xfrm flipH="1">
            <a:off x="10686643" y="522742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29AE097-0797-D5D7-3587-6037E2268E30}"/>
              </a:ext>
            </a:extLst>
          </p:cNvPr>
          <p:cNvCxnSpPr>
            <a:cxnSpLocks/>
          </p:cNvCxnSpPr>
          <p:nvPr/>
        </p:nvCxnSpPr>
        <p:spPr>
          <a:xfrm flipH="1">
            <a:off x="8595563" y="522182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26F4E750-2F46-8C2E-4C26-1BD3BC52963C}"/>
              </a:ext>
            </a:extLst>
          </p:cNvPr>
          <p:cNvCxnSpPr>
            <a:cxnSpLocks/>
          </p:cNvCxnSpPr>
          <p:nvPr/>
        </p:nvCxnSpPr>
        <p:spPr>
          <a:xfrm flipH="1" flipV="1">
            <a:off x="4469492" y="554953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7E7A5DF-DCE0-6045-D585-3FB53E5FD8EF}"/>
              </a:ext>
            </a:extLst>
          </p:cNvPr>
          <p:cNvCxnSpPr>
            <a:cxnSpLocks/>
          </p:cNvCxnSpPr>
          <p:nvPr/>
        </p:nvCxnSpPr>
        <p:spPr>
          <a:xfrm flipV="1">
            <a:off x="7822730" y="5477039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24D4372-706C-919D-4165-6BE217BAAD29}"/>
              </a:ext>
            </a:extLst>
          </p:cNvPr>
          <p:cNvCxnSpPr>
            <a:cxnSpLocks/>
          </p:cNvCxnSpPr>
          <p:nvPr/>
        </p:nvCxnSpPr>
        <p:spPr>
          <a:xfrm flipH="1">
            <a:off x="9695010" y="5628815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B1C309F-4078-1FDA-4FB0-B1D4D2CB1128}"/>
              </a:ext>
            </a:extLst>
          </p:cNvPr>
          <p:cNvCxnSpPr>
            <a:cxnSpLocks/>
          </p:cNvCxnSpPr>
          <p:nvPr/>
        </p:nvCxnSpPr>
        <p:spPr>
          <a:xfrm flipH="1">
            <a:off x="10696370" y="5628815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75A3E44-563A-9489-198D-8932786AD09C}"/>
              </a:ext>
            </a:extLst>
          </p:cNvPr>
          <p:cNvCxnSpPr>
            <a:cxnSpLocks/>
          </p:cNvCxnSpPr>
          <p:nvPr/>
        </p:nvCxnSpPr>
        <p:spPr>
          <a:xfrm flipH="1" flipV="1">
            <a:off x="10783439" y="5940129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8240E31-E9C1-47C9-DE30-4A9F0F07F942}"/>
              </a:ext>
            </a:extLst>
          </p:cNvPr>
          <p:cNvCxnSpPr>
            <a:cxnSpLocks/>
          </p:cNvCxnSpPr>
          <p:nvPr/>
        </p:nvCxnSpPr>
        <p:spPr>
          <a:xfrm flipV="1">
            <a:off x="7811826" y="5887087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5B763A0-50DF-9FAA-8987-625CC646776A}"/>
              </a:ext>
            </a:extLst>
          </p:cNvPr>
          <p:cNvCxnSpPr>
            <a:cxnSpLocks/>
          </p:cNvCxnSpPr>
          <p:nvPr/>
        </p:nvCxnSpPr>
        <p:spPr>
          <a:xfrm flipV="1">
            <a:off x="8878626" y="5887087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FBA1A28-6DD4-41AF-5AB7-2B97B2E261D0}"/>
              </a:ext>
            </a:extLst>
          </p:cNvPr>
          <p:cNvCxnSpPr>
            <a:cxnSpLocks/>
          </p:cNvCxnSpPr>
          <p:nvPr/>
        </p:nvCxnSpPr>
        <p:spPr>
          <a:xfrm flipH="1" flipV="1">
            <a:off x="3439206" y="5949856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66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8BF11-7E7E-DD27-874C-E26385861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5400-B6BB-67B2-36F7-389ADD3CF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AF17C1-3943-0099-37E5-880E9210BF29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suspect3_dna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 ACGAGCAA"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28A6C7-D4D9-A20C-6E61-7E642D40B5E2}"/>
              </a:ext>
            </a:extLst>
          </p:cNvPr>
          <p:cNvSpPr txBox="1"/>
          <p:nvPr/>
        </p:nvSpPr>
        <p:spPr>
          <a:xfrm>
            <a:off x="2683453" y="3188117"/>
            <a:ext cx="609426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LCS(crime_scene, suspect1) = 6</a:t>
            </a:r>
          </a:p>
          <a:p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= 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ACGGCA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6003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971B9-D893-E7F7-0FAB-2BDF64E2F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A237-3307-FC1B-DDD3-E8016EF8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End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48D5A-B704-7876-8254-AFEE30E1C131}"/>
              </a:ext>
            </a:extLst>
          </p:cNvPr>
          <p:cNvSpPr txBox="1"/>
          <p:nvPr/>
        </p:nvSpPr>
        <p:spPr>
          <a:xfrm>
            <a:off x="3569599" y="1784182"/>
            <a:ext cx="5113762" cy="1200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= "ATCGTGCA"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suspect2_dna = "GGTACGTA"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suspect3_dna = "ACGAGCAA"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9B57ED-641E-053E-E576-71114CE177E2}"/>
              </a:ext>
            </a:extLst>
          </p:cNvPr>
          <p:cNvSpPr txBox="1"/>
          <p:nvPr/>
        </p:nvSpPr>
        <p:spPr>
          <a:xfrm>
            <a:off x="3048866" y="3139479"/>
            <a:ext cx="6094268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LCS(crime_scene, suspect1) = 7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LCS(crime_scene, suspect2) = 5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LCS(crime_scene, suspect3) = 6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1D266-D4AB-7F2E-D32D-F04B307849F3}"/>
              </a:ext>
            </a:extLst>
          </p:cNvPr>
          <p:cNvSpPr txBox="1"/>
          <p:nvPr/>
        </p:nvSpPr>
        <p:spPr>
          <a:xfrm>
            <a:off x="4064135" y="4499202"/>
            <a:ext cx="406373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Suspect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most likely match.</a:t>
            </a:r>
          </a:p>
        </p:txBody>
      </p:sp>
    </p:spTree>
    <p:extLst>
      <p:ext uri="{BB962C8B-B14F-4D97-AF65-F5344CB8AC3E}">
        <p14:creationId xmlns:p14="http://schemas.microsoft.com/office/powerpoint/2010/main" val="137569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EEED1-88DE-5B0B-9414-1E5B641A6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536C-B2CC-25BE-C467-F782A686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2FD8EC-6D13-CCDC-EA87-B0A8A3F78556}"/>
              </a:ext>
            </a:extLst>
          </p:cNvPr>
          <p:cNvSpPr txBox="1"/>
          <p:nvPr/>
        </p:nvSpPr>
        <p:spPr>
          <a:xfrm>
            <a:off x="1196503" y="1816517"/>
            <a:ext cx="9959177" cy="443198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DNA/Protein Sequence Analysis: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helps compare genetic sequences to identify similarities that indicate evolutionary relationships or potential matches (e.g., suspect identification in forensic biology).</a:t>
            </a:r>
          </a:p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Plagiarism Detection: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is used to measure how much text is shared between two documents by finding the longest common subsequence of words or sentences.</a:t>
            </a:r>
          </a:p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Systems (e.g., Git):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is used to compute differences between file versions, enabling efficient merging, diffing, and tracking of changes.</a:t>
            </a:r>
          </a:p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 Checking &amp; Auto-correction: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helps identify the most similar dictionary word to a misspelled input by measuring character-level similarity.</a:t>
            </a:r>
          </a:p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Deduplication: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comparing sequences of data blocks using LCS, redundant data can be detected and removed, optimizing storage.</a:t>
            </a:r>
          </a:p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is used to compare sentence or phrase structures to evaluate similarity in machine translation or text summarization.</a:t>
            </a:r>
          </a:p>
          <a:p>
            <a:pPr algn="just">
              <a:spcAft>
                <a:spcPts val="600"/>
              </a:spcAft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Recognition: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 assists in aligning predicted phoneme sequences with actual speech data to improve recognition accuracy.</a:t>
            </a:r>
          </a:p>
        </p:txBody>
      </p:sp>
    </p:spTree>
    <p:extLst>
      <p:ext uri="{BB962C8B-B14F-4D97-AF65-F5344CB8AC3E}">
        <p14:creationId xmlns:p14="http://schemas.microsoft.com/office/powerpoint/2010/main" val="7993133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FE118-09B4-00AD-EABB-94924A820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876FB-BE0B-9094-FBBA-E953D0921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Approach - (Tabulation)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A8331B-3253-1369-411E-7CE69872D92E}"/>
              </a:ext>
            </a:extLst>
          </p:cNvPr>
          <p:cNvSpPr/>
          <p:nvPr/>
        </p:nvSpPr>
        <p:spPr>
          <a:xfrm>
            <a:off x="1097280" y="2226887"/>
            <a:ext cx="10027920" cy="170456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a 2D table where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LCS[</a:t>
            </a:r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length of LCS of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X[0...m]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Y[0...n]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the base cases (Empty String)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Fill the table by considering each character of Strings</a:t>
            </a:r>
          </a:p>
          <a:p>
            <a:pPr marL="400050" indent="-400050" algn="just">
              <a:lnSpc>
                <a:spcPct val="150000"/>
              </a:lnSpc>
              <a:buFont typeface="+mj-lt"/>
              <a:buAutoNum type="roman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final answer will be in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Bottom-right cell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LCS[m][n]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AA7CBD-8400-A157-34F9-1F74973E2BCC}"/>
                  </a:ext>
                </a:extLst>
              </p:cNvPr>
              <p:cNvSpPr txBox="1"/>
              <p:nvPr/>
            </p:nvSpPr>
            <p:spPr>
              <a:xfrm>
                <a:off x="1066800" y="4836482"/>
                <a:ext cx="10058400" cy="987193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Recursive Formula: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𝑳𝑪𝑺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𝒊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𝒋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𝑳𝑪𝑺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𝒋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 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-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 ==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-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num>
                            <m:den>
                              <m:func>
                                <m:func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𝐦𝐚𝐱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b="1" i="1" smtClean="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𝑳𝑪𝑺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-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𝑳𝑪𝑺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𝒊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𝒋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-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𝟏</m:t>
                                      </m:r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𝒊𝒇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𝑿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b="1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!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𝒀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[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𝒋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AA7CBD-8400-A157-34F9-1F74973E2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836482"/>
                <a:ext cx="10058400" cy="987193"/>
              </a:xfrm>
              <a:prstGeom prst="rect">
                <a:avLst/>
              </a:prstGeom>
              <a:blipFill>
                <a:blip r:embed="rId2"/>
                <a:stretch>
                  <a:fillRect l="-424" t="-2439"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1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206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C2733-DAE2-67C6-5C94-748ED9A44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49172-0DBA-6BC7-1A5B-AB655B901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DP Approach - (Tabulation)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9C4AE-167D-8F01-30A9-FBDD857D4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3845" y="1845734"/>
            <a:ext cx="5401194" cy="4023360"/>
          </a:xfrm>
          <a:ln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2000" b="1" kern="1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Pseudocode:</a:t>
            </a:r>
          </a:p>
          <a:p>
            <a:pPr algn="just"/>
            <a:r>
              <a:rPr lang="en-US" sz="20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LCS(X, Y):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m ← length of X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n ← length of Y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create a 2D array 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of size (m+1) × (n+1)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700" kern="1000" spc="-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Base Case Initialization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from 0 to m: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][0] ← 0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j from 0 to n: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[0][</a:t>
            </a:r>
            <a:r>
              <a:rPr lang="en-US" sz="20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j] ← 0</a:t>
            </a:r>
          </a:p>
          <a:p>
            <a:endParaRPr lang="en-US" kern="1000" spc="-1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7D3208-0DF9-2600-0535-235F550C3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5401194" cy="4023360"/>
          </a:xfrm>
          <a:ln>
            <a:solidFill>
              <a:srgbClr val="00B0F0"/>
            </a:solidFill>
          </a:ln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1700" kern="1000" spc="-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Fill the DP table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from 1 to m: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for j from 1 to n: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if X[i-1] == Y[j-1]: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else: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  <a:p>
            <a:pPr algn="just"/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1700" kern="1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sz="1700" kern="1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[m][n]</a:t>
            </a:r>
          </a:p>
          <a:p>
            <a:endParaRPr lang="en-US" kern="1000" spc="-100" dirty="0"/>
          </a:p>
        </p:txBody>
      </p:sp>
    </p:spTree>
    <p:extLst>
      <p:ext uri="{BB962C8B-B14F-4D97-AF65-F5344CB8AC3E}">
        <p14:creationId xmlns:p14="http://schemas.microsoft.com/office/powerpoint/2010/main" val="3175667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CD53A-6284-6456-0C86-0FAFE4B3D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3C51-C864-2CC9-8F47-95F6F0F89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F0846-44D9-D781-6484-3AE602F17080}"/>
              </a:ext>
            </a:extLst>
          </p:cNvPr>
          <p:cNvSpPr txBox="1"/>
          <p:nvPr/>
        </p:nvSpPr>
        <p:spPr>
          <a:xfrm>
            <a:off x="1097281" y="2487367"/>
            <a:ext cx="10058399" cy="313932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gruesome murder has shocked the city. Crime scene investigators found a small trace of DNA under the victim’s fingernails — likely scraped off during a struggle. There are three prime suspects, and the forensic team has collected DNA samples from each of them.</a:t>
            </a:r>
          </a:p>
          <a:p>
            <a:pPr lvl="7" algn="just"/>
            <a:r>
              <a:rPr lang="en-US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crime_scene_dna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"ACGTGCA"</a:t>
            </a:r>
          </a:p>
          <a:p>
            <a:pPr lvl="7"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suspect1_dna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"ATCGTGCA"</a:t>
            </a:r>
          </a:p>
          <a:p>
            <a:pPr lvl="7"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suspect2_dna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"GGTACGTA"</a:t>
            </a:r>
          </a:p>
          <a:p>
            <a:pPr lvl="7"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suspect3_dna =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"ACGAGCAA"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due to degradation, the crime scene DNA sample is partial and noisy, meaning it might only match a subsequence of the actual suspect’s DNA — not the full sequence.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forensic analyst, your job is to determine which suspect’s DNA is most similar to the recovered sample using the Longest Common Subsequence (LCS) technique.</a:t>
            </a:r>
          </a:p>
        </p:txBody>
      </p:sp>
    </p:spTree>
    <p:extLst>
      <p:ext uri="{BB962C8B-B14F-4D97-AF65-F5344CB8AC3E}">
        <p14:creationId xmlns:p14="http://schemas.microsoft.com/office/powerpoint/2010/main" val="3740234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F759-A22A-9738-FC23-C1834557A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456AA-DFB2-F4EB-39C2-91C7ABB7A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B48C4D-8F37-F0A3-5DEE-53C6DB577D7E}"/>
              </a:ext>
            </a:extLst>
          </p:cNvPr>
          <p:cNvSpPr txBox="1"/>
          <p:nvPr/>
        </p:nvSpPr>
        <p:spPr>
          <a:xfrm>
            <a:off x="746760" y="1737360"/>
            <a:ext cx="5113762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 2D array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of size (m+1) × (n+1) and initialize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][0] ← 0 &amp;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[0][j] ←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0259D4-6D43-3F2E-8E53-6287A2CEB7F2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ADC712-515F-408F-D605-A4007400BA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740690"/>
              </p:ext>
            </p:extLst>
          </p:nvPr>
        </p:nvGraphicFramePr>
        <p:xfrm>
          <a:off x="1066800" y="2755654"/>
          <a:ext cx="100584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550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AD287-EE0D-67D8-C320-85935A5F0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631E5-741E-9278-7D16-CF4C324C8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AB346-848F-25C4-C0CC-D3BF4B91499A}"/>
              </a:ext>
            </a:extLst>
          </p:cNvPr>
          <p:cNvSpPr txBox="1"/>
          <p:nvPr/>
        </p:nvSpPr>
        <p:spPr>
          <a:xfrm>
            <a:off x="746760" y="1737360"/>
            <a:ext cx="5113762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create a 2D array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 of size (m+1) × (n+1) and initialize 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][0] ← 0 &amp;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[0][j] ← 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69FC00-637E-9B88-359D-2DD1646EA1CC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AD9C57-5EB1-D81E-E7EF-8589ADDCC8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5310250"/>
              </p:ext>
            </p:extLst>
          </p:nvPr>
        </p:nvGraphicFramePr>
        <p:xfrm>
          <a:off x="1066800" y="2755654"/>
          <a:ext cx="10058400" cy="32918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05840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3D6D391-2B02-E83D-556F-D68827E109D2}"/>
              </a:ext>
            </a:extLst>
          </p:cNvPr>
          <p:cNvSpPr txBox="1"/>
          <p:nvPr/>
        </p:nvSpPr>
        <p:spPr>
          <a:xfrm>
            <a:off x="422959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</p:spTree>
    <p:extLst>
      <p:ext uri="{BB962C8B-B14F-4D97-AF65-F5344CB8AC3E}">
        <p14:creationId xmlns:p14="http://schemas.microsoft.com/office/powerpoint/2010/main" val="2276064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A645B-025C-9523-7BFC-92512AB79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29E70-A82E-2FC8-658A-739F6414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A2625B-8D8F-7BDE-BD72-2F69AC61EAB0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6333EC-4D4C-7671-F057-E0534E7D54A2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AC0287-ADC9-F299-76B8-7E0E8195E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78565"/>
              </p:ext>
            </p:extLst>
          </p:nvPr>
        </p:nvGraphicFramePr>
        <p:xfrm>
          <a:off x="1066800" y="2755654"/>
          <a:ext cx="10248900" cy="357240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4890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4890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69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693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2959BB-FB32-AE1E-571F-8713D868F17D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72B0B7-F839-6051-DC4F-0E770A5DB2A3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CD1557-3515-945D-E8B1-56F281F0C1B8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32923A-15A5-56F1-0DD2-DEB891B12B47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AA0C28-7B5E-DED0-3EE3-F5590F200BA9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737E302-6473-F5C8-C5F9-39C31CACA29F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D9471B7-9F59-DDDD-E113-0393DDDFA30D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A454E39-19C5-4289-AB5C-1B65C91C8470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76E02BA-39EF-4BC3-97B9-F48F97A0444E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8E0B4A-D9FA-E008-6B9D-26C377BA8BA7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983234-9BA6-13EF-B9F0-63AB9C452088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D981B37-E1BD-8EE8-86A0-7C6A407624A0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546A2DA-C650-E91D-DF4E-D05B29C2D549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A2D4DE0-37B6-285D-A3C6-AB72C21063B6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C50B31-610D-B1E0-4890-5C230F352A38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42ABD2-7E54-2074-8BDE-FBCB5770DAF7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46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4" grpId="0" animBg="1"/>
      <p:bldP spid="16" grpId="0" animBg="1"/>
      <p:bldP spid="18" grpId="0" animBg="1"/>
      <p:bldP spid="20" grpId="0" animBg="1"/>
      <p:bldP spid="22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8AA4E-C1D2-042A-F8B2-ACDED696F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CD997-633A-F138-7B4E-D6B38B23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Continued…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2684B4-714A-FA1F-0CC5-4D4063D34145}"/>
              </a:ext>
            </a:extLst>
          </p:cNvPr>
          <p:cNvSpPr txBox="1"/>
          <p:nvPr/>
        </p:nvSpPr>
        <p:spPr>
          <a:xfrm>
            <a:off x="6331480" y="1737360"/>
            <a:ext cx="5113762" cy="64633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crime_scene_dna</a:t>
            </a:r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"ACGTGCA"</a:t>
            </a:r>
          </a:p>
          <a:p>
            <a:pPr algn="just"/>
            <a:r>
              <a:rPr 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suspect1_dna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= "ATCGTGCA"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8FE70CD-DAE5-DF17-BEE4-B292918FBC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892470"/>
              </p:ext>
            </p:extLst>
          </p:nvPr>
        </p:nvGraphicFramePr>
        <p:xfrm>
          <a:off x="1066800" y="2755653"/>
          <a:ext cx="10269680" cy="358280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26968">
                  <a:extLst>
                    <a:ext uri="{9D8B030D-6E8A-4147-A177-3AD203B41FA5}">
                      <a16:colId xmlns:a16="http://schemas.microsoft.com/office/drawing/2014/main" val="1928407640"/>
                    </a:ext>
                  </a:extLst>
                </a:gridCol>
                <a:gridCol w="1026968">
                  <a:extLst>
                    <a:ext uri="{9D8B030D-6E8A-4147-A177-3AD203B41FA5}">
                      <a16:colId xmlns:a16="http://schemas.microsoft.com/office/drawing/2014/main" val="1959148336"/>
                    </a:ext>
                  </a:extLst>
                </a:gridCol>
                <a:gridCol w="1026968">
                  <a:extLst>
                    <a:ext uri="{9D8B030D-6E8A-4147-A177-3AD203B41FA5}">
                      <a16:colId xmlns:a16="http://schemas.microsoft.com/office/drawing/2014/main" val="1162435932"/>
                    </a:ext>
                  </a:extLst>
                </a:gridCol>
                <a:gridCol w="1026968">
                  <a:extLst>
                    <a:ext uri="{9D8B030D-6E8A-4147-A177-3AD203B41FA5}">
                      <a16:colId xmlns:a16="http://schemas.microsoft.com/office/drawing/2014/main" val="1674473194"/>
                    </a:ext>
                  </a:extLst>
                </a:gridCol>
                <a:gridCol w="1026968">
                  <a:extLst>
                    <a:ext uri="{9D8B030D-6E8A-4147-A177-3AD203B41FA5}">
                      <a16:colId xmlns:a16="http://schemas.microsoft.com/office/drawing/2014/main" val="3885271131"/>
                    </a:ext>
                  </a:extLst>
                </a:gridCol>
                <a:gridCol w="1026968">
                  <a:extLst>
                    <a:ext uri="{9D8B030D-6E8A-4147-A177-3AD203B41FA5}">
                      <a16:colId xmlns:a16="http://schemas.microsoft.com/office/drawing/2014/main" val="708378608"/>
                    </a:ext>
                  </a:extLst>
                </a:gridCol>
                <a:gridCol w="1026968">
                  <a:extLst>
                    <a:ext uri="{9D8B030D-6E8A-4147-A177-3AD203B41FA5}">
                      <a16:colId xmlns:a16="http://schemas.microsoft.com/office/drawing/2014/main" val="3525156992"/>
                    </a:ext>
                  </a:extLst>
                </a:gridCol>
                <a:gridCol w="1026968">
                  <a:extLst>
                    <a:ext uri="{9D8B030D-6E8A-4147-A177-3AD203B41FA5}">
                      <a16:colId xmlns:a16="http://schemas.microsoft.com/office/drawing/2014/main" val="3159406984"/>
                    </a:ext>
                  </a:extLst>
                </a:gridCol>
                <a:gridCol w="1026968">
                  <a:extLst>
                    <a:ext uri="{9D8B030D-6E8A-4147-A177-3AD203B41FA5}">
                      <a16:colId xmlns:a16="http://schemas.microsoft.com/office/drawing/2014/main" val="1222156001"/>
                    </a:ext>
                  </a:extLst>
                </a:gridCol>
                <a:gridCol w="1026968">
                  <a:extLst>
                    <a:ext uri="{9D8B030D-6E8A-4147-A177-3AD203B41FA5}">
                      <a16:colId xmlns:a16="http://schemas.microsoft.com/office/drawing/2014/main" val="1044158724"/>
                    </a:ext>
                  </a:extLst>
                </a:gridCol>
              </a:tblGrid>
              <a:tr h="3980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\ 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312975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4205382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3121546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0821111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9498406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843403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9274090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8887319"/>
                  </a:ext>
                </a:extLst>
              </a:tr>
              <a:tr h="3980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905472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0E5497-EE3C-D417-62CF-2D3700A8D164}"/>
              </a:ext>
            </a:extLst>
          </p:cNvPr>
          <p:cNvCxnSpPr>
            <a:cxnSpLocks/>
          </p:cNvCxnSpPr>
          <p:nvPr/>
        </p:nvCxnSpPr>
        <p:spPr>
          <a:xfrm flipV="1">
            <a:off x="3411281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ED34042-5100-5AAE-9B12-17EF5B1745D8}"/>
              </a:ext>
            </a:extLst>
          </p:cNvPr>
          <p:cNvSpPr txBox="1"/>
          <p:nvPr/>
        </p:nvSpPr>
        <p:spPr>
          <a:xfrm>
            <a:off x="3532910" y="3958556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4E00F-4A1E-0B7C-9264-247B1BC5B2A5}"/>
              </a:ext>
            </a:extLst>
          </p:cNvPr>
          <p:cNvSpPr txBox="1"/>
          <p:nvPr/>
        </p:nvSpPr>
        <p:spPr>
          <a:xfrm>
            <a:off x="4568537" y="3958556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7D8754-8740-4720-9CF4-BB5CA1037C7C}"/>
              </a:ext>
            </a:extLst>
          </p:cNvPr>
          <p:cNvCxnSpPr>
            <a:cxnSpLocks/>
          </p:cNvCxnSpPr>
          <p:nvPr/>
        </p:nvCxnSpPr>
        <p:spPr>
          <a:xfrm flipH="1" flipV="1">
            <a:off x="5313327" y="4029096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BD19CD5-5AA5-5917-68DE-9F0F6D207E3D}"/>
              </a:ext>
            </a:extLst>
          </p:cNvPr>
          <p:cNvSpPr txBox="1"/>
          <p:nvPr/>
        </p:nvSpPr>
        <p:spPr>
          <a:xfrm>
            <a:off x="5604164" y="3958556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39785D-B9F6-DE53-7D59-48DFAB46BDD8}"/>
              </a:ext>
            </a:extLst>
          </p:cNvPr>
          <p:cNvCxnSpPr>
            <a:cxnSpLocks/>
          </p:cNvCxnSpPr>
          <p:nvPr/>
        </p:nvCxnSpPr>
        <p:spPr>
          <a:xfrm flipH="1">
            <a:off x="6263986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78127E-6DB3-7DFE-60B2-1BD50137E165}"/>
              </a:ext>
            </a:extLst>
          </p:cNvPr>
          <p:cNvSpPr txBox="1"/>
          <p:nvPr/>
        </p:nvSpPr>
        <p:spPr>
          <a:xfrm>
            <a:off x="6644987" y="3958556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F972BC-2F5B-9958-6EFB-446256628BEA}"/>
              </a:ext>
            </a:extLst>
          </p:cNvPr>
          <p:cNvCxnSpPr>
            <a:cxnSpLocks/>
          </p:cNvCxnSpPr>
          <p:nvPr/>
        </p:nvCxnSpPr>
        <p:spPr>
          <a:xfrm flipH="1">
            <a:off x="7299613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C90784-3678-33B5-8261-47184842E8DC}"/>
              </a:ext>
            </a:extLst>
          </p:cNvPr>
          <p:cNvSpPr txBox="1"/>
          <p:nvPr/>
        </p:nvSpPr>
        <p:spPr>
          <a:xfrm>
            <a:off x="7680614" y="3958556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B2A645F-D2A9-5B57-63BA-932310692E65}"/>
              </a:ext>
            </a:extLst>
          </p:cNvPr>
          <p:cNvCxnSpPr>
            <a:cxnSpLocks/>
          </p:cNvCxnSpPr>
          <p:nvPr/>
        </p:nvCxnSpPr>
        <p:spPr>
          <a:xfrm flipH="1">
            <a:off x="828501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95DB038-B51C-83C1-8B8B-F155E07DFF5E}"/>
              </a:ext>
            </a:extLst>
          </p:cNvPr>
          <p:cNvSpPr txBox="1"/>
          <p:nvPr/>
        </p:nvSpPr>
        <p:spPr>
          <a:xfrm>
            <a:off x="8666018" y="3958556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DF77A6-EA41-DDB8-443C-B015D8BE4118}"/>
              </a:ext>
            </a:extLst>
          </p:cNvPr>
          <p:cNvSpPr txBox="1"/>
          <p:nvPr/>
        </p:nvSpPr>
        <p:spPr>
          <a:xfrm>
            <a:off x="9706841" y="3958556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D856F29-5BB5-BC58-7EBC-48D6FBECCE45}"/>
              </a:ext>
            </a:extLst>
          </p:cNvPr>
          <p:cNvCxnSpPr>
            <a:cxnSpLocks/>
          </p:cNvCxnSpPr>
          <p:nvPr/>
        </p:nvCxnSpPr>
        <p:spPr>
          <a:xfrm flipH="1">
            <a:off x="10361467" y="4153011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7CB9D8B-B3D2-8293-BC0F-83A89E7DB51C}"/>
              </a:ext>
            </a:extLst>
          </p:cNvPr>
          <p:cNvSpPr txBox="1"/>
          <p:nvPr/>
        </p:nvSpPr>
        <p:spPr>
          <a:xfrm>
            <a:off x="10742468" y="3958556"/>
            <a:ext cx="207818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D22A3D-7BC6-EEF0-EDD6-FE1D6FA51366}"/>
              </a:ext>
            </a:extLst>
          </p:cNvPr>
          <p:cNvCxnSpPr>
            <a:cxnSpLocks/>
          </p:cNvCxnSpPr>
          <p:nvPr/>
        </p:nvCxnSpPr>
        <p:spPr>
          <a:xfrm flipV="1">
            <a:off x="4479145" y="3987641"/>
            <a:ext cx="0" cy="290909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7BB3959-DFA9-FDD6-33EE-AD6AA21CD23D}"/>
              </a:ext>
            </a:extLst>
          </p:cNvPr>
          <p:cNvSpPr txBox="1"/>
          <p:nvPr/>
        </p:nvSpPr>
        <p:spPr>
          <a:xfrm>
            <a:off x="280554" y="1460360"/>
            <a:ext cx="576136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X[i-1] == Y[j-1]: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 ←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[i-1][j-1] + 1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just"/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][j]←max(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[i-1][j], 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b="1" i="1" dirty="0" err="1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i="1" dirty="0">
                <a:solidFill>
                  <a:schemeClr val="bg2">
                    <a:lumMod val="1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][j-1])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91CC471-0EB9-81DE-64EB-D86981FB8ECC}"/>
              </a:ext>
            </a:extLst>
          </p:cNvPr>
          <p:cNvCxnSpPr/>
          <p:nvPr/>
        </p:nvCxnSpPr>
        <p:spPr>
          <a:xfrm flipH="1" flipV="1">
            <a:off x="3202800" y="3663397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06E1E28-8120-501B-5762-22E08130C562}"/>
              </a:ext>
            </a:extLst>
          </p:cNvPr>
          <p:cNvSpPr txBox="1"/>
          <p:nvPr/>
        </p:nvSpPr>
        <p:spPr>
          <a:xfrm>
            <a:off x="3522519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4C1BC55-FE2C-D8B0-CDCB-1B39622D13CC}"/>
              </a:ext>
            </a:extLst>
          </p:cNvPr>
          <p:cNvCxnSpPr>
            <a:cxnSpLocks/>
          </p:cNvCxnSpPr>
          <p:nvPr/>
        </p:nvCxnSpPr>
        <p:spPr>
          <a:xfrm flipH="1">
            <a:off x="417714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EE9772D-7569-B95F-52A7-387B267E877F}"/>
              </a:ext>
            </a:extLst>
          </p:cNvPr>
          <p:cNvSpPr txBox="1"/>
          <p:nvPr/>
        </p:nvSpPr>
        <p:spPr>
          <a:xfrm>
            <a:off x="455814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E4ABEC-1225-D4D1-75FC-55BC90EF2EDF}"/>
              </a:ext>
            </a:extLst>
          </p:cNvPr>
          <p:cNvCxnSpPr>
            <a:cxnSpLocks/>
          </p:cNvCxnSpPr>
          <p:nvPr/>
        </p:nvCxnSpPr>
        <p:spPr>
          <a:xfrm flipH="1">
            <a:off x="521277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E8A6E0C-5CD5-D3EC-E025-24C08B3EF62A}"/>
              </a:ext>
            </a:extLst>
          </p:cNvPr>
          <p:cNvSpPr txBox="1"/>
          <p:nvPr/>
        </p:nvSpPr>
        <p:spPr>
          <a:xfrm>
            <a:off x="559377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3ABF8CA-7EB5-E2B4-0C02-CC5E9C766442}"/>
              </a:ext>
            </a:extLst>
          </p:cNvPr>
          <p:cNvCxnSpPr>
            <a:cxnSpLocks/>
          </p:cNvCxnSpPr>
          <p:nvPr/>
        </p:nvCxnSpPr>
        <p:spPr>
          <a:xfrm flipH="1">
            <a:off x="6253595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3FC12B9-C0CE-EACF-7295-F5E4E31A2BE0}"/>
              </a:ext>
            </a:extLst>
          </p:cNvPr>
          <p:cNvSpPr txBox="1"/>
          <p:nvPr/>
        </p:nvSpPr>
        <p:spPr>
          <a:xfrm>
            <a:off x="6634596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288EBE6-8CAE-D597-2E52-557CA5052A62}"/>
              </a:ext>
            </a:extLst>
          </p:cNvPr>
          <p:cNvCxnSpPr>
            <a:cxnSpLocks/>
          </p:cNvCxnSpPr>
          <p:nvPr/>
        </p:nvCxnSpPr>
        <p:spPr>
          <a:xfrm flipH="1">
            <a:off x="7289222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3D2BCEC-ED2F-4DA8-8133-0FCB643695DA}"/>
              </a:ext>
            </a:extLst>
          </p:cNvPr>
          <p:cNvSpPr txBox="1"/>
          <p:nvPr/>
        </p:nvSpPr>
        <p:spPr>
          <a:xfrm>
            <a:off x="7670223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3A81C7-3F46-4E95-F525-2BFBC36F893D}"/>
              </a:ext>
            </a:extLst>
          </p:cNvPr>
          <p:cNvCxnSpPr>
            <a:cxnSpLocks/>
          </p:cNvCxnSpPr>
          <p:nvPr/>
        </p:nvCxnSpPr>
        <p:spPr>
          <a:xfrm flipH="1">
            <a:off x="8274626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C00CC43-C1C6-8322-206C-95A417933EED}"/>
              </a:ext>
            </a:extLst>
          </p:cNvPr>
          <p:cNvSpPr txBox="1"/>
          <p:nvPr/>
        </p:nvSpPr>
        <p:spPr>
          <a:xfrm>
            <a:off x="865562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E8876E-DA65-A309-C44D-4D3877BAFC42}"/>
              </a:ext>
            </a:extLst>
          </p:cNvPr>
          <p:cNvCxnSpPr>
            <a:cxnSpLocks/>
          </p:cNvCxnSpPr>
          <p:nvPr/>
        </p:nvCxnSpPr>
        <p:spPr>
          <a:xfrm flipH="1">
            <a:off x="9315449" y="3761509"/>
            <a:ext cx="301337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2CBF882D-0D45-4D09-A8A0-0EF2B790FAC1}"/>
              </a:ext>
            </a:extLst>
          </p:cNvPr>
          <p:cNvSpPr txBox="1"/>
          <p:nvPr/>
        </p:nvSpPr>
        <p:spPr>
          <a:xfrm>
            <a:off x="9696450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97F1EE4-D8AC-F736-7FE2-77B718F87C17}"/>
              </a:ext>
            </a:extLst>
          </p:cNvPr>
          <p:cNvSpPr txBox="1"/>
          <p:nvPr/>
        </p:nvSpPr>
        <p:spPr>
          <a:xfrm>
            <a:off x="10732077" y="3567054"/>
            <a:ext cx="2078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D3DD70-1685-2DB8-A7AE-16A54351FD22}"/>
              </a:ext>
            </a:extLst>
          </p:cNvPr>
          <p:cNvCxnSpPr/>
          <p:nvPr/>
        </p:nvCxnSpPr>
        <p:spPr>
          <a:xfrm flipH="1" flipV="1">
            <a:off x="10401894" y="3657802"/>
            <a:ext cx="207818" cy="17664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1D2C5F8-FCB1-E025-3CEE-54CC4BE725B8}"/>
              </a:ext>
            </a:extLst>
          </p:cNvPr>
          <p:cNvCxnSpPr>
            <a:cxnSpLocks/>
          </p:cNvCxnSpPr>
          <p:nvPr/>
        </p:nvCxnSpPr>
        <p:spPr>
          <a:xfrm flipH="1" flipV="1">
            <a:off x="9374958" y="4044387"/>
            <a:ext cx="194554" cy="16537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207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3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6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3" grpId="0" animBg="1"/>
      <p:bldP spid="15" grpId="0" animBg="1"/>
      <p:bldP spid="17" grpId="0" animBg="1"/>
      <p:bldP spid="19" grpId="0" animBg="1"/>
      <p:bldP spid="2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8" ma:contentTypeDescription="Create a new document." ma:contentTypeScope="" ma:versionID="e21a8b964ff8ef659f1c98dc3431ea58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31972b6ae0e9ff71d915931ba171f708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9CE09A-577F-4F21-BB3B-8385AD54027B}"/>
</file>

<file path=customXml/itemProps2.xml><?xml version="1.0" encoding="utf-8"?>
<ds:datastoreItem xmlns:ds="http://schemas.openxmlformats.org/officeDocument/2006/customXml" ds:itemID="{67CD172F-3C53-426F-B737-5A240DAC3192}"/>
</file>

<file path=customXml/itemProps3.xml><?xml version="1.0" encoding="utf-8"?>
<ds:datastoreItem xmlns:ds="http://schemas.openxmlformats.org/officeDocument/2006/customXml" ds:itemID="{6C71A92E-8AB2-404F-BB92-20E3B82C9149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960</TotalTime>
  <Words>3585</Words>
  <Application>Microsoft Office PowerPoint</Application>
  <PresentationFormat>Widescreen</PresentationFormat>
  <Paragraphs>1579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Algerian</vt:lpstr>
      <vt:lpstr>Calibri</vt:lpstr>
      <vt:lpstr>Calibri Light</vt:lpstr>
      <vt:lpstr>Cambria Math</vt:lpstr>
      <vt:lpstr>Courier New</vt:lpstr>
      <vt:lpstr>Times New Roman</vt:lpstr>
      <vt:lpstr>Retrospect</vt:lpstr>
      <vt:lpstr>DP – Longest Common Subsequence (LCS)</vt:lpstr>
      <vt:lpstr>LCS - Introduction</vt:lpstr>
      <vt:lpstr>DP Approach - (Tabulation)</vt:lpstr>
      <vt:lpstr>DP Approach - (Tabulation)</vt:lpstr>
      <vt:lpstr>Example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Continued…</vt:lpstr>
      <vt:lpstr>Example End</vt:lpstr>
      <vt:lpstr>Application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Divide and Conquer Algorithms</dc:title>
  <dc:creator>Md. Muktar Hossain</dc:creator>
  <cp:lastModifiedBy>Md. Muktar Hossain</cp:lastModifiedBy>
  <cp:revision>47</cp:revision>
  <dcterms:created xsi:type="dcterms:W3CDTF">2024-12-25T18:11:32Z</dcterms:created>
  <dcterms:modified xsi:type="dcterms:W3CDTF">2025-05-16T21:47:28Z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