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81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91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5508E-E1D3-475E-8780-56C170824F1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7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5508E-E1D3-475E-8780-56C170824F1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8568"/>
          </a:xfrm>
        </p:spPr>
        <p:txBody>
          <a:bodyPr anchor="ctr"/>
          <a:lstStyle/>
          <a:p>
            <a:pPr algn="ctr"/>
            <a:r>
              <a:rPr lang="en-US" sz="6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Algorithms</a:t>
            </a:r>
            <a:endParaRPr lang="en-US" sz="6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125" y="3265715"/>
            <a:ext cx="9914710" cy="283463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vs Disadvantages 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58846" cy="4131734"/>
          </a:xfrm>
        </p:spPr>
        <p:txBody>
          <a:bodyPr anchor="ctr"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 algn="just">
              <a:lnSpc>
                <a:spcPct val="100000"/>
              </a:lnSpc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</a:t>
            </a:r>
            <a:r>
              <a:rPr lang="en-US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</a:p>
          <a:p>
            <a:pPr lvl="6" algn="just">
              <a:lnSpc>
                <a:spcPct val="100000"/>
              </a:lnSpc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 as a </a:t>
            </a:r>
            <a:r>
              <a:rPr lang="en-US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  <a:endParaRPr lang="en-US" sz="1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 algn="just">
              <a:lnSpc>
                <a:spcPct val="100000"/>
              </a:lnSpc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to </a:t>
            </a:r>
            <a:r>
              <a:rPr lang="en-US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</a:p>
          <a:p>
            <a:pPr lvl="6" algn="just">
              <a:lnSpc>
                <a:spcPct val="100000"/>
              </a:lnSpc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dependent on programming language</a:t>
            </a:r>
            <a:endParaRPr lang="en-US" sz="18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 algn="just">
              <a:lnSpc>
                <a:spcPct val="100000"/>
              </a:lnSpc>
            </a:pPr>
            <a:r>
              <a:rPr lang="en-US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</a:p>
          <a:p>
            <a:pPr lvl="6" algn="just">
              <a:lnSpc>
                <a:spcPct val="100000"/>
              </a:lnSpc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and time </a:t>
            </a:r>
            <a:r>
              <a:rPr lang="en-US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 lvl="6" algn="just">
              <a:lnSpc>
                <a:spcPct val="100000"/>
              </a:lnSpc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Branching and Looping statements are difficult to show in </a:t>
            </a:r>
            <a:r>
              <a:rPr lang="en-US" sz="1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07637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32826"/>
            <a:ext cx="10058400" cy="3617106"/>
          </a:xfrm>
        </p:spPr>
        <p:txBody>
          <a:bodyPr anchor="ctr"/>
          <a:lstStyle/>
          <a:p>
            <a:pPr algn="ctr"/>
            <a:r>
              <a:rPr lang="en-US" sz="11500" i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  <a:endParaRPr lang="en-US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1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58846" cy="4131734"/>
          </a:xfrm>
        </p:spPr>
        <p:txBody>
          <a:bodyPr anchor="t"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procedure for solving a mathematical problem in a finite number of </a:t>
            </a:r>
            <a:r>
              <a:rPr lang="en-US" dirty="0" smtClean="0"/>
              <a:t>steps.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An algorithm is a set of instructions that are followed to complete a task or solve a </a:t>
            </a:r>
            <a:r>
              <a:rPr lang="en-US" dirty="0" smtClean="0"/>
              <a:t>problem.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An algorithm is a set of defined steps designed to perform a specific objective</a:t>
            </a:r>
            <a:r>
              <a:rPr lang="en-US" dirty="0" smtClean="0"/>
              <a:t>.</a:t>
            </a:r>
          </a:p>
          <a:p>
            <a:pPr marL="0" indent="0" algn="ctr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4310743" y="4062545"/>
            <a:ext cx="3631473" cy="156754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Set of rules to obtain expected output from given input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8921930" y="4545871"/>
            <a:ext cx="2103120" cy="60089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Output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1210491" y="4545871"/>
            <a:ext cx="2103120" cy="60089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Input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5"/>
            <a:endCxn id="5" idx="1"/>
          </p:cNvCxnSpPr>
          <p:nvPr/>
        </p:nvCxnSpPr>
        <p:spPr>
          <a:xfrm flipV="1">
            <a:off x="3103299" y="4846316"/>
            <a:ext cx="12074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2"/>
          </p:cNvCxnSpPr>
          <p:nvPr/>
        </p:nvCxnSpPr>
        <p:spPr>
          <a:xfrm>
            <a:off x="7942216" y="4846316"/>
            <a:ext cx="11900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91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58846" cy="4131734"/>
          </a:xfrm>
        </p:spPr>
        <p:txBody>
          <a:bodyPr anchor="ctr"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programming, Artificial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ptimal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a system of linear equations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in a graph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Research: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large amounts of data in fields such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31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834" y="1736592"/>
            <a:ext cx="10358846" cy="4131734"/>
          </a:xfrm>
        </p:spPr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terminate after a finite time.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produce at least one output.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take zero or more input.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deterministic means giving the same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same input case.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step in the algorithm must be effective 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every step should do some work.</a:t>
            </a:r>
          </a:p>
        </p:txBody>
      </p:sp>
      <p:pic>
        <p:nvPicPr>
          <p:cNvPr id="1026" name="Picture 2" descr="Lightbox"/>
          <p:cNvPicPr>
            <a:picLocks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057" y="1736592"/>
            <a:ext cx="5910943" cy="406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7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58846" cy="4131734"/>
          </a:xfrm>
        </p:spPr>
        <p:txBody>
          <a:bodyPr anchor="ctr"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Focuses on creating algorithms to solve a specific problem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8" algn="just">
              <a:lnSpc>
                <a:spcPct val="100000"/>
              </a:lnSpc>
            </a:pP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</a:t>
            </a:r>
          </a:p>
          <a:p>
            <a:pPr lvl="8" algn="just">
              <a:lnSpc>
                <a:spcPct val="100000"/>
              </a:lnSpc>
            </a:pP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a Strategy</a:t>
            </a:r>
          </a:p>
          <a:p>
            <a:pPr lvl="8" algn="just">
              <a:lnSpc>
                <a:spcPct val="100000"/>
              </a:lnSpc>
            </a:pP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Algorithm</a:t>
            </a:r>
          </a:p>
          <a:p>
            <a:pPr lvl="8" algn="just">
              <a:lnSpc>
                <a:spcPct val="100000"/>
              </a:lnSpc>
            </a:pPr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lang="en-US" sz="1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Focuses on evaluating the performance and efficiency of an algorithm.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>
              <a:lnSpc>
                <a:spcPct val="100000"/>
              </a:lnSpc>
            </a:pP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Correctness</a:t>
            </a:r>
            <a:endParaRPr lang="en-US" sz="16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>
              <a:lnSpc>
                <a:spcPct val="100000"/>
              </a:lnSpc>
            </a:pP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</a:t>
            </a:r>
            <a:r>
              <a:rPr lang="en-US" sz="1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lvl="8" algn="just">
              <a:lnSpc>
                <a:spcPct val="100000"/>
              </a:lnSpc>
            </a:pP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Best/Worst/Average Case Analysis</a:t>
            </a:r>
            <a:endParaRPr lang="en-US" sz="16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>
              <a:lnSpc>
                <a:spcPct val="100000"/>
              </a:lnSpc>
            </a:pP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  <a:endParaRPr lang="en-US" sz="1600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58846" cy="4131734"/>
          </a:xfrm>
        </p:spPr>
        <p:txBody>
          <a:bodyPr anchor="ctr"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Design an Algorithm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 algn="just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 to be solved by this algorithm i.e. clear problem definition.</a:t>
            </a:r>
          </a:p>
          <a:p>
            <a:pPr lvl="6" algn="just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problem must be considered while solving the problem.</a:t>
            </a:r>
          </a:p>
          <a:p>
            <a:pPr lvl="6" algn="just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taken to solve the problem.</a:t>
            </a:r>
          </a:p>
          <a:p>
            <a:pPr lvl="6" algn="just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to be expected when the problem is solved.</a:t>
            </a:r>
          </a:p>
          <a:p>
            <a:pPr lvl="6" algn="just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this problem is within the given constraints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65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58846" cy="4131734"/>
          </a:xfrm>
        </p:spPr>
        <p:txBody>
          <a:bodyPr anchor="ctr"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00000"/>
              </a:lnSpc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 Analysis: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means checking the algorithm before its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</a:t>
            </a:r>
          </a:p>
          <a:p>
            <a:pPr lvl="3" algn="just">
              <a:lnSpc>
                <a:spcPct val="100000"/>
              </a:lnSpc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 Analysis: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means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algorithm after its implementation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6" algn="just">
              <a:lnSpc>
                <a:spcPct val="100000"/>
              </a:lnSpc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Correctness</a:t>
            </a:r>
          </a:p>
          <a:p>
            <a:pPr lvl="6" algn="just">
              <a:lnSpc>
                <a:spcPct val="100000"/>
              </a:lnSpc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</a:p>
          <a:p>
            <a:pPr lvl="6" algn="just">
              <a:lnSpc>
                <a:spcPct val="100000"/>
              </a:lnSpc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Analysis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58846" cy="4131734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factors (time and space)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efficiency of an algorithm.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amount of time required by the algorithm to execute and get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T(P) = C +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0000"/>
              </a:lnSpc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Part (C):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that is executed just once comes in this part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100000"/>
              </a:lnSpc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Time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that is executed more than once, say 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times, comes in this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part.</a:t>
            </a:r>
          </a:p>
        </p:txBody>
      </p:sp>
    </p:spTree>
    <p:extLst>
      <p:ext uri="{BB962C8B-B14F-4D97-AF65-F5344CB8AC3E}">
        <p14:creationId xmlns:p14="http://schemas.microsoft.com/office/powerpoint/2010/main" val="174142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Analysis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358846" cy="4131734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factors (time and space)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efficiency of an algorithm.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amount of memory required by the algorithm to store the variables and get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S(P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C +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0000"/>
              </a:lnSpc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(C):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that is required by the algorithm.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0000"/>
              </a:lnSpc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Part (V)</a:t>
            </a:r>
            <a:r>
              <a:rPr 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that can be different based on the implementation of the algorithm. For example, temporary variables, dynamic memory allocation, recursion stack space, etc.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2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45F1FEB1D4549AFF96577088AAEDF" ma:contentTypeVersion="0" ma:contentTypeDescription="Create a new document." ma:contentTypeScope="" ma:versionID="f1b035681f05bf1184bf3d35c6703c9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86A9E0-23AF-4BFC-B291-A7BAF7F3AF7B}"/>
</file>

<file path=customXml/itemProps2.xml><?xml version="1.0" encoding="utf-8"?>
<ds:datastoreItem xmlns:ds="http://schemas.openxmlformats.org/officeDocument/2006/customXml" ds:itemID="{4C81C499-F1E6-4DBB-A7FB-D75268C2F360}"/>
</file>

<file path=customXml/itemProps3.xml><?xml version="1.0" encoding="utf-8"?>
<ds:datastoreItem xmlns:ds="http://schemas.openxmlformats.org/officeDocument/2006/customXml" ds:itemID="{756EC800-82A9-4FEE-A021-A8C6F52BDA78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575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Times New Roman</vt:lpstr>
      <vt:lpstr>Wingdings</vt:lpstr>
      <vt:lpstr>Retrospect</vt:lpstr>
      <vt:lpstr>Introduction to Algorithms</vt:lpstr>
      <vt:lpstr>Definition</vt:lpstr>
      <vt:lpstr>Applications</vt:lpstr>
      <vt:lpstr>Characteristics</vt:lpstr>
      <vt:lpstr>Design and Analysis</vt:lpstr>
      <vt:lpstr>Design and Analysis Cont’d</vt:lpstr>
      <vt:lpstr>Design and Analysis Cont’d</vt:lpstr>
      <vt:lpstr>Complexity Analysis</vt:lpstr>
      <vt:lpstr>Complexity Analysis Cont’d</vt:lpstr>
      <vt:lpstr>Advantages vs Disadvantages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Lecturer-nth</dc:creator>
  <cp:lastModifiedBy>Lecturer-nth</cp:lastModifiedBy>
  <cp:revision>15</cp:revision>
  <dcterms:created xsi:type="dcterms:W3CDTF">2024-12-10T03:43:05Z</dcterms:created>
  <dcterms:modified xsi:type="dcterms:W3CDTF">2024-12-10T05:33:22Z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0x0101006C345F1FEB1D4549AFF96577088AAEDF</vt:lpwstr>
  </property>
</Properties>
</file>