
<file path=[Content_Types].xml><?xml version="1.0" encoding="utf-8"?>
<Types xmlns="http://schemas.openxmlformats.org/package/2006/content-types">
  <Default Extension="jpe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2B1DD-8B31-AA74-C5E3-F2E209AC0F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FCA735-32B9-105C-2827-13428B39BC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8B143C-60C9-3335-7B48-819C4C4087E8}"/>
              </a:ext>
            </a:extLst>
          </p:cNvPr>
          <p:cNvSpPr>
            <a:spLocks noGrp="1"/>
          </p:cNvSpPr>
          <p:nvPr>
            <p:ph type="dt" sz="half" idx="10"/>
          </p:nvPr>
        </p:nvSpPr>
        <p:spPr/>
        <p:txBody>
          <a:bodyPr/>
          <a:lstStyle/>
          <a:p>
            <a:fld id="{607FABB1-A100-405A-BD7B-5AFAA70BF5D0}" type="datetimeFigureOut">
              <a:rPr lang="en-US" smtClean="0"/>
              <a:t>5/18/2025</a:t>
            </a:fld>
            <a:endParaRPr lang="en-US"/>
          </a:p>
        </p:txBody>
      </p:sp>
      <p:sp>
        <p:nvSpPr>
          <p:cNvPr id="5" name="Footer Placeholder 4">
            <a:extLst>
              <a:ext uri="{FF2B5EF4-FFF2-40B4-BE49-F238E27FC236}">
                <a16:creationId xmlns:a16="http://schemas.microsoft.com/office/drawing/2014/main" id="{DB29910D-667A-8DB9-02B2-1E0890AAC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23FCC5-8172-0171-2D02-C3F13107B275}"/>
              </a:ext>
            </a:extLst>
          </p:cNvPr>
          <p:cNvSpPr>
            <a:spLocks noGrp="1"/>
          </p:cNvSpPr>
          <p:nvPr>
            <p:ph type="sldNum" sz="quarter" idx="12"/>
          </p:nvPr>
        </p:nvSpPr>
        <p:spPr/>
        <p:txBody>
          <a:bodyPr/>
          <a:lstStyle/>
          <a:p>
            <a:fld id="{0A4A3598-251C-4D25-A97F-2FB4B46B7ABE}" type="slidenum">
              <a:rPr lang="en-US" smtClean="0"/>
              <a:t>‹#›</a:t>
            </a:fld>
            <a:endParaRPr lang="en-US"/>
          </a:p>
        </p:txBody>
      </p:sp>
    </p:spTree>
    <p:extLst>
      <p:ext uri="{BB962C8B-B14F-4D97-AF65-F5344CB8AC3E}">
        <p14:creationId xmlns:p14="http://schemas.microsoft.com/office/powerpoint/2010/main" val="1011981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1F2D-6941-3D87-80ED-801BB1B096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C03B5F-959D-FBC0-B056-6CE365F6C2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B575C5-71DD-49D5-6707-D369C3204DDF}"/>
              </a:ext>
            </a:extLst>
          </p:cNvPr>
          <p:cNvSpPr>
            <a:spLocks noGrp="1"/>
          </p:cNvSpPr>
          <p:nvPr>
            <p:ph type="dt" sz="half" idx="10"/>
          </p:nvPr>
        </p:nvSpPr>
        <p:spPr/>
        <p:txBody>
          <a:bodyPr/>
          <a:lstStyle/>
          <a:p>
            <a:fld id="{607FABB1-A100-405A-BD7B-5AFAA70BF5D0}" type="datetimeFigureOut">
              <a:rPr lang="en-US" smtClean="0"/>
              <a:t>5/18/2025</a:t>
            </a:fld>
            <a:endParaRPr lang="en-US"/>
          </a:p>
        </p:txBody>
      </p:sp>
      <p:sp>
        <p:nvSpPr>
          <p:cNvPr id="5" name="Footer Placeholder 4">
            <a:extLst>
              <a:ext uri="{FF2B5EF4-FFF2-40B4-BE49-F238E27FC236}">
                <a16:creationId xmlns:a16="http://schemas.microsoft.com/office/drawing/2014/main" id="{18C2799F-0F44-3B9B-243A-DBF2CF389B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172773-CCDC-F474-EC7C-6388D0E4A934}"/>
              </a:ext>
            </a:extLst>
          </p:cNvPr>
          <p:cNvSpPr>
            <a:spLocks noGrp="1"/>
          </p:cNvSpPr>
          <p:nvPr>
            <p:ph type="sldNum" sz="quarter" idx="12"/>
          </p:nvPr>
        </p:nvSpPr>
        <p:spPr/>
        <p:txBody>
          <a:bodyPr/>
          <a:lstStyle/>
          <a:p>
            <a:fld id="{0A4A3598-251C-4D25-A97F-2FB4B46B7ABE}" type="slidenum">
              <a:rPr lang="en-US" smtClean="0"/>
              <a:t>‹#›</a:t>
            </a:fld>
            <a:endParaRPr lang="en-US"/>
          </a:p>
        </p:txBody>
      </p:sp>
    </p:spTree>
    <p:extLst>
      <p:ext uri="{BB962C8B-B14F-4D97-AF65-F5344CB8AC3E}">
        <p14:creationId xmlns:p14="http://schemas.microsoft.com/office/powerpoint/2010/main" val="3183404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B2463A-7362-E6E4-C605-6EFE0CAC72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3E669F-EC5A-00D1-6A7F-70052C7E15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30852-966D-6C1C-3904-E373D533F9B6}"/>
              </a:ext>
            </a:extLst>
          </p:cNvPr>
          <p:cNvSpPr>
            <a:spLocks noGrp="1"/>
          </p:cNvSpPr>
          <p:nvPr>
            <p:ph type="dt" sz="half" idx="10"/>
          </p:nvPr>
        </p:nvSpPr>
        <p:spPr/>
        <p:txBody>
          <a:bodyPr/>
          <a:lstStyle/>
          <a:p>
            <a:fld id="{607FABB1-A100-405A-BD7B-5AFAA70BF5D0}" type="datetimeFigureOut">
              <a:rPr lang="en-US" smtClean="0"/>
              <a:t>5/18/2025</a:t>
            </a:fld>
            <a:endParaRPr lang="en-US"/>
          </a:p>
        </p:txBody>
      </p:sp>
      <p:sp>
        <p:nvSpPr>
          <p:cNvPr id="5" name="Footer Placeholder 4">
            <a:extLst>
              <a:ext uri="{FF2B5EF4-FFF2-40B4-BE49-F238E27FC236}">
                <a16:creationId xmlns:a16="http://schemas.microsoft.com/office/drawing/2014/main" id="{6B42CADD-15BD-95DA-E888-A32EEFE45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39BE65-E6AD-956B-1741-AD6B3A947F94}"/>
              </a:ext>
            </a:extLst>
          </p:cNvPr>
          <p:cNvSpPr>
            <a:spLocks noGrp="1"/>
          </p:cNvSpPr>
          <p:nvPr>
            <p:ph type="sldNum" sz="quarter" idx="12"/>
          </p:nvPr>
        </p:nvSpPr>
        <p:spPr/>
        <p:txBody>
          <a:bodyPr/>
          <a:lstStyle/>
          <a:p>
            <a:fld id="{0A4A3598-251C-4D25-A97F-2FB4B46B7ABE}" type="slidenum">
              <a:rPr lang="en-US" smtClean="0"/>
              <a:t>‹#›</a:t>
            </a:fld>
            <a:endParaRPr lang="en-US"/>
          </a:p>
        </p:txBody>
      </p:sp>
    </p:spTree>
    <p:extLst>
      <p:ext uri="{BB962C8B-B14F-4D97-AF65-F5344CB8AC3E}">
        <p14:creationId xmlns:p14="http://schemas.microsoft.com/office/powerpoint/2010/main" val="2179999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B2CC6-0E3E-872E-90DC-BEB686F47B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6531F1-E508-AC30-74E0-B525E9D6C2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327B2D-037E-BF19-A138-AC57F319637B}"/>
              </a:ext>
            </a:extLst>
          </p:cNvPr>
          <p:cNvSpPr>
            <a:spLocks noGrp="1"/>
          </p:cNvSpPr>
          <p:nvPr>
            <p:ph type="dt" sz="half" idx="10"/>
          </p:nvPr>
        </p:nvSpPr>
        <p:spPr/>
        <p:txBody>
          <a:bodyPr/>
          <a:lstStyle/>
          <a:p>
            <a:fld id="{607FABB1-A100-405A-BD7B-5AFAA70BF5D0}" type="datetimeFigureOut">
              <a:rPr lang="en-US" smtClean="0"/>
              <a:t>5/18/2025</a:t>
            </a:fld>
            <a:endParaRPr lang="en-US"/>
          </a:p>
        </p:txBody>
      </p:sp>
      <p:sp>
        <p:nvSpPr>
          <p:cNvPr id="5" name="Footer Placeholder 4">
            <a:extLst>
              <a:ext uri="{FF2B5EF4-FFF2-40B4-BE49-F238E27FC236}">
                <a16:creationId xmlns:a16="http://schemas.microsoft.com/office/drawing/2014/main" id="{BD2832BA-220E-8717-6FC1-3E0F850AF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C0B6A6-972D-8976-7108-289AAD061066}"/>
              </a:ext>
            </a:extLst>
          </p:cNvPr>
          <p:cNvSpPr>
            <a:spLocks noGrp="1"/>
          </p:cNvSpPr>
          <p:nvPr>
            <p:ph type="sldNum" sz="quarter" idx="12"/>
          </p:nvPr>
        </p:nvSpPr>
        <p:spPr/>
        <p:txBody>
          <a:bodyPr/>
          <a:lstStyle/>
          <a:p>
            <a:fld id="{0A4A3598-251C-4D25-A97F-2FB4B46B7ABE}" type="slidenum">
              <a:rPr lang="en-US" smtClean="0"/>
              <a:t>‹#›</a:t>
            </a:fld>
            <a:endParaRPr lang="en-US"/>
          </a:p>
        </p:txBody>
      </p:sp>
    </p:spTree>
    <p:extLst>
      <p:ext uri="{BB962C8B-B14F-4D97-AF65-F5344CB8AC3E}">
        <p14:creationId xmlns:p14="http://schemas.microsoft.com/office/powerpoint/2010/main" val="367859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134D-CFDA-13E0-EB19-3FB7285A33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2E037D-6256-E488-74AD-5FA1C853BA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4AE19B-4F5B-23E5-E811-EBED62348A16}"/>
              </a:ext>
            </a:extLst>
          </p:cNvPr>
          <p:cNvSpPr>
            <a:spLocks noGrp="1"/>
          </p:cNvSpPr>
          <p:nvPr>
            <p:ph type="dt" sz="half" idx="10"/>
          </p:nvPr>
        </p:nvSpPr>
        <p:spPr/>
        <p:txBody>
          <a:bodyPr/>
          <a:lstStyle/>
          <a:p>
            <a:fld id="{607FABB1-A100-405A-BD7B-5AFAA70BF5D0}" type="datetimeFigureOut">
              <a:rPr lang="en-US" smtClean="0"/>
              <a:t>5/18/2025</a:t>
            </a:fld>
            <a:endParaRPr lang="en-US"/>
          </a:p>
        </p:txBody>
      </p:sp>
      <p:sp>
        <p:nvSpPr>
          <p:cNvPr id="5" name="Footer Placeholder 4">
            <a:extLst>
              <a:ext uri="{FF2B5EF4-FFF2-40B4-BE49-F238E27FC236}">
                <a16:creationId xmlns:a16="http://schemas.microsoft.com/office/drawing/2014/main" id="{178F3455-F26B-FDA2-33E3-7087F7EE8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9C3D7-531D-BEDF-DC67-50EB30D43E84}"/>
              </a:ext>
            </a:extLst>
          </p:cNvPr>
          <p:cNvSpPr>
            <a:spLocks noGrp="1"/>
          </p:cNvSpPr>
          <p:nvPr>
            <p:ph type="sldNum" sz="quarter" idx="12"/>
          </p:nvPr>
        </p:nvSpPr>
        <p:spPr/>
        <p:txBody>
          <a:bodyPr/>
          <a:lstStyle/>
          <a:p>
            <a:fld id="{0A4A3598-251C-4D25-A97F-2FB4B46B7ABE}" type="slidenum">
              <a:rPr lang="en-US" smtClean="0"/>
              <a:t>‹#›</a:t>
            </a:fld>
            <a:endParaRPr lang="en-US"/>
          </a:p>
        </p:txBody>
      </p:sp>
    </p:spTree>
    <p:extLst>
      <p:ext uri="{BB962C8B-B14F-4D97-AF65-F5344CB8AC3E}">
        <p14:creationId xmlns:p14="http://schemas.microsoft.com/office/powerpoint/2010/main" val="329212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B7B5E-535D-6DD9-47F8-16385A65DE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05B45C-1360-3095-79DF-764FBFF262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DDE12B-0021-6683-9748-643E455CDF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DC412E-DD2A-9473-B22E-10E2D0CAB1FC}"/>
              </a:ext>
            </a:extLst>
          </p:cNvPr>
          <p:cNvSpPr>
            <a:spLocks noGrp="1"/>
          </p:cNvSpPr>
          <p:nvPr>
            <p:ph type="dt" sz="half" idx="10"/>
          </p:nvPr>
        </p:nvSpPr>
        <p:spPr/>
        <p:txBody>
          <a:bodyPr/>
          <a:lstStyle/>
          <a:p>
            <a:fld id="{607FABB1-A100-405A-BD7B-5AFAA70BF5D0}" type="datetimeFigureOut">
              <a:rPr lang="en-US" smtClean="0"/>
              <a:t>5/18/2025</a:t>
            </a:fld>
            <a:endParaRPr lang="en-US"/>
          </a:p>
        </p:txBody>
      </p:sp>
      <p:sp>
        <p:nvSpPr>
          <p:cNvPr id="6" name="Footer Placeholder 5">
            <a:extLst>
              <a:ext uri="{FF2B5EF4-FFF2-40B4-BE49-F238E27FC236}">
                <a16:creationId xmlns:a16="http://schemas.microsoft.com/office/drawing/2014/main" id="{F0B174A0-6FFF-0ACF-AC97-06969AECBC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D0044-D24D-2D5C-9620-69AE1EFB1F6C}"/>
              </a:ext>
            </a:extLst>
          </p:cNvPr>
          <p:cNvSpPr>
            <a:spLocks noGrp="1"/>
          </p:cNvSpPr>
          <p:nvPr>
            <p:ph type="sldNum" sz="quarter" idx="12"/>
          </p:nvPr>
        </p:nvSpPr>
        <p:spPr/>
        <p:txBody>
          <a:bodyPr/>
          <a:lstStyle/>
          <a:p>
            <a:fld id="{0A4A3598-251C-4D25-A97F-2FB4B46B7ABE}" type="slidenum">
              <a:rPr lang="en-US" smtClean="0"/>
              <a:t>‹#›</a:t>
            </a:fld>
            <a:endParaRPr lang="en-US"/>
          </a:p>
        </p:txBody>
      </p:sp>
    </p:spTree>
    <p:extLst>
      <p:ext uri="{BB962C8B-B14F-4D97-AF65-F5344CB8AC3E}">
        <p14:creationId xmlns:p14="http://schemas.microsoft.com/office/powerpoint/2010/main" val="1575384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1120-D2BA-7E59-60B4-CB983C42B9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32DE7F-21BA-4979-2E9C-5E5D0CDFC9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EF3E4B-C366-F735-C908-F9128450CA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9503A4-EE39-5900-DACB-AFDB2845A9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6FCD4E-BEAB-1DB4-F481-663F1E9EB9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DE2AE7-CD77-31C0-27D3-665193FC052A}"/>
              </a:ext>
            </a:extLst>
          </p:cNvPr>
          <p:cNvSpPr>
            <a:spLocks noGrp="1"/>
          </p:cNvSpPr>
          <p:nvPr>
            <p:ph type="dt" sz="half" idx="10"/>
          </p:nvPr>
        </p:nvSpPr>
        <p:spPr/>
        <p:txBody>
          <a:bodyPr/>
          <a:lstStyle/>
          <a:p>
            <a:fld id="{607FABB1-A100-405A-BD7B-5AFAA70BF5D0}" type="datetimeFigureOut">
              <a:rPr lang="en-US" smtClean="0"/>
              <a:t>5/18/2025</a:t>
            </a:fld>
            <a:endParaRPr lang="en-US"/>
          </a:p>
        </p:txBody>
      </p:sp>
      <p:sp>
        <p:nvSpPr>
          <p:cNvPr id="8" name="Footer Placeholder 7">
            <a:extLst>
              <a:ext uri="{FF2B5EF4-FFF2-40B4-BE49-F238E27FC236}">
                <a16:creationId xmlns:a16="http://schemas.microsoft.com/office/drawing/2014/main" id="{009548CC-07E9-3564-7638-77057325E3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E72E21-7E65-16EF-9F54-B73A435B2EEF}"/>
              </a:ext>
            </a:extLst>
          </p:cNvPr>
          <p:cNvSpPr>
            <a:spLocks noGrp="1"/>
          </p:cNvSpPr>
          <p:nvPr>
            <p:ph type="sldNum" sz="quarter" idx="12"/>
          </p:nvPr>
        </p:nvSpPr>
        <p:spPr/>
        <p:txBody>
          <a:bodyPr/>
          <a:lstStyle/>
          <a:p>
            <a:fld id="{0A4A3598-251C-4D25-A97F-2FB4B46B7ABE}" type="slidenum">
              <a:rPr lang="en-US" smtClean="0"/>
              <a:t>‹#›</a:t>
            </a:fld>
            <a:endParaRPr lang="en-US"/>
          </a:p>
        </p:txBody>
      </p:sp>
    </p:spTree>
    <p:extLst>
      <p:ext uri="{BB962C8B-B14F-4D97-AF65-F5344CB8AC3E}">
        <p14:creationId xmlns:p14="http://schemas.microsoft.com/office/powerpoint/2010/main" val="1878816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DAB2-2BF8-2E62-D301-FD47476D32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FA6260-02F3-D684-FFB6-2CD4B64C6728}"/>
              </a:ext>
            </a:extLst>
          </p:cNvPr>
          <p:cNvSpPr>
            <a:spLocks noGrp="1"/>
          </p:cNvSpPr>
          <p:nvPr>
            <p:ph type="dt" sz="half" idx="10"/>
          </p:nvPr>
        </p:nvSpPr>
        <p:spPr/>
        <p:txBody>
          <a:bodyPr/>
          <a:lstStyle/>
          <a:p>
            <a:fld id="{607FABB1-A100-405A-BD7B-5AFAA70BF5D0}" type="datetimeFigureOut">
              <a:rPr lang="en-US" smtClean="0"/>
              <a:t>5/18/2025</a:t>
            </a:fld>
            <a:endParaRPr lang="en-US"/>
          </a:p>
        </p:txBody>
      </p:sp>
      <p:sp>
        <p:nvSpPr>
          <p:cNvPr id="4" name="Footer Placeholder 3">
            <a:extLst>
              <a:ext uri="{FF2B5EF4-FFF2-40B4-BE49-F238E27FC236}">
                <a16:creationId xmlns:a16="http://schemas.microsoft.com/office/drawing/2014/main" id="{2F94BD0E-5D8C-3880-5867-4A5B16FEE1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F68C81-73F7-5C6E-1E41-6472AAF06A79}"/>
              </a:ext>
            </a:extLst>
          </p:cNvPr>
          <p:cNvSpPr>
            <a:spLocks noGrp="1"/>
          </p:cNvSpPr>
          <p:nvPr>
            <p:ph type="sldNum" sz="quarter" idx="12"/>
          </p:nvPr>
        </p:nvSpPr>
        <p:spPr/>
        <p:txBody>
          <a:bodyPr/>
          <a:lstStyle/>
          <a:p>
            <a:fld id="{0A4A3598-251C-4D25-A97F-2FB4B46B7ABE}" type="slidenum">
              <a:rPr lang="en-US" smtClean="0"/>
              <a:t>‹#›</a:t>
            </a:fld>
            <a:endParaRPr lang="en-US"/>
          </a:p>
        </p:txBody>
      </p:sp>
    </p:spTree>
    <p:extLst>
      <p:ext uri="{BB962C8B-B14F-4D97-AF65-F5344CB8AC3E}">
        <p14:creationId xmlns:p14="http://schemas.microsoft.com/office/powerpoint/2010/main" val="3797124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ADF371-F585-6950-26A2-2D1CC3B1921D}"/>
              </a:ext>
            </a:extLst>
          </p:cNvPr>
          <p:cNvSpPr>
            <a:spLocks noGrp="1"/>
          </p:cNvSpPr>
          <p:nvPr>
            <p:ph type="dt" sz="half" idx="10"/>
          </p:nvPr>
        </p:nvSpPr>
        <p:spPr/>
        <p:txBody>
          <a:bodyPr/>
          <a:lstStyle/>
          <a:p>
            <a:fld id="{607FABB1-A100-405A-BD7B-5AFAA70BF5D0}" type="datetimeFigureOut">
              <a:rPr lang="en-US" smtClean="0"/>
              <a:t>5/18/2025</a:t>
            </a:fld>
            <a:endParaRPr lang="en-US"/>
          </a:p>
        </p:txBody>
      </p:sp>
      <p:sp>
        <p:nvSpPr>
          <p:cNvPr id="3" name="Footer Placeholder 2">
            <a:extLst>
              <a:ext uri="{FF2B5EF4-FFF2-40B4-BE49-F238E27FC236}">
                <a16:creationId xmlns:a16="http://schemas.microsoft.com/office/drawing/2014/main" id="{48C4BB3C-09F3-AE1F-1938-09BD96F1C4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C6A3C6-F8A7-8124-F13C-F30C6FA7BEFC}"/>
              </a:ext>
            </a:extLst>
          </p:cNvPr>
          <p:cNvSpPr>
            <a:spLocks noGrp="1"/>
          </p:cNvSpPr>
          <p:nvPr>
            <p:ph type="sldNum" sz="quarter" idx="12"/>
          </p:nvPr>
        </p:nvSpPr>
        <p:spPr/>
        <p:txBody>
          <a:bodyPr/>
          <a:lstStyle/>
          <a:p>
            <a:fld id="{0A4A3598-251C-4D25-A97F-2FB4B46B7ABE}" type="slidenum">
              <a:rPr lang="en-US" smtClean="0"/>
              <a:t>‹#›</a:t>
            </a:fld>
            <a:endParaRPr lang="en-US"/>
          </a:p>
        </p:txBody>
      </p:sp>
    </p:spTree>
    <p:extLst>
      <p:ext uri="{BB962C8B-B14F-4D97-AF65-F5344CB8AC3E}">
        <p14:creationId xmlns:p14="http://schemas.microsoft.com/office/powerpoint/2010/main" val="1064946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0DDC-DBF1-E332-5E69-D496FC87F7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A1AE29-5F77-8086-16E0-DFF090E34B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9D575F-77C0-9106-D151-F5101C10BC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60BD55-A715-6CAC-59F3-49F5C177C9FA}"/>
              </a:ext>
            </a:extLst>
          </p:cNvPr>
          <p:cNvSpPr>
            <a:spLocks noGrp="1"/>
          </p:cNvSpPr>
          <p:nvPr>
            <p:ph type="dt" sz="half" idx="10"/>
          </p:nvPr>
        </p:nvSpPr>
        <p:spPr/>
        <p:txBody>
          <a:bodyPr/>
          <a:lstStyle/>
          <a:p>
            <a:fld id="{607FABB1-A100-405A-BD7B-5AFAA70BF5D0}" type="datetimeFigureOut">
              <a:rPr lang="en-US" smtClean="0"/>
              <a:t>5/18/2025</a:t>
            </a:fld>
            <a:endParaRPr lang="en-US"/>
          </a:p>
        </p:txBody>
      </p:sp>
      <p:sp>
        <p:nvSpPr>
          <p:cNvPr id="6" name="Footer Placeholder 5">
            <a:extLst>
              <a:ext uri="{FF2B5EF4-FFF2-40B4-BE49-F238E27FC236}">
                <a16:creationId xmlns:a16="http://schemas.microsoft.com/office/drawing/2014/main" id="{EA548825-F026-50AD-6F6E-1667986A01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24804-F246-AC3E-CCCB-D8A09C2DBAF2}"/>
              </a:ext>
            </a:extLst>
          </p:cNvPr>
          <p:cNvSpPr>
            <a:spLocks noGrp="1"/>
          </p:cNvSpPr>
          <p:nvPr>
            <p:ph type="sldNum" sz="quarter" idx="12"/>
          </p:nvPr>
        </p:nvSpPr>
        <p:spPr/>
        <p:txBody>
          <a:bodyPr/>
          <a:lstStyle/>
          <a:p>
            <a:fld id="{0A4A3598-251C-4D25-A97F-2FB4B46B7ABE}" type="slidenum">
              <a:rPr lang="en-US" smtClean="0"/>
              <a:t>‹#›</a:t>
            </a:fld>
            <a:endParaRPr lang="en-US"/>
          </a:p>
        </p:txBody>
      </p:sp>
    </p:spTree>
    <p:extLst>
      <p:ext uri="{BB962C8B-B14F-4D97-AF65-F5344CB8AC3E}">
        <p14:creationId xmlns:p14="http://schemas.microsoft.com/office/powerpoint/2010/main" val="2755542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54A76-C62F-0A25-78C4-F7DC3CDC8F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2AABE1-1D25-7956-D5D7-548CFDA081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92BE07-52A7-2C43-2BEC-48295D6F2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1462BE-0DE1-165F-D8B6-E48F5C7B8402}"/>
              </a:ext>
            </a:extLst>
          </p:cNvPr>
          <p:cNvSpPr>
            <a:spLocks noGrp="1"/>
          </p:cNvSpPr>
          <p:nvPr>
            <p:ph type="dt" sz="half" idx="10"/>
          </p:nvPr>
        </p:nvSpPr>
        <p:spPr/>
        <p:txBody>
          <a:bodyPr/>
          <a:lstStyle/>
          <a:p>
            <a:fld id="{607FABB1-A100-405A-BD7B-5AFAA70BF5D0}" type="datetimeFigureOut">
              <a:rPr lang="en-US" smtClean="0"/>
              <a:t>5/18/2025</a:t>
            </a:fld>
            <a:endParaRPr lang="en-US"/>
          </a:p>
        </p:txBody>
      </p:sp>
      <p:sp>
        <p:nvSpPr>
          <p:cNvPr id="6" name="Footer Placeholder 5">
            <a:extLst>
              <a:ext uri="{FF2B5EF4-FFF2-40B4-BE49-F238E27FC236}">
                <a16:creationId xmlns:a16="http://schemas.microsoft.com/office/drawing/2014/main" id="{2CA45CB5-FF72-E5DC-6484-F2FF92F4A8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EEABF8-CFCC-B886-EC0B-3D4BD857875C}"/>
              </a:ext>
            </a:extLst>
          </p:cNvPr>
          <p:cNvSpPr>
            <a:spLocks noGrp="1"/>
          </p:cNvSpPr>
          <p:nvPr>
            <p:ph type="sldNum" sz="quarter" idx="12"/>
          </p:nvPr>
        </p:nvSpPr>
        <p:spPr/>
        <p:txBody>
          <a:bodyPr/>
          <a:lstStyle/>
          <a:p>
            <a:fld id="{0A4A3598-251C-4D25-A97F-2FB4B46B7ABE}" type="slidenum">
              <a:rPr lang="en-US" smtClean="0"/>
              <a:t>‹#›</a:t>
            </a:fld>
            <a:endParaRPr lang="en-US"/>
          </a:p>
        </p:txBody>
      </p:sp>
    </p:spTree>
    <p:extLst>
      <p:ext uri="{BB962C8B-B14F-4D97-AF65-F5344CB8AC3E}">
        <p14:creationId xmlns:p14="http://schemas.microsoft.com/office/powerpoint/2010/main" val="3500552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4A59EC-0BD3-F605-6349-7A7A6D4FB1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AADFAA-B12B-7DA6-1DC9-0D3490A92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894295-7897-561E-38B1-29D9677EB1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7FABB1-A100-405A-BD7B-5AFAA70BF5D0}" type="datetimeFigureOut">
              <a:rPr lang="en-US" smtClean="0"/>
              <a:t>5/18/2025</a:t>
            </a:fld>
            <a:endParaRPr lang="en-US"/>
          </a:p>
        </p:txBody>
      </p:sp>
      <p:sp>
        <p:nvSpPr>
          <p:cNvPr id="5" name="Footer Placeholder 4">
            <a:extLst>
              <a:ext uri="{FF2B5EF4-FFF2-40B4-BE49-F238E27FC236}">
                <a16:creationId xmlns:a16="http://schemas.microsoft.com/office/drawing/2014/main" id="{96401822-2F20-92EB-F51C-A11C34D65F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6552C1-74D8-BD38-DE4A-9E44BC7AB2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A3598-251C-4D25-A97F-2FB4B46B7ABE}" type="slidenum">
              <a:rPr lang="en-US" smtClean="0"/>
              <a:t>‹#›</a:t>
            </a:fld>
            <a:endParaRPr lang="en-US"/>
          </a:p>
        </p:txBody>
      </p:sp>
    </p:spTree>
    <p:extLst>
      <p:ext uri="{BB962C8B-B14F-4D97-AF65-F5344CB8AC3E}">
        <p14:creationId xmlns:p14="http://schemas.microsoft.com/office/powerpoint/2010/main" val="3283532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5790C-32EE-E19A-FC28-A54CA703F322}"/>
              </a:ext>
            </a:extLst>
          </p:cNvPr>
          <p:cNvSpPr>
            <a:spLocks noGrp="1"/>
          </p:cNvSpPr>
          <p:nvPr>
            <p:ph type="ctrTitle"/>
          </p:nvPr>
        </p:nvSpPr>
        <p:spPr/>
        <p:txBody>
          <a:bodyPr/>
          <a:lstStyle/>
          <a:p>
            <a:r>
              <a:rPr lang="en-US" dirty="0"/>
              <a:t> Topic : </a:t>
            </a:r>
            <a:r>
              <a:rPr lang="as-IN" dirty="0"/>
              <a:t>মুজিবনগর সরকারের স্বাধীনতার ঘোষণাপত্র</a:t>
            </a:r>
            <a:endParaRPr lang="en-US" dirty="0"/>
          </a:p>
        </p:txBody>
      </p:sp>
      <p:sp>
        <p:nvSpPr>
          <p:cNvPr id="3" name="Subtitle 2">
            <a:extLst>
              <a:ext uri="{FF2B5EF4-FFF2-40B4-BE49-F238E27FC236}">
                <a16:creationId xmlns:a16="http://schemas.microsoft.com/office/drawing/2014/main" id="{13E9CAE4-F722-CBC4-BE23-74B7AAF10CB6}"/>
              </a:ext>
            </a:extLst>
          </p:cNvPr>
          <p:cNvSpPr>
            <a:spLocks noGrp="1"/>
          </p:cNvSpPr>
          <p:nvPr>
            <p:ph type="subTitle" idx="1"/>
          </p:nvPr>
        </p:nvSpPr>
        <p:spPr/>
        <p:txBody>
          <a:bodyPr>
            <a:normAutofit/>
          </a:bodyPr>
          <a:lstStyle/>
          <a:p>
            <a:r>
              <a:rPr lang="en-US" dirty="0"/>
              <a:t>Name: </a:t>
            </a:r>
            <a:r>
              <a:rPr lang="en-US" dirty="0" err="1"/>
              <a:t>Mst.</a:t>
            </a:r>
            <a:r>
              <a:rPr lang="en-US" dirty="0"/>
              <a:t> Fahmida Binta Kadir </a:t>
            </a:r>
          </a:p>
          <a:p>
            <a:r>
              <a:rPr lang="en-US" dirty="0"/>
              <a:t>ID: 241311043 ;  Sec: B  ;  Batch : 34</a:t>
            </a:r>
            <a:r>
              <a:rPr lang="en-US" baseline="30000" dirty="0"/>
              <a:t>th</a:t>
            </a:r>
            <a:r>
              <a:rPr lang="en-US" dirty="0"/>
              <a:t> </a:t>
            </a:r>
          </a:p>
          <a:p>
            <a:r>
              <a:rPr lang="en-US" dirty="0"/>
              <a:t>Dept: CSE  ;  Course Name : Bangla</a:t>
            </a:r>
          </a:p>
          <a:p>
            <a:endParaRPr lang="en-US" dirty="0"/>
          </a:p>
          <a:p>
            <a:endParaRPr lang="en-US" dirty="0"/>
          </a:p>
          <a:p>
            <a:endParaRPr lang="en-US" dirty="0"/>
          </a:p>
        </p:txBody>
      </p:sp>
    </p:spTree>
    <p:extLst>
      <p:ext uri="{BB962C8B-B14F-4D97-AF65-F5344CB8AC3E}">
        <p14:creationId xmlns:p14="http://schemas.microsoft.com/office/powerpoint/2010/main" val="3807318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0464A2-64DB-7446-6F09-15A69A7191FD}"/>
              </a:ext>
            </a:extLst>
          </p:cNvPr>
          <p:cNvSpPr txBox="1"/>
          <p:nvPr/>
        </p:nvSpPr>
        <p:spPr>
          <a:xfrm>
            <a:off x="1018094" y="1055802"/>
            <a:ext cx="5439267" cy="3416320"/>
          </a:xfrm>
          <a:prstGeom prst="rect">
            <a:avLst/>
          </a:prstGeom>
          <a:noFill/>
        </p:spPr>
        <p:txBody>
          <a:bodyPr wrap="square">
            <a:spAutoFit/>
          </a:bodyPr>
          <a:lstStyle/>
          <a:p>
            <a:r>
              <a:rPr lang="en-US" dirty="0" err="1"/>
              <a:t>মুজিবনগর</a:t>
            </a:r>
            <a:r>
              <a:rPr lang="en-US" dirty="0"/>
              <a:t> </a:t>
            </a:r>
            <a:r>
              <a:rPr lang="en-US" dirty="0" err="1"/>
              <a:t>সরকার</a:t>
            </a:r>
            <a:r>
              <a:rPr lang="en-US" dirty="0"/>
              <a:t> </a:t>
            </a:r>
            <a:r>
              <a:rPr lang="en-US" dirty="0" err="1"/>
              <a:t>কীভাবে</a:t>
            </a:r>
            <a:r>
              <a:rPr lang="en-US" dirty="0"/>
              <a:t> </a:t>
            </a:r>
            <a:r>
              <a:rPr lang="en-US" dirty="0" err="1"/>
              <a:t>গঠিত</a:t>
            </a:r>
            <a:r>
              <a:rPr lang="en-US" dirty="0"/>
              <a:t> </a:t>
            </a:r>
            <a:r>
              <a:rPr lang="en-US" dirty="0" err="1"/>
              <a:t>হলো</a:t>
            </a:r>
            <a:endParaRPr lang="en-US" dirty="0"/>
          </a:p>
          <a:p>
            <a:endParaRPr lang="en-US" dirty="0"/>
          </a:p>
          <a:p>
            <a:r>
              <a:rPr lang="as-IN" dirty="0"/>
              <a:t>১৯৭১ সালের ২৫ মার্চ পাকিস্তানি সেনাবাহিনী নিরীহ বাঙালিদের উপর হামলা চালায়। এর পরদিন বঙ্গবন্ধু শেখ মুজিবুর রহমান স্বাধীনতার ঘোষণা দেন। কিন্তু তাঁকে গ্রেফতার করে পাকিস্তানে নিয়ে যাওয়া হয়। তখন দেশকে নেতৃত্ব দেওয়ার জন্য ১০ এপ্রিল গঠিত হয় বাংলাদেশের অস্থায়ী সরকার, যা ১৭ এপ্রিল মেহেরপুরের বৈদ্যনাথতলায় শপথ নেয়। এই সরকারকেই বলা হয় মুজিবনগর সরকার। এ সরকার দেশের স্বাধীনতার সংগ্রাম পরিচালনা করে এবং পুরো জাতিকে ঐক্যবদ্ধ করে তোলে।</a:t>
            </a:r>
          </a:p>
          <a:p>
            <a:endParaRPr lang="en-US" dirty="0"/>
          </a:p>
        </p:txBody>
      </p:sp>
      <p:pic>
        <p:nvPicPr>
          <p:cNvPr id="7" name="Picture 6">
            <a:extLst>
              <a:ext uri="{FF2B5EF4-FFF2-40B4-BE49-F238E27FC236}">
                <a16:creationId xmlns:a16="http://schemas.microsoft.com/office/drawing/2014/main" id="{53BB9D4E-F046-6EEF-6D49-B76DE0876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8469" y="1187778"/>
            <a:ext cx="4885552" cy="2732856"/>
          </a:xfrm>
          <a:prstGeom prst="rect">
            <a:avLst/>
          </a:prstGeom>
        </p:spPr>
      </p:pic>
      <p:sp>
        <p:nvSpPr>
          <p:cNvPr id="9" name="TextBox 8">
            <a:extLst>
              <a:ext uri="{FF2B5EF4-FFF2-40B4-BE49-F238E27FC236}">
                <a16:creationId xmlns:a16="http://schemas.microsoft.com/office/drawing/2014/main" id="{0D2ED538-A4A2-8656-3875-1D8E69A8AE61}"/>
              </a:ext>
            </a:extLst>
          </p:cNvPr>
          <p:cNvSpPr txBox="1"/>
          <p:nvPr/>
        </p:nvSpPr>
        <p:spPr>
          <a:xfrm>
            <a:off x="1140642" y="4967926"/>
            <a:ext cx="3384223" cy="646331"/>
          </a:xfrm>
          <a:prstGeom prst="rect">
            <a:avLst/>
          </a:prstGeom>
          <a:noFill/>
        </p:spPr>
        <p:txBody>
          <a:bodyPr wrap="square">
            <a:spAutoFit/>
          </a:bodyPr>
          <a:lstStyle/>
          <a:p>
            <a:r>
              <a:rPr lang="en-US" b="1" dirty="0"/>
              <a:t>Reference :</a:t>
            </a:r>
            <a:endParaRPr lang="bn-IN" sz="1800" b="1" dirty="0"/>
          </a:p>
          <a:p>
            <a:r>
              <a:rPr lang="bn-IN" sz="1800" dirty="0"/>
              <a:t>প্রথম আলো, </a:t>
            </a:r>
            <a:r>
              <a:rPr lang="en-US" sz="1800" dirty="0"/>
              <a:t>The Daily </a:t>
            </a:r>
            <a:r>
              <a:rPr lang="en-US" sz="1800" dirty="0" err="1"/>
              <a:t>lttefaq</a:t>
            </a:r>
            <a:endParaRPr lang="en-US" dirty="0"/>
          </a:p>
        </p:txBody>
      </p:sp>
    </p:spTree>
    <p:extLst>
      <p:ext uri="{BB962C8B-B14F-4D97-AF65-F5344CB8AC3E}">
        <p14:creationId xmlns:p14="http://schemas.microsoft.com/office/powerpoint/2010/main" val="1383274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103B63-C35D-820C-A1A5-E996071BD7AC}"/>
              </a:ext>
            </a:extLst>
          </p:cNvPr>
          <p:cNvSpPr txBox="1"/>
          <p:nvPr/>
        </p:nvSpPr>
        <p:spPr>
          <a:xfrm>
            <a:off x="669303" y="1527142"/>
            <a:ext cx="5716575" cy="2585323"/>
          </a:xfrm>
          <a:prstGeom prst="rect">
            <a:avLst/>
          </a:prstGeom>
          <a:noFill/>
        </p:spPr>
        <p:txBody>
          <a:bodyPr wrap="square">
            <a:spAutoFit/>
          </a:bodyPr>
          <a:lstStyle/>
          <a:p>
            <a:pPr>
              <a:buNone/>
            </a:pPr>
            <a:r>
              <a:rPr lang="en-US" b="1" dirty="0"/>
              <a:t> </a:t>
            </a:r>
          </a:p>
          <a:p>
            <a:pPr>
              <a:buNone/>
            </a:pPr>
            <a:r>
              <a:rPr lang="as-IN" dirty="0"/>
              <a:t>মুজিবনগর সরকার আনুষ্ঠানিকভাবে ঘোষণা দেয় যে বাংলাদেশ একটি স্বাধীন ও সার্বভৌম রাষ্ট্র। এই ঘোষণায় বলা হয়, এ দেশের জনগণ নিজেদের অধিকার আদায়ের জন্য যুদ্ধ করছে। তারা একটি গণতান্ত্রিক, ধর্মনিরপেক্ষ এবং সমাজতান্ত্রিক রাষ্ট্র গড়ার প্রতিশ্রুতি দেয়। এই ঘোষণাপত্র মুক্তিযোদ্ধাদের সাহস জোগায় এবং আন্তর্জাতিকভাবে বাংলাদেশকে পরিচিত করে তোলে।</a:t>
            </a:r>
          </a:p>
          <a:p>
            <a:pPr>
              <a:buNone/>
            </a:pPr>
            <a:endParaRPr lang="as-IN" b="1" dirty="0"/>
          </a:p>
        </p:txBody>
      </p:sp>
      <p:pic>
        <p:nvPicPr>
          <p:cNvPr id="5" name="Picture 4">
            <a:extLst>
              <a:ext uri="{FF2B5EF4-FFF2-40B4-BE49-F238E27FC236}">
                <a16:creationId xmlns:a16="http://schemas.microsoft.com/office/drawing/2014/main" id="{78D9E418-6597-AE3A-816C-5A54E603F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1924" y="1376313"/>
            <a:ext cx="5232924" cy="2943520"/>
          </a:xfrm>
          <a:prstGeom prst="rect">
            <a:avLst/>
          </a:prstGeom>
        </p:spPr>
      </p:pic>
      <p:sp>
        <p:nvSpPr>
          <p:cNvPr id="7" name="TextBox 6">
            <a:extLst>
              <a:ext uri="{FF2B5EF4-FFF2-40B4-BE49-F238E27FC236}">
                <a16:creationId xmlns:a16="http://schemas.microsoft.com/office/drawing/2014/main" id="{E21C095A-F8F9-50DE-669E-32B8A646AA68}"/>
              </a:ext>
            </a:extLst>
          </p:cNvPr>
          <p:cNvSpPr txBox="1"/>
          <p:nvPr/>
        </p:nvSpPr>
        <p:spPr>
          <a:xfrm>
            <a:off x="820132" y="5021512"/>
            <a:ext cx="3139126" cy="923330"/>
          </a:xfrm>
          <a:prstGeom prst="rect">
            <a:avLst/>
          </a:prstGeom>
          <a:noFill/>
        </p:spPr>
        <p:txBody>
          <a:bodyPr wrap="square">
            <a:spAutoFit/>
          </a:bodyPr>
          <a:lstStyle/>
          <a:p>
            <a:r>
              <a:rPr lang="en-US" b="1" dirty="0"/>
              <a:t>Reference:</a:t>
            </a:r>
          </a:p>
          <a:p>
            <a:r>
              <a:rPr lang="bn-IN" sz="1800" dirty="0"/>
              <a:t>প্রথম আলো</a:t>
            </a:r>
            <a:r>
              <a:rPr lang="en-US" sz="1800" dirty="0"/>
              <a:t>,</a:t>
            </a:r>
            <a:r>
              <a:rPr lang="bn-IN" sz="1800" dirty="0"/>
              <a:t>আমার বিক্রমপুর</a:t>
            </a:r>
            <a:r>
              <a:rPr lang="en-US" sz="1800" dirty="0"/>
              <a:t>,AI</a:t>
            </a:r>
            <a:r>
              <a:rPr lang="bn-IN" sz="1800" dirty="0"/>
              <a:t> </a:t>
            </a:r>
            <a:endParaRPr lang="en-US" dirty="0"/>
          </a:p>
          <a:p>
            <a:endParaRPr lang="en-US" dirty="0"/>
          </a:p>
        </p:txBody>
      </p:sp>
      <p:sp>
        <p:nvSpPr>
          <p:cNvPr id="9" name="TextBox 8">
            <a:extLst>
              <a:ext uri="{FF2B5EF4-FFF2-40B4-BE49-F238E27FC236}">
                <a16:creationId xmlns:a16="http://schemas.microsoft.com/office/drawing/2014/main" id="{7C446B47-22B7-74C4-FAC4-1A8524A2FEC6}"/>
              </a:ext>
            </a:extLst>
          </p:cNvPr>
          <p:cNvSpPr txBox="1"/>
          <p:nvPr/>
        </p:nvSpPr>
        <p:spPr>
          <a:xfrm>
            <a:off x="3733014" y="4124301"/>
            <a:ext cx="2758910" cy="369332"/>
          </a:xfrm>
          <a:prstGeom prst="rect">
            <a:avLst/>
          </a:prstGeom>
          <a:noFill/>
        </p:spPr>
        <p:txBody>
          <a:bodyPr wrap="square">
            <a:spAutoFit/>
          </a:bodyPr>
          <a:lstStyle/>
          <a:p>
            <a:r>
              <a:rPr lang="en-US" dirty="0"/>
              <a:t> </a:t>
            </a:r>
          </a:p>
        </p:txBody>
      </p:sp>
      <p:sp>
        <p:nvSpPr>
          <p:cNvPr id="13" name="TextBox 12">
            <a:extLst>
              <a:ext uri="{FF2B5EF4-FFF2-40B4-BE49-F238E27FC236}">
                <a16:creationId xmlns:a16="http://schemas.microsoft.com/office/drawing/2014/main" id="{28CE1453-1C4B-A8C9-BBDE-C824FB193755}"/>
              </a:ext>
            </a:extLst>
          </p:cNvPr>
          <p:cNvSpPr txBox="1"/>
          <p:nvPr/>
        </p:nvSpPr>
        <p:spPr>
          <a:xfrm>
            <a:off x="6491924" y="4375181"/>
            <a:ext cx="4989923" cy="646331"/>
          </a:xfrm>
          <a:prstGeom prst="rect">
            <a:avLst/>
          </a:prstGeom>
          <a:noFill/>
        </p:spPr>
        <p:txBody>
          <a:bodyPr wrap="square">
            <a:spAutoFit/>
          </a:bodyPr>
          <a:lstStyle/>
          <a:p>
            <a:r>
              <a:rPr lang="as-IN" dirty="0"/>
              <a:t>শপথ গ্রহণের পর ভারপ্রাপ্ত রাষ্ট্রপতি সৈয়দ নজরুল ইসলামকে গার্ড অব অনার দেয়ার হচ্ছে</a:t>
            </a:r>
            <a:endParaRPr lang="en-US" dirty="0"/>
          </a:p>
        </p:txBody>
      </p:sp>
      <p:sp>
        <p:nvSpPr>
          <p:cNvPr id="15" name="TextBox 14">
            <a:extLst>
              <a:ext uri="{FF2B5EF4-FFF2-40B4-BE49-F238E27FC236}">
                <a16:creationId xmlns:a16="http://schemas.microsoft.com/office/drawing/2014/main" id="{8929A566-79E0-6AC8-391D-0CBD15F53264}"/>
              </a:ext>
            </a:extLst>
          </p:cNvPr>
          <p:cNvSpPr txBox="1"/>
          <p:nvPr/>
        </p:nvSpPr>
        <p:spPr>
          <a:xfrm>
            <a:off x="669303" y="1320965"/>
            <a:ext cx="5136822" cy="369332"/>
          </a:xfrm>
          <a:prstGeom prst="rect">
            <a:avLst/>
          </a:prstGeom>
          <a:noFill/>
        </p:spPr>
        <p:txBody>
          <a:bodyPr wrap="square">
            <a:spAutoFit/>
          </a:bodyPr>
          <a:lstStyle/>
          <a:p>
            <a:r>
              <a:rPr lang="en-US" dirty="0" err="1"/>
              <a:t>স্বাধীনতার</a:t>
            </a:r>
            <a:r>
              <a:rPr lang="en-US" dirty="0"/>
              <a:t> </a:t>
            </a:r>
            <a:r>
              <a:rPr lang="en-US" dirty="0" err="1"/>
              <a:t>ঘোষণাপত্রের</a:t>
            </a:r>
            <a:r>
              <a:rPr lang="en-US" dirty="0"/>
              <a:t> </a:t>
            </a:r>
            <a:r>
              <a:rPr lang="en-US" dirty="0" err="1"/>
              <a:t>মূল</a:t>
            </a:r>
            <a:r>
              <a:rPr lang="en-US" dirty="0"/>
              <a:t> </a:t>
            </a:r>
            <a:r>
              <a:rPr lang="en-US" dirty="0" err="1"/>
              <a:t>কথা</a:t>
            </a:r>
            <a:r>
              <a:rPr lang="en-US" dirty="0"/>
              <a:t> </a:t>
            </a:r>
          </a:p>
        </p:txBody>
      </p:sp>
    </p:spTree>
    <p:extLst>
      <p:ext uri="{BB962C8B-B14F-4D97-AF65-F5344CB8AC3E}">
        <p14:creationId xmlns:p14="http://schemas.microsoft.com/office/powerpoint/2010/main" val="2551303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Words>
  <Application>Microsoft Office PowerPoint</Application>
  <PresentationFormat>Widescreen</PresentationFormat>
  <Paragraphs>17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 Topic : মুজিবনগর সরকারের স্বাধীনতার ঘোষণাপত্র</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MST. FAHMIDA BINTA KADIR</dc:creator>
  <cp:lastModifiedBy>MST. FAHMIDA BINTA KADIR</cp:lastModifiedBy>
  <cp:revision>1</cp:revision>
  <dcterms:created xsi:type="dcterms:W3CDTF">2025-05-18T14:15:42Z</dcterms:created>
  <dcterms:modified xsi:type="dcterms:W3CDTF">2025-05-18T14:16:22Z</dcterms:modified>
</cp:coreProperties>
</file>