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FABE1-CC42-4ED7-A291-C41779F9B33F}">
  <a:tblStyle styleId="{374FABE1-CC42-4ED7-A291-C41779F9B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1621753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1621753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1621753f2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1621753f2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 flipH="1">
            <a:off x="7534650" y="115475"/>
            <a:ext cx="1609351" cy="603651"/>
            <a:chOff x="4072400" y="286775"/>
            <a:chExt cx="1609351" cy="603651"/>
          </a:xfrm>
        </p:grpSpPr>
        <p:sp>
          <p:nvSpPr>
            <p:cNvPr id="52" name="Google Shape;52;p6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150300" y="14839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150300" y="2519963"/>
            <a:ext cx="46611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275" y="4028750"/>
            <a:ext cx="1609351" cy="603651"/>
            <a:chOff x="4072400" y="286775"/>
            <a:chExt cx="1609351" cy="603651"/>
          </a:xfrm>
        </p:grpSpPr>
        <p:sp>
          <p:nvSpPr>
            <p:cNvPr id="79" name="Google Shape;79;p9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8093255" y="-101410"/>
            <a:ext cx="1207492" cy="818405"/>
            <a:chOff x="2377625" y="627425"/>
            <a:chExt cx="629525" cy="426675"/>
          </a:xfrm>
        </p:grpSpPr>
        <p:sp>
          <p:nvSpPr>
            <p:cNvPr id="83" name="Google Shape;83;p9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1231300" y="3176000"/>
            <a:ext cx="5208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1"/>
          </p:nvPr>
        </p:nvSpPr>
        <p:spPr>
          <a:xfrm>
            <a:off x="1231300" y="1342125"/>
            <a:ext cx="65874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05" name="Google Shape;305;p18"/>
          <p:cNvGrpSpPr/>
          <p:nvPr/>
        </p:nvGrpSpPr>
        <p:grpSpPr>
          <a:xfrm>
            <a:off x="0" y="445850"/>
            <a:ext cx="1609351" cy="603651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4"/>
          <p:cNvSpPr/>
          <p:nvPr/>
        </p:nvSpPr>
        <p:spPr>
          <a:xfrm rot="5400000">
            <a:off x="2293317" y="1027789"/>
            <a:ext cx="1207004" cy="57936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 txBox="1">
            <a:spLocks noGrp="1"/>
          </p:cNvSpPr>
          <p:nvPr>
            <p:ph type="ctrTitle"/>
          </p:nvPr>
        </p:nvSpPr>
        <p:spPr>
          <a:xfrm>
            <a:off x="276188" y="443732"/>
            <a:ext cx="7638858" cy="328411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 </a:t>
            </a:r>
            <a:r>
              <a:rPr lang="as-IN" sz="2800" dirty="0"/>
              <a:t>আন্তর্জাতিক সম্প্রদায়ের কাছে </a:t>
            </a:r>
            <a:r>
              <a:rPr lang="en-US" sz="2800" dirty="0"/>
              <a:t> </a:t>
            </a:r>
            <a:r>
              <a:rPr lang="as-IN" sz="2800" dirty="0"/>
              <a:t>স্বীকৃতি আদায়</a:t>
            </a:r>
            <a:br>
              <a:rPr lang="en-US" sz="2800" dirty="0"/>
            </a:br>
            <a:br>
              <a:rPr lang="en-US" sz="280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as-IN" sz="1050" dirty="0"/>
            </a:b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135" name="Google Shape;1135;p34"/>
          <p:cNvSpPr txBox="1">
            <a:spLocks noGrp="1"/>
          </p:cNvSpPr>
          <p:nvPr>
            <p:ph type="subTitle" idx="1"/>
          </p:nvPr>
        </p:nvSpPr>
        <p:spPr>
          <a:xfrm>
            <a:off x="738834" y="3657600"/>
            <a:ext cx="4335265" cy="52669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s-IN" sz="1600" b="1" dirty="0"/>
              <a:t>উপস্থাপক</a:t>
            </a:r>
            <a:r>
              <a:rPr lang="en-US" sz="1600" b="1" dirty="0"/>
              <a:t> </a:t>
            </a:r>
            <a:r>
              <a:rPr lang="as-IN" sz="1600" b="1" dirty="0"/>
              <a:t>:</a:t>
            </a:r>
            <a:r>
              <a:rPr lang="as-IN" sz="1600" dirty="0"/>
              <a:t> মোঃ আব্দুল্লাহ আল সাইফ</a:t>
            </a:r>
            <a:br>
              <a:rPr lang="as-IN" sz="1600" dirty="0"/>
            </a:br>
            <a:r>
              <a:rPr lang="as-IN" sz="1600" b="1" dirty="0"/>
              <a:t>আইডি</a:t>
            </a:r>
            <a:r>
              <a:rPr lang="en-US" sz="1600" b="1" dirty="0"/>
              <a:t>       </a:t>
            </a:r>
            <a:r>
              <a:rPr lang="as-IN" sz="1600" b="1" dirty="0"/>
              <a:t>:</a:t>
            </a:r>
            <a:r>
              <a:rPr lang="as-IN" sz="1600" dirty="0"/>
              <a:t> ২৪১৩১১০৪৭</a:t>
            </a:r>
            <a:br>
              <a:rPr lang="as-IN" sz="1600" dirty="0"/>
            </a:br>
            <a:r>
              <a:rPr lang="as-IN" sz="1600" b="1" dirty="0"/>
              <a:t>বিভাগ</a:t>
            </a:r>
            <a:r>
              <a:rPr lang="en-US" sz="1600" b="1" dirty="0"/>
              <a:t>        </a:t>
            </a:r>
            <a:r>
              <a:rPr lang="as-IN" sz="1600" b="1" dirty="0"/>
              <a:t>:</a:t>
            </a:r>
            <a:r>
              <a:rPr lang="as-IN" sz="1600" dirty="0"/>
              <a:t> কম্পিউটার সায়েন্স অ্যান্ড ইঞ্জিনিয়ারিং</a:t>
            </a:r>
            <a:br>
              <a:rPr lang="as-IN" sz="1600" dirty="0"/>
            </a:br>
            <a:r>
              <a:rPr lang="as-IN" sz="1600" b="1" dirty="0"/>
              <a:t>সেকশন</a:t>
            </a:r>
            <a:r>
              <a:rPr lang="en-US" sz="1600" b="1" dirty="0"/>
              <a:t>     </a:t>
            </a:r>
            <a:r>
              <a:rPr lang="as-IN" sz="1600" b="1" dirty="0"/>
              <a:t>:</a:t>
            </a:r>
            <a:r>
              <a:rPr lang="as-IN" sz="1600" dirty="0"/>
              <a:t> বি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5"/>
          <p:cNvSpPr/>
          <p:nvPr/>
        </p:nvSpPr>
        <p:spPr>
          <a:xfrm rot="5400000">
            <a:off x="3444145" y="-2956654"/>
            <a:ext cx="618519" cy="75625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8" name="Google Shape;1288;p35"/>
          <p:cNvSpPr txBox="1"/>
          <p:nvPr/>
        </p:nvSpPr>
        <p:spPr>
          <a:xfrm>
            <a:off x="125670" y="1471999"/>
            <a:ext cx="9018330" cy="356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s-IN" sz="2800" dirty="0"/>
              <a:t>১৯৭১ সালে মুক্তিযুদ্ধের সময় বাংলাদেশ সরকার গঠিত হয় মেহেরপুরের বৈদ্যনাথতলায়, যা আজ মুজিবনগর নামে পরিচিত। এই মুজিবনগর সরকার ছিল বাংলাদেশের প্রথম অস্থায়ী সরকার। এ সরকারের প্রধান উদ্দেশ্য ছিল দেশকে স্বাধীনতার পথে এগিয়ে নেওয়া এবং আন্তর্জাতিক অঙ্গনে বাংলাদেশের অবস্থানকে স্বীকৃতি এনে দেওয়া।</a:t>
            </a:r>
          </a:p>
        </p:txBody>
      </p:sp>
      <p:sp>
        <p:nvSpPr>
          <p:cNvPr id="1290" name="Google Shape;1290;p35"/>
          <p:cNvSpPr txBox="1"/>
          <p:nvPr/>
        </p:nvSpPr>
        <p:spPr>
          <a:xfrm>
            <a:off x="-49895" y="414003"/>
            <a:ext cx="375514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  </a:t>
            </a:r>
            <a:r>
              <a:rPr lang="as-IN" sz="3200" dirty="0"/>
              <a:t>সূচনা</a:t>
            </a:r>
            <a:endParaRPr sz="3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9" name="Google Shape;1309;p35"/>
          <p:cNvGrpSpPr/>
          <p:nvPr/>
        </p:nvGrpSpPr>
        <p:grpSpPr>
          <a:xfrm rot="725998">
            <a:off x="8057364" y="4098204"/>
            <a:ext cx="1100837" cy="1020597"/>
            <a:chOff x="8133016" y="3881312"/>
            <a:chExt cx="1100931" cy="1020684"/>
          </a:xfrm>
        </p:grpSpPr>
        <p:sp>
          <p:nvSpPr>
            <p:cNvPr id="1310" name="Google Shape;1310;p35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6"/>
          <p:cNvSpPr txBox="1">
            <a:spLocks noGrp="1"/>
          </p:cNvSpPr>
          <p:nvPr>
            <p:ph type="title"/>
          </p:nvPr>
        </p:nvSpPr>
        <p:spPr>
          <a:xfrm>
            <a:off x="109727" y="240331"/>
            <a:ext cx="7600493" cy="44280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as-IN" sz="3200" b="1" dirty="0"/>
              <a:t>আন্তর্জাতিক স্বীকৃতির গুরুত্ব</a:t>
            </a:r>
          </a:p>
        </p:txBody>
      </p:sp>
      <p:sp>
        <p:nvSpPr>
          <p:cNvPr id="1321" name="Google Shape;1321;p36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9136683" cy="483968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>
              <a:buNone/>
            </a:pPr>
            <a:r>
              <a:rPr lang="as-IN" sz="2000" dirty="0">
                <a:latin typeface="Century Gothic" panose="020B0502020202020204" pitchFamily="34" charset="0"/>
              </a:rPr>
              <a:t>● </a:t>
            </a:r>
            <a:r>
              <a:rPr lang="as-IN" sz="2000" dirty="0"/>
              <a:t>আন্তর্জাতিক স্বীকৃতি ছিল রাষ্ট্র হিসেবে বৈধতা পাওয়ার প্রথম ধাপ।</a:t>
            </a:r>
            <a:br>
              <a:rPr lang="en-US" sz="2000" dirty="0"/>
            </a:br>
            <a:br>
              <a:rPr lang="as-IN" sz="2000" dirty="0"/>
            </a:br>
            <a:r>
              <a:rPr lang="as-IN" sz="2000" dirty="0">
                <a:latin typeface="Century Gothic" panose="020B0502020202020204" pitchFamily="34" charset="0"/>
              </a:rPr>
              <a:t>● </a:t>
            </a:r>
            <a:r>
              <a:rPr lang="as-IN" sz="2000" dirty="0"/>
              <a:t>এটি রাজনৈতিক, অর্থনৈতিক এবং কূটনৈতিক সম্পর্ক গড়ে তোলার জন্য অপরিহার্য।</a:t>
            </a:r>
            <a:br>
              <a:rPr lang="en-US" sz="2000" dirty="0"/>
            </a:br>
            <a:br>
              <a:rPr lang="en-US" sz="2800" dirty="0"/>
            </a:br>
            <a:r>
              <a:rPr lang="as-IN" sz="3200" b="1" dirty="0"/>
              <a:t>ভারতের ভূমিকা</a:t>
            </a:r>
            <a:br>
              <a:rPr lang="en-US" sz="3600" b="1" dirty="0"/>
            </a:br>
            <a:br>
              <a:rPr lang="en-US" sz="800" b="1" dirty="0"/>
            </a:br>
            <a:br>
              <a:rPr lang="as-IN" sz="800" b="1" dirty="0"/>
            </a:br>
            <a:r>
              <a:rPr lang="as-IN" sz="2000" dirty="0">
                <a:latin typeface="Century Gothic" panose="020B0502020202020204" pitchFamily="34" charset="0"/>
              </a:rPr>
              <a:t>● </a:t>
            </a:r>
            <a:r>
              <a:rPr lang="as-IN" sz="2000" dirty="0"/>
              <a:t>ভারত ছিল প্রথম দেশ যারা মুজিবনগর সরকারকে সরাসরি সমর্থন দেয়।</a:t>
            </a:r>
            <a:br>
              <a:rPr lang="en-US" sz="2000" dirty="0"/>
            </a:br>
            <a:br>
              <a:rPr lang="as-IN" sz="2000" dirty="0"/>
            </a:br>
            <a:r>
              <a:rPr lang="as-IN" sz="2000" dirty="0">
                <a:latin typeface="Century Gothic" panose="020B0502020202020204" pitchFamily="34" charset="0"/>
              </a:rPr>
              <a:t>● </a:t>
            </a:r>
            <a:r>
              <a:rPr lang="as-IN" sz="2000" dirty="0"/>
              <a:t>প্রশিক্ষণ, অস্ত্র, কূটনৈতিক সহায়তা ও শরণার্থীদের আশ্রয় দিয়ে মুক্তিযুদ্ধকে সহায়তা করে।</a:t>
            </a:r>
            <a:br>
              <a:rPr lang="as-IN" sz="2000" dirty="0"/>
            </a:br>
            <a:endParaRPr lang="as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/>
          <p:nvPr/>
        </p:nvSpPr>
        <p:spPr>
          <a:xfrm>
            <a:off x="6197568" y="3525765"/>
            <a:ext cx="68162" cy="35628"/>
          </a:xfrm>
          <a:custGeom>
            <a:avLst/>
            <a:gdLst/>
            <a:ahLst/>
            <a:cxnLst/>
            <a:rect l="l" t="t" r="r" b="b"/>
            <a:pathLst>
              <a:path w="727" h="380" extrusionOk="0">
                <a:moveTo>
                  <a:pt x="364" y="1"/>
                </a:moveTo>
                <a:cubicBezTo>
                  <a:pt x="284" y="1"/>
                  <a:pt x="205" y="18"/>
                  <a:pt x="134" y="54"/>
                </a:cubicBezTo>
                <a:cubicBezTo>
                  <a:pt x="0" y="131"/>
                  <a:pt x="7" y="251"/>
                  <a:pt x="134" y="321"/>
                </a:cubicBezTo>
                <a:cubicBezTo>
                  <a:pt x="205" y="360"/>
                  <a:pt x="284" y="380"/>
                  <a:pt x="364" y="380"/>
                </a:cubicBezTo>
                <a:cubicBezTo>
                  <a:pt x="444" y="380"/>
                  <a:pt x="526" y="360"/>
                  <a:pt x="600" y="321"/>
                </a:cubicBezTo>
                <a:cubicBezTo>
                  <a:pt x="726" y="251"/>
                  <a:pt x="726" y="131"/>
                  <a:pt x="600" y="54"/>
                </a:cubicBezTo>
                <a:cubicBezTo>
                  <a:pt x="526" y="18"/>
                  <a:pt x="444" y="1"/>
                  <a:pt x="3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5" name="Google Shape;1425;p37"/>
          <p:cNvGrpSpPr/>
          <p:nvPr/>
        </p:nvGrpSpPr>
        <p:grpSpPr>
          <a:xfrm rot="2557075" flipH="1">
            <a:off x="482230" y="-579355"/>
            <a:ext cx="1481914" cy="2994014"/>
            <a:chOff x="9219749" y="2415292"/>
            <a:chExt cx="1169206" cy="2362092"/>
          </a:xfrm>
        </p:grpSpPr>
        <p:sp>
          <p:nvSpPr>
            <p:cNvPr id="1426" name="Google Shape;1426;p37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4069B28-AC13-B422-3FD6-3414038EFCDD}"/>
              </a:ext>
            </a:extLst>
          </p:cNvPr>
          <p:cNvSpPr txBox="1"/>
          <p:nvPr/>
        </p:nvSpPr>
        <p:spPr>
          <a:xfrm>
            <a:off x="1805025" y="917038"/>
            <a:ext cx="6110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3200" b="1" dirty="0"/>
              <a:t>আন্তর্জাতিক প্রচেষ্টা ও চ্যালেঞ্জ</a:t>
            </a:r>
            <a:endParaRPr 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816B0-80AA-1E53-2E24-F178F1457F93}"/>
              </a:ext>
            </a:extLst>
          </p:cNvPr>
          <p:cNvSpPr txBox="1"/>
          <p:nvPr/>
        </p:nvSpPr>
        <p:spPr>
          <a:xfrm>
            <a:off x="958290" y="1766846"/>
            <a:ext cx="8185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2400" dirty="0">
                <a:latin typeface="Century Gothic" panose="020B0502020202020204" pitchFamily="34" charset="0"/>
              </a:rPr>
              <a:t>● </a:t>
            </a:r>
            <a:r>
              <a:rPr lang="as-IN" sz="2400" dirty="0"/>
              <a:t>মুজিবনগর সরকার বিভিন্ন দেশে কূটনৈতিক দল পাঠায় সমর্থন আদায়ের জন্য।</a:t>
            </a:r>
            <a:endParaRPr lang="en-US" sz="2400" dirty="0"/>
          </a:p>
          <a:p>
            <a:endParaRPr lang="as-IN" sz="2400" dirty="0"/>
          </a:p>
          <a:p>
            <a:r>
              <a:rPr lang="as-IN" sz="2400" dirty="0">
                <a:latin typeface="Century Gothic" panose="020B0502020202020204" pitchFamily="34" charset="0"/>
              </a:rPr>
              <a:t>● </a:t>
            </a:r>
            <a:r>
              <a:rPr lang="as-IN" sz="2400" dirty="0"/>
              <a:t>পাকিস্তান সরকারের প্রচারণা এবং মিথ্যা তথ্য ছড়ানোর কারণে অনেক দেশ দ্বিধায় ছিল।</a:t>
            </a:r>
            <a:endParaRPr lang="en-US" sz="2400" dirty="0"/>
          </a:p>
          <a:p>
            <a:endParaRPr lang="as-IN" sz="2400" dirty="0"/>
          </a:p>
          <a:p>
            <a:r>
              <a:rPr lang="as-IN" sz="2400" dirty="0">
                <a:latin typeface="Century Gothic" panose="020B0502020202020204" pitchFamily="34" charset="0"/>
              </a:rPr>
              <a:t>● </a:t>
            </a:r>
            <a:r>
              <a:rPr lang="as-IN" sz="2400" dirty="0"/>
              <a:t>জাতিসংঘে স্বীকৃতির জন্য সরাসরি লড়াই চলতে থাকে।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38"/>
          <p:cNvGrpSpPr/>
          <p:nvPr/>
        </p:nvGrpSpPr>
        <p:grpSpPr>
          <a:xfrm rot="-2700000">
            <a:off x="8330845" y="268890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04195C-357F-C057-7001-3A2D7A428D1A}"/>
              </a:ext>
            </a:extLst>
          </p:cNvPr>
          <p:cNvSpPr txBox="1"/>
          <p:nvPr/>
        </p:nvSpPr>
        <p:spPr>
          <a:xfrm>
            <a:off x="1410005" y="317940"/>
            <a:ext cx="543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2400" b="1" dirty="0"/>
              <a:t>মিডিয়া ও জনমতের ভূমিকা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BAD25-4F7A-78B9-2808-2D62B19201C7}"/>
              </a:ext>
            </a:extLst>
          </p:cNvPr>
          <p:cNvSpPr txBox="1"/>
          <p:nvPr/>
        </p:nvSpPr>
        <p:spPr>
          <a:xfrm>
            <a:off x="36576" y="910184"/>
            <a:ext cx="90781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1800" dirty="0">
                <a:latin typeface="Century Gothic" panose="020B0502020202020204" pitchFamily="34" charset="0"/>
              </a:rPr>
              <a:t>● </a:t>
            </a:r>
            <a:r>
              <a:rPr lang="as-IN" sz="1800" dirty="0"/>
              <a:t>আন্তর্জাতিক মিডিয়া, যেমনঃ নিউ ইয়র্ক টাইমস, টাইম ম্যাগাজিন, পাকিস্তানের নৃশংসতা </a:t>
            </a:r>
            <a:r>
              <a:rPr lang="en-US" sz="1800" dirty="0"/>
              <a:t>  </a:t>
            </a:r>
            <a:r>
              <a:rPr lang="as-IN" sz="1800" dirty="0"/>
              <a:t>প্রকাশ করে।</a:t>
            </a:r>
            <a:endParaRPr lang="en-US" sz="1800" dirty="0"/>
          </a:p>
          <a:p>
            <a:endParaRPr lang="as-IN" sz="1800" dirty="0"/>
          </a:p>
          <a:p>
            <a:r>
              <a:rPr lang="as-IN" sz="1800" dirty="0">
                <a:latin typeface="Century Gothic" panose="020B0502020202020204" pitchFamily="34" charset="0"/>
              </a:rPr>
              <a:t>● </a:t>
            </a:r>
            <a:r>
              <a:rPr lang="as-IN" sz="1800" dirty="0"/>
              <a:t>এই প্রতিবেদনগুলো আন্তর্জাতিক জনমতকে বাংলাদেশের পক্ষে গঠন করে।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7978-B098-6820-C384-FE79EC45F65C}"/>
              </a:ext>
            </a:extLst>
          </p:cNvPr>
          <p:cNvSpPr txBox="1"/>
          <p:nvPr/>
        </p:nvSpPr>
        <p:spPr>
          <a:xfrm>
            <a:off x="1410005" y="2241092"/>
            <a:ext cx="5217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2400" b="1" dirty="0"/>
              <a:t>স্বীকৃতির সাফল্য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A712-DDE5-AFA4-607B-97A8C3172796}"/>
              </a:ext>
            </a:extLst>
          </p:cNvPr>
          <p:cNvSpPr txBox="1"/>
          <p:nvPr/>
        </p:nvSpPr>
        <p:spPr>
          <a:xfrm>
            <a:off x="36576" y="2833336"/>
            <a:ext cx="8931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1800" dirty="0">
                <a:latin typeface="Century Gothic" panose="020B0502020202020204" pitchFamily="34" charset="0"/>
              </a:rPr>
              <a:t>● </a:t>
            </a:r>
            <a:r>
              <a:rPr lang="as-IN" sz="1800" dirty="0"/>
              <a:t>৬ ডিসেম্বর ১৯৭১: ভারত বাংলাদেশকে স্বাধীন দেশ হিসেবে স্বীকৃতি দেয়।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as-IN" sz="1800" dirty="0"/>
          </a:p>
          <a:p>
            <a:r>
              <a:rPr lang="as-IN" sz="1800" dirty="0">
                <a:latin typeface="Century Gothic" panose="020B0502020202020204" pitchFamily="34" charset="0"/>
              </a:rPr>
              <a:t>● </a:t>
            </a:r>
            <a:r>
              <a:rPr lang="as-IN" sz="1800" dirty="0"/>
              <a:t>একই দিনে ভুটানও স্বীকৃতি দেয়।</a:t>
            </a:r>
            <a:endParaRPr lang="en-US" sz="1800" dirty="0"/>
          </a:p>
          <a:p>
            <a:endParaRPr lang="as-IN" sz="1800" dirty="0"/>
          </a:p>
          <a:p>
            <a:r>
              <a:rPr lang="as-IN" sz="1800" dirty="0">
                <a:latin typeface="Century Gothic" panose="020B0502020202020204" pitchFamily="34" charset="0"/>
              </a:rPr>
              <a:t>● </a:t>
            </a:r>
            <a:r>
              <a:rPr lang="as-IN" sz="1800" dirty="0"/>
              <a:t>স্বাধীনতা অর্জনের পর দ্রুতই সোভিয়েত ইউনিয়ন, যুক্তরাজ্য, ফ্রান্স, জাপানসহ বহু দেশ বাংলাদেশকে স্বীকৃতি দেয়।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B5A1BD-AB32-5A37-BAC5-AAECF561563E}"/>
              </a:ext>
            </a:extLst>
          </p:cNvPr>
          <p:cNvSpPr txBox="1"/>
          <p:nvPr/>
        </p:nvSpPr>
        <p:spPr>
          <a:xfrm>
            <a:off x="131673" y="1099373"/>
            <a:ext cx="84856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2800" dirty="0">
                <a:latin typeface="Century Gothic" panose="020B0502020202020204" pitchFamily="34" charset="0"/>
              </a:rPr>
              <a:t>● </a:t>
            </a:r>
            <a:r>
              <a:rPr lang="as-IN" sz="2800" dirty="0"/>
              <a:t>মুজিবনগর সরকারের সুসংগঠিত নেতৃত্ব ও কূটনৈতিক প্রচেষ্টার ফলেই আন্তর্জাতিক স্বীকৃতি অর্জন সম্ভব হয়।</a:t>
            </a:r>
            <a:endParaRPr lang="en-US" sz="2800" dirty="0"/>
          </a:p>
          <a:p>
            <a:endParaRPr lang="as-IN" sz="2800" dirty="0"/>
          </a:p>
          <a:p>
            <a:r>
              <a:rPr lang="as-IN" sz="2800" dirty="0">
                <a:latin typeface="Century Gothic" panose="020B0502020202020204" pitchFamily="34" charset="0"/>
              </a:rPr>
              <a:t>● </a:t>
            </a:r>
            <a:r>
              <a:rPr lang="as-IN" sz="2800" dirty="0"/>
              <a:t>এটি বাংলাদেশের আন্তর্জাতিক মর্যাদা ও ভবিষ্যতের পথ সুগম করে দেয়।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5FED5-DC72-1133-5165-C5EDB914BE01}"/>
              </a:ext>
            </a:extLst>
          </p:cNvPr>
          <p:cNvSpPr txBox="1"/>
          <p:nvPr/>
        </p:nvSpPr>
        <p:spPr>
          <a:xfrm>
            <a:off x="259689" y="3736350"/>
            <a:ext cx="4670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সংগৃহীত</a:t>
            </a:r>
            <a:r>
              <a:rPr lang="en-US" sz="1600" dirty="0"/>
              <a:t> : </a:t>
            </a:r>
            <a:r>
              <a:rPr lang="en-US" sz="1600" dirty="0" err="1"/>
              <a:t>গুগল</a:t>
            </a:r>
            <a:r>
              <a:rPr lang="en-US" sz="1600" dirty="0"/>
              <a:t> , </a:t>
            </a:r>
            <a:r>
              <a:rPr lang="en-US" sz="1600" dirty="0" err="1"/>
              <a:t>চ্যাটজিপিটি</a:t>
            </a:r>
            <a:r>
              <a:rPr lang="en-US" sz="1600" dirty="0"/>
              <a:t> </a:t>
            </a:r>
            <a:r>
              <a:rPr lang="en-US" sz="1600" dirty="0">
                <a:latin typeface="Century Gothic" panose="020B0502020202020204" pitchFamily="34" charset="0"/>
              </a:rPr>
              <a:t>|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064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40"/>
          <p:cNvSpPr/>
          <p:nvPr/>
        </p:nvSpPr>
        <p:spPr>
          <a:xfrm rot="5400000">
            <a:off x="3908447" y="-182596"/>
            <a:ext cx="1173920" cy="6245531"/>
          </a:xfrm>
          <a:prstGeom prst="round2SameRect">
            <a:avLst>
              <a:gd name="adj1" fmla="val 47889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0"/>
          <p:cNvSpPr txBox="1">
            <a:spLocks noGrp="1"/>
          </p:cNvSpPr>
          <p:nvPr>
            <p:ph type="subTitle" idx="1"/>
          </p:nvPr>
        </p:nvSpPr>
        <p:spPr>
          <a:xfrm>
            <a:off x="1278300" y="1853437"/>
            <a:ext cx="65874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as-IN" sz="3200" dirty="0"/>
              <a:t>সবাইকে ধন্যবাদ</a:t>
            </a:r>
            <a:endParaRPr sz="3200" dirty="0"/>
          </a:p>
        </p:txBody>
      </p:sp>
      <p:grpSp>
        <p:nvGrpSpPr>
          <p:cNvPr id="1875" name="Google Shape;1875;p40"/>
          <p:cNvGrpSpPr/>
          <p:nvPr/>
        </p:nvGrpSpPr>
        <p:grpSpPr>
          <a:xfrm rot="-743443" flipH="1">
            <a:off x="64333" y="1790262"/>
            <a:ext cx="1378569" cy="2785570"/>
            <a:chOff x="9219749" y="2415292"/>
            <a:chExt cx="1169206" cy="2362092"/>
          </a:xfrm>
        </p:grpSpPr>
        <p:sp>
          <p:nvSpPr>
            <p:cNvPr id="1876" name="Google Shape;1876;p40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881" name="Google Shape;1881;p40"/>
          <p:cNvGrpSpPr/>
          <p:nvPr/>
        </p:nvGrpSpPr>
        <p:grpSpPr>
          <a:xfrm rot="-1799755" flipH="1">
            <a:off x="7842372" y="1580281"/>
            <a:ext cx="1211711" cy="2602006"/>
            <a:chOff x="7977701" y="1750700"/>
            <a:chExt cx="1486214" cy="3191469"/>
          </a:xfrm>
        </p:grpSpPr>
        <p:grpSp>
          <p:nvGrpSpPr>
            <p:cNvPr id="1882" name="Google Shape;1882;p40"/>
            <p:cNvGrpSpPr/>
            <p:nvPr/>
          </p:nvGrpSpPr>
          <p:grpSpPr>
            <a:xfrm>
              <a:off x="7977701" y="1750700"/>
              <a:ext cx="1486214" cy="3191469"/>
              <a:chOff x="7977701" y="1750700"/>
              <a:chExt cx="1486214" cy="3191469"/>
            </a:xfrm>
          </p:grpSpPr>
          <p:sp>
            <p:nvSpPr>
              <p:cNvPr id="1883" name="Google Shape;1883;p40"/>
              <p:cNvSpPr/>
              <p:nvPr/>
            </p:nvSpPr>
            <p:spPr>
              <a:xfrm>
                <a:off x="8288365" y="2598936"/>
                <a:ext cx="306959" cy="321312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864" extrusionOk="0">
                    <a:moveTo>
                      <a:pt x="923" y="1"/>
                    </a:moveTo>
                    <a:cubicBezTo>
                      <a:pt x="753" y="1"/>
                      <a:pt x="539" y="62"/>
                      <a:pt x="317" y="288"/>
                    </a:cubicBezTo>
                    <a:cubicBezTo>
                      <a:pt x="14" y="592"/>
                      <a:pt x="0" y="895"/>
                      <a:pt x="50" y="1092"/>
                    </a:cubicBezTo>
                    <a:cubicBezTo>
                      <a:pt x="268" y="2051"/>
                      <a:pt x="2256" y="2777"/>
                      <a:pt x="2482" y="2854"/>
                    </a:cubicBezTo>
                    <a:cubicBezTo>
                      <a:pt x="2501" y="2861"/>
                      <a:pt x="2520" y="2864"/>
                      <a:pt x="2540" y="2864"/>
                    </a:cubicBezTo>
                    <a:cubicBezTo>
                      <a:pt x="2585" y="2864"/>
                      <a:pt x="2630" y="2847"/>
                      <a:pt x="2665" y="2812"/>
                    </a:cubicBezTo>
                    <a:cubicBezTo>
                      <a:pt x="2714" y="2770"/>
                      <a:pt x="2735" y="2692"/>
                      <a:pt x="2721" y="2629"/>
                    </a:cubicBezTo>
                    <a:cubicBezTo>
                      <a:pt x="2651" y="2389"/>
                      <a:pt x="2016" y="260"/>
                      <a:pt x="1093" y="21"/>
                    </a:cubicBezTo>
                    <a:cubicBezTo>
                      <a:pt x="1043" y="9"/>
                      <a:pt x="986" y="1"/>
                      <a:pt x="923" y="1"/>
                    </a:cubicBezTo>
                    <a:close/>
                  </a:path>
                </a:pathLst>
              </a:custGeom>
              <a:solidFill>
                <a:srgbClr val="F4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8287580" y="2597702"/>
                <a:ext cx="310885" cy="32389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887" extrusionOk="0">
                    <a:moveTo>
                      <a:pt x="927" y="23"/>
                    </a:moveTo>
                    <a:cubicBezTo>
                      <a:pt x="991" y="23"/>
                      <a:pt x="1049" y="32"/>
                      <a:pt x="1100" y="46"/>
                    </a:cubicBezTo>
                    <a:cubicBezTo>
                      <a:pt x="2016" y="278"/>
                      <a:pt x="2651" y="2400"/>
                      <a:pt x="2714" y="2640"/>
                    </a:cubicBezTo>
                    <a:cubicBezTo>
                      <a:pt x="2735" y="2703"/>
                      <a:pt x="2714" y="2774"/>
                      <a:pt x="2672" y="2816"/>
                    </a:cubicBezTo>
                    <a:cubicBezTo>
                      <a:pt x="2637" y="2844"/>
                      <a:pt x="2594" y="2865"/>
                      <a:pt x="2552" y="2865"/>
                    </a:cubicBezTo>
                    <a:cubicBezTo>
                      <a:pt x="2531" y="2865"/>
                      <a:pt x="2510" y="2858"/>
                      <a:pt x="2489" y="2858"/>
                    </a:cubicBezTo>
                    <a:lnTo>
                      <a:pt x="2496" y="2858"/>
                    </a:lnTo>
                    <a:cubicBezTo>
                      <a:pt x="2277" y="2781"/>
                      <a:pt x="289" y="2055"/>
                      <a:pt x="71" y="1103"/>
                    </a:cubicBezTo>
                    <a:cubicBezTo>
                      <a:pt x="21" y="906"/>
                      <a:pt x="35" y="610"/>
                      <a:pt x="339" y="307"/>
                    </a:cubicBezTo>
                    <a:cubicBezTo>
                      <a:pt x="553" y="87"/>
                      <a:pt x="760" y="23"/>
                      <a:pt x="927" y="23"/>
                    </a:cubicBezTo>
                    <a:close/>
                    <a:moveTo>
                      <a:pt x="923" y="1"/>
                    </a:moveTo>
                    <a:cubicBezTo>
                      <a:pt x="751" y="1"/>
                      <a:pt x="540" y="65"/>
                      <a:pt x="317" y="292"/>
                    </a:cubicBezTo>
                    <a:cubicBezTo>
                      <a:pt x="14" y="603"/>
                      <a:pt x="0" y="906"/>
                      <a:pt x="50" y="1110"/>
                    </a:cubicBezTo>
                    <a:cubicBezTo>
                      <a:pt x="268" y="2069"/>
                      <a:pt x="2256" y="2795"/>
                      <a:pt x="2482" y="2872"/>
                    </a:cubicBezTo>
                    <a:cubicBezTo>
                      <a:pt x="2503" y="2879"/>
                      <a:pt x="2524" y="2887"/>
                      <a:pt x="2552" y="2887"/>
                    </a:cubicBezTo>
                    <a:cubicBezTo>
                      <a:pt x="2679" y="2887"/>
                      <a:pt x="2771" y="2760"/>
                      <a:pt x="2735" y="2640"/>
                    </a:cubicBezTo>
                    <a:cubicBezTo>
                      <a:pt x="2665" y="2393"/>
                      <a:pt x="2037" y="264"/>
                      <a:pt x="1107" y="25"/>
                    </a:cubicBezTo>
                    <a:cubicBezTo>
                      <a:pt x="1053" y="11"/>
                      <a:pt x="991" y="1"/>
                      <a:pt x="923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7979272" y="1751710"/>
                <a:ext cx="1483858" cy="3187879"/>
              </a:xfrm>
              <a:custGeom>
                <a:avLst/>
                <a:gdLst/>
                <a:ahLst/>
                <a:cxnLst/>
                <a:rect l="l" t="t" r="r" b="b"/>
                <a:pathLst>
                  <a:path w="13226" h="28415" extrusionOk="0">
                    <a:moveTo>
                      <a:pt x="12079" y="0"/>
                    </a:moveTo>
                    <a:cubicBezTo>
                      <a:pt x="11927" y="0"/>
                      <a:pt x="11797" y="38"/>
                      <a:pt x="11695" y="85"/>
                    </a:cubicBezTo>
                    <a:cubicBezTo>
                      <a:pt x="11688" y="85"/>
                      <a:pt x="11674" y="85"/>
                      <a:pt x="11667" y="92"/>
                    </a:cubicBezTo>
                    <a:cubicBezTo>
                      <a:pt x="10716" y="536"/>
                      <a:pt x="10349" y="2538"/>
                      <a:pt x="10286" y="2940"/>
                    </a:cubicBezTo>
                    <a:cubicBezTo>
                      <a:pt x="10278" y="2997"/>
                      <a:pt x="10286" y="3053"/>
                      <a:pt x="10300" y="3109"/>
                    </a:cubicBezTo>
                    <a:cubicBezTo>
                      <a:pt x="9877" y="3497"/>
                      <a:pt x="9475" y="3899"/>
                      <a:pt x="9094" y="4329"/>
                    </a:cubicBezTo>
                    <a:cubicBezTo>
                      <a:pt x="9024" y="4089"/>
                      <a:pt x="8389" y="1960"/>
                      <a:pt x="7466" y="1721"/>
                    </a:cubicBezTo>
                    <a:cubicBezTo>
                      <a:pt x="7416" y="1707"/>
                      <a:pt x="7358" y="1698"/>
                      <a:pt x="7293" y="1698"/>
                    </a:cubicBezTo>
                    <a:cubicBezTo>
                      <a:pt x="7123" y="1698"/>
                      <a:pt x="6911" y="1763"/>
                      <a:pt x="6690" y="1989"/>
                    </a:cubicBezTo>
                    <a:cubicBezTo>
                      <a:pt x="6387" y="2292"/>
                      <a:pt x="6373" y="2595"/>
                      <a:pt x="6423" y="2792"/>
                    </a:cubicBezTo>
                    <a:cubicBezTo>
                      <a:pt x="6641" y="3751"/>
                      <a:pt x="8622" y="4477"/>
                      <a:pt x="8855" y="4555"/>
                    </a:cubicBezTo>
                    <a:lnTo>
                      <a:pt x="8890" y="4562"/>
                    </a:lnTo>
                    <a:cubicBezTo>
                      <a:pt x="8178" y="5400"/>
                      <a:pt x="7529" y="6296"/>
                      <a:pt x="6965" y="7240"/>
                    </a:cubicBezTo>
                    <a:cubicBezTo>
                      <a:pt x="6965" y="7233"/>
                      <a:pt x="6965" y="7226"/>
                      <a:pt x="6965" y="7226"/>
                    </a:cubicBezTo>
                    <a:cubicBezTo>
                      <a:pt x="6895" y="6979"/>
                      <a:pt x="6260" y="4858"/>
                      <a:pt x="5344" y="4618"/>
                    </a:cubicBezTo>
                    <a:cubicBezTo>
                      <a:pt x="5292" y="4604"/>
                      <a:pt x="5233" y="4595"/>
                      <a:pt x="5169" y="4595"/>
                    </a:cubicBezTo>
                    <a:cubicBezTo>
                      <a:pt x="4998" y="4595"/>
                      <a:pt x="4789" y="4661"/>
                      <a:pt x="4569" y="4886"/>
                    </a:cubicBezTo>
                    <a:cubicBezTo>
                      <a:pt x="4265" y="5189"/>
                      <a:pt x="4251" y="5492"/>
                      <a:pt x="4294" y="5689"/>
                    </a:cubicBezTo>
                    <a:cubicBezTo>
                      <a:pt x="4519" y="6648"/>
                      <a:pt x="6500" y="7374"/>
                      <a:pt x="6726" y="7452"/>
                    </a:cubicBezTo>
                    <a:cubicBezTo>
                      <a:pt x="6747" y="7459"/>
                      <a:pt x="6766" y="7462"/>
                      <a:pt x="6785" y="7462"/>
                    </a:cubicBezTo>
                    <a:cubicBezTo>
                      <a:pt x="6803" y="7462"/>
                      <a:pt x="6821" y="7459"/>
                      <a:pt x="6838" y="7452"/>
                    </a:cubicBezTo>
                    <a:lnTo>
                      <a:pt x="6838" y="7452"/>
                    </a:lnTo>
                    <a:cubicBezTo>
                      <a:pt x="6366" y="8262"/>
                      <a:pt x="5929" y="9094"/>
                      <a:pt x="5541" y="9947"/>
                    </a:cubicBezTo>
                    <a:lnTo>
                      <a:pt x="5414" y="10229"/>
                    </a:lnTo>
                    <a:cubicBezTo>
                      <a:pt x="5386" y="10250"/>
                      <a:pt x="5358" y="10279"/>
                      <a:pt x="5344" y="10314"/>
                    </a:cubicBezTo>
                    <a:cubicBezTo>
                      <a:pt x="5330" y="10349"/>
                      <a:pt x="5330" y="10384"/>
                      <a:pt x="5337" y="10420"/>
                    </a:cubicBezTo>
                    <a:cubicBezTo>
                      <a:pt x="4822" y="11590"/>
                      <a:pt x="4378" y="12795"/>
                      <a:pt x="3998" y="14015"/>
                    </a:cubicBezTo>
                    <a:cubicBezTo>
                      <a:pt x="4005" y="13979"/>
                      <a:pt x="4005" y="13944"/>
                      <a:pt x="3991" y="13909"/>
                    </a:cubicBezTo>
                    <a:cubicBezTo>
                      <a:pt x="3892" y="13676"/>
                      <a:pt x="2997" y="11646"/>
                      <a:pt x="2052" y="11526"/>
                    </a:cubicBezTo>
                    <a:cubicBezTo>
                      <a:pt x="2026" y="11523"/>
                      <a:pt x="1999" y="11522"/>
                      <a:pt x="1971" y="11522"/>
                    </a:cubicBezTo>
                    <a:cubicBezTo>
                      <a:pt x="1785" y="11522"/>
                      <a:pt x="1538" y="11593"/>
                      <a:pt x="1312" y="11886"/>
                    </a:cubicBezTo>
                    <a:cubicBezTo>
                      <a:pt x="1051" y="12224"/>
                      <a:pt x="1072" y="12527"/>
                      <a:pt x="1143" y="12718"/>
                    </a:cubicBezTo>
                    <a:cubicBezTo>
                      <a:pt x="1481" y="13641"/>
                      <a:pt x="3539" y="14113"/>
                      <a:pt x="3779" y="14163"/>
                    </a:cubicBezTo>
                    <a:lnTo>
                      <a:pt x="3814" y="14163"/>
                    </a:lnTo>
                    <a:cubicBezTo>
                      <a:pt x="3871" y="14163"/>
                      <a:pt x="3920" y="14142"/>
                      <a:pt x="3955" y="14092"/>
                    </a:cubicBezTo>
                    <a:cubicBezTo>
                      <a:pt x="3969" y="14085"/>
                      <a:pt x="3976" y="14071"/>
                      <a:pt x="3983" y="14057"/>
                    </a:cubicBezTo>
                    <a:lnTo>
                      <a:pt x="3983" y="14057"/>
                    </a:lnTo>
                    <a:cubicBezTo>
                      <a:pt x="3603" y="15284"/>
                      <a:pt x="3257" y="16574"/>
                      <a:pt x="2961" y="17934"/>
                    </a:cubicBezTo>
                    <a:cubicBezTo>
                      <a:pt x="2729" y="17476"/>
                      <a:pt x="1833" y="15805"/>
                      <a:pt x="966" y="15735"/>
                    </a:cubicBezTo>
                    <a:cubicBezTo>
                      <a:pt x="949" y="15733"/>
                      <a:pt x="931" y="15733"/>
                      <a:pt x="912" y="15733"/>
                    </a:cubicBezTo>
                    <a:cubicBezTo>
                      <a:pt x="720" y="15733"/>
                      <a:pt x="466" y="15807"/>
                      <a:pt x="247" y="16122"/>
                    </a:cubicBezTo>
                    <a:cubicBezTo>
                      <a:pt x="1" y="16475"/>
                      <a:pt x="36" y="16778"/>
                      <a:pt x="113" y="16968"/>
                    </a:cubicBezTo>
                    <a:cubicBezTo>
                      <a:pt x="494" y="17871"/>
                      <a:pt x="2574" y="18251"/>
                      <a:pt x="2806" y="18287"/>
                    </a:cubicBezTo>
                    <a:lnTo>
                      <a:pt x="2884" y="18287"/>
                    </a:lnTo>
                    <a:cubicBezTo>
                      <a:pt x="2884" y="18294"/>
                      <a:pt x="2884" y="18308"/>
                      <a:pt x="2877" y="18315"/>
                    </a:cubicBezTo>
                    <a:cubicBezTo>
                      <a:pt x="2186" y="21579"/>
                      <a:pt x="1777" y="24892"/>
                      <a:pt x="1657" y="28226"/>
                    </a:cubicBezTo>
                    <a:cubicBezTo>
                      <a:pt x="1654" y="28351"/>
                      <a:pt x="1746" y="28415"/>
                      <a:pt x="1839" y="28415"/>
                    </a:cubicBezTo>
                    <a:cubicBezTo>
                      <a:pt x="1929" y="28415"/>
                      <a:pt x="2020" y="28355"/>
                      <a:pt x="2024" y="28233"/>
                    </a:cubicBezTo>
                    <a:cubicBezTo>
                      <a:pt x="2144" y="24990"/>
                      <a:pt x="2531" y="21762"/>
                      <a:pt x="3194" y="18590"/>
                    </a:cubicBezTo>
                    <a:cubicBezTo>
                      <a:pt x="3589" y="18900"/>
                      <a:pt x="4766" y="19781"/>
                      <a:pt x="5584" y="19781"/>
                    </a:cubicBezTo>
                    <a:cubicBezTo>
                      <a:pt x="5689" y="19781"/>
                      <a:pt x="5788" y="19767"/>
                      <a:pt x="5887" y="19732"/>
                    </a:cubicBezTo>
                    <a:cubicBezTo>
                      <a:pt x="6070" y="19668"/>
                      <a:pt x="6303" y="19499"/>
                      <a:pt x="6380" y="19076"/>
                    </a:cubicBezTo>
                    <a:cubicBezTo>
                      <a:pt x="6458" y="18653"/>
                      <a:pt x="6296" y="18392"/>
                      <a:pt x="6148" y="18258"/>
                    </a:cubicBezTo>
                    <a:cubicBezTo>
                      <a:pt x="5872" y="18004"/>
                      <a:pt x="5404" y="17923"/>
                      <a:pt x="4918" y="17923"/>
                    </a:cubicBezTo>
                    <a:cubicBezTo>
                      <a:pt x="4272" y="17923"/>
                      <a:pt x="3594" y="18066"/>
                      <a:pt x="3293" y="18138"/>
                    </a:cubicBezTo>
                    <a:cubicBezTo>
                      <a:pt x="3539" y="17004"/>
                      <a:pt x="3842" y="15784"/>
                      <a:pt x="4223" y="14536"/>
                    </a:cubicBezTo>
                    <a:cubicBezTo>
                      <a:pt x="4674" y="14917"/>
                      <a:pt x="5760" y="15770"/>
                      <a:pt x="6535" y="15770"/>
                    </a:cubicBezTo>
                    <a:cubicBezTo>
                      <a:pt x="6620" y="15770"/>
                      <a:pt x="6704" y="15756"/>
                      <a:pt x="6789" y="15735"/>
                    </a:cubicBezTo>
                    <a:cubicBezTo>
                      <a:pt x="6972" y="15671"/>
                      <a:pt x="7212" y="15516"/>
                      <a:pt x="7311" y="15100"/>
                    </a:cubicBezTo>
                    <a:cubicBezTo>
                      <a:pt x="7402" y="14684"/>
                      <a:pt x="7254" y="14416"/>
                      <a:pt x="7113" y="14268"/>
                    </a:cubicBezTo>
                    <a:cubicBezTo>
                      <a:pt x="6813" y="13964"/>
                      <a:pt x="6251" y="13875"/>
                      <a:pt x="5693" y="13875"/>
                    </a:cubicBezTo>
                    <a:cubicBezTo>
                      <a:pt x="5191" y="13875"/>
                      <a:pt x="4693" y="13947"/>
                      <a:pt x="4392" y="14001"/>
                    </a:cubicBezTo>
                    <a:cubicBezTo>
                      <a:pt x="4731" y="12915"/>
                      <a:pt x="5132" y="11822"/>
                      <a:pt x="5598" y="10737"/>
                    </a:cubicBezTo>
                    <a:cubicBezTo>
                      <a:pt x="6049" y="11223"/>
                      <a:pt x="7043" y="12196"/>
                      <a:pt x="7790" y="12196"/>
                    </a:cubicBezTo>
                    <a:cubicBezTo>
                      <a:pt x="7839" y="12196"/>
                      <a:pt x="7882" y="12189"/>
                      <a:pt x="7931" y="12182"/>
                    </a:cubicBezTo>
                    <a:cubicBezTo>
                      <a:pt x="8121" y="12147"/>
                      <a:pt x="8382" y="12027"/>
                      <a:pt x="8523" y="11625"/>
                    </a:cubicBezTo>
                    <a:cubicBezTo>
                      <a:pt x="8671" y="11223"/>
                      <a:pt x="8558" y="10934"/>
                      <a:pt x="8439" y="10779"/>
                    </a:cubicBezTo>
                    <a:cubicBezTo>
                      <a:pt x="8029" y="10241"/>
                      <a:pt x="6900" y="10154"/>
                      <a:pt x="6160" y="10154"/>
                    </a:cubicBezTo>
                    <a:cubicBezTo>
                      <a:pt x="6047" y="10154"/>
                      <a:pt x="5943" y="10156"/>
                      <a:pt x="5852" y="10159"/>
                    </a:cubicBezTo>
                    <a:cubicBezTo>
                      <a:pt x="6218" y="9355"/>
                      <a:pt x="6613" y="8559"/>
                      <a:pt x="7057" y="7797"/>
                    </a:cubicBezTo>
                    <a:cubicBezTo>
                      <a:pt x="7424" y="8206"/>
                      <a:pt x="8558" y="9383"/>
                      <a:pt x="9376" y="9383"/>
                    </a:cubicBezTo>
                    <a:cubicBezTo>
                      <a:pt x="9418" y="9383"/>
                      <a:pt x="9468" y="9376"/>
                      <a:pt x="9510" y="9369"/>
                    </a:cubicBezTo>
                    <a:cubicBezTo>
                      <a:pt x="9700" y="9334"/>
                      <a:pt x="9961" y="9207"/>
                      <a:pt x="10109" y="8805"/>
                    </a:cubicBezTo>
                    <a:cubicBezTo>
                      <a:pt x="10257" y="8403"/>
                      <a:pt x="10145" y="8121"/>
                      <a:pt x="10018" y="7959"/>
                    </a:cubicBezTo>
                    <a:cubicBezTo>
                      <a:pt x="9619" y="7437"/>
                      <a:pt x="8543" y="7340"/>
                      <a:pt x="7802" y="7340"/>
                    </a:cubicBezTo>
                    <a:cubicBezTo>
                      <a:pt x="7613" y="7340"/>
                      <a:pt x="7446" y="7346"/>
                      <a:pt x="7318" y="7353"/>
                    </a:cubicBezTo>
                    <a:cubicBezTo>
                      <a:pt x="7854" y="6465"/>
                      <a:pt x="8460" y="5626"/>
                      <a:pt x="9129" y="4837"/>
                    </a:cubicBezTo>
                    <a:cubicBezTo>
                      <a:pt x="9411" y="5154"/>
                      <a:pt x="10624" y="6486"/>
                      <a:pt x="11505" y="6486"/>
                    </a:cubicBezTo>
                    <a:cubicBezTo>
                      <a:pt x="11554" y="6486"/>
                      <a:pt x="11597" y="6486"/>
                      <a:pt x="11646" y="6479"/>
                    </a:cubicBezTo>
                    <a:cubicBezTo>
                      <a:pt x="11836" y="6444"/>
                      <a:pt x="12090" y="6317"/>
                      <a:pt x="12238" y="5915"/>
                    </a:cubicBezTo>
                    <a:cubicBezTo>
                      <a:pt x="12386" y="5513"/>
                      <a:pt x="12273" y="5231"/>
                      <a:pt x="12154" y="5069"/>
                    </a:cubicBezTo>
                    <a:cubicBezTo>
                      <a:pt x="11747" y="4536"/>
                      <a:pt x="10641" y="4446"/>
                      <a:pt x="9901" y="4446"/>
                    </a:cubicBezTo>
                    <a:cubicBezTo>
                      <a:pt x="9730" y="4446"/>
                      <a:pt x="9579" y="4451"/>
                      <a:pt x="9461" y="4456"/>
                    </a:cubicBezTo>
                    <a:cubicBezTo>
                      <a:pt x="9813" y="4068"/>
                      <a:pt x="10187" y="3695"/>
                      <a:pt x="10575" y="3342"/>
                    </a:cubicBezTo>
                    <a:cubicBezTo>
                      <a:pt x="10605" y="3350"/>
                      <a:pt x="10636" y="3354"/>
                      <a:pt x="10668" y="3354"/>
                    </a:cubicBezTo>
                    <a:cubicBezTo>
                      <a:pt x="10724" y="3354"/>
                      <a:pt x="10781" y="3341"/>
                      <a:pt x="10835" y="3314"/>
                    </a:cubicBezTo>
                    <a:cubicBezTo>
                      <a:pt x="11096" y="3187"/>
                      <a:pt x="12083" y="2672"/>
                      <a:pt x="12703" y="2031"/>
                    </a:cubicBezTo>
                    <a:cubicBezTo>
                      <a:pt x="12985" y="1735"/>
                      <a:pt x="13190" y="1411"/>
                      <a:pt x="13211" y="1086"/>
                    </a:cubicBezTo>
                    <a:cubicBezTo>
                      <a:pt x="13225" y="868"/>
                      <a:pt x="13155" y="515"/>
                      <a:pt x="12725" y="219"/>
                    </a:cubicBezTo>
                    <a:cubicBezTo>
                      <a:pt x="12484" y="56"/>
                      <a:pt x="12265" y="0"/>
                      <a:pt x="120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7977701" y="1750700"/>
                <a:ext cx="1486214" cy="3191469"/>
              </a:xfrm>
              <a:custGeom>
                <a:avLst/>
                <a:gdLst/>
                <a:ahLst/>
                <a:cxnLst/>
                <a:rect l="l" t="t" r="r" b="b"/>
                <a:pathLst>
                  <a:path w="13247" h="28447" extrusionOk="0">
                    <a:moveTo>
                      <a:pt x="10303" y="3114"/>
                    </a:moveTo>
                    <a:cubicBezTo>
                      <a:pt x="9895" y="3488"/>
                      <a:pt x="9495" y="3888"/>
                      <a:pt x="9115" y="4322"/>
                    </a:cubicBezTo>
                    <a:lnTo>
                      <a:pt x="9115" y="4322"/>
                    </a:lnTo>
                    <a:cubicBezTo>
                      <a:pt x="9115" y="4323"/>
                      <a:pt x="9115" y="4323"/>
                      <a:pt x="9115" y="4324"/>
                    </a:cubicBezTo>
                    <a:cubicBezTo>
                      <a:pt x="9489" y="3901"/>
                      <a:pt x="9884" y="3499"/>
                      <a:pt x="10307" y="3125"/>
                    </a:cubicBezTo>
                    <a:cubicBezTo>
                      <a:pt x="10305" y="3122"/>
                      <a:pt x="10304" y="3118"/>
                      <a:pt x="10303" y="3114"/>
                    </a:cubicBezTo>
                    <a:close/>
                    <a:moveTo>
                      <a:pt x="7302" y="1706"/>
                    </a:moveTo>
                    <a:cubicBezTo>
                      <a:pt x="7130" y="1706"/>
                      <a:pt x="6919" y="1769"/>
                      <a:pt x="6697" y="1991"/>
                    </a:cubicBezTo>
                    <a:cubicBezTo>
                      <a:pt x="6394" y="2308"/>
                      <a:pt x="6380" y="2611"/>
                      <a:pt x="6429" y="2808"/>
                    </a:cubicBezTo>
                    <a:cubicBezTo>
                      <a:pt x="6648" y="3774"/>
                      <a:pt x="8636" y="4500"/>
                      <a:pt x="8861" y="4578"/>
                    </a:cubicBezTo>
                    <a:lnTo>
                      <a:pt x="8883" y="4585"/>
                    </a:lnTo>
                    <a:cubicBezTo>
                      <a:pt x="8185" y="5409"/>
                      <a:pt x="7543" y="6291"/>
                      <a:pt x="6986" y="7221"/>
                    </a:cubicBezTo>
                    <a:cubicBezTo>
                      <a:pt x="6902" y="6932"/>
                      <a:pt x="6274" y="4853"/>
                      <a:pt x="5358" y="4620"/>
                    </a:cubicBezTo>
                    <a:cubicBezTo>
                      <a:pt x="5303" y="4604"/>
                      <a:pt x="5240" y="4593"/>
                      <a:pt x="5171" y="4593"/>
                    </a:cubicBezTo>
                    <a:cubicBezTo>
                      <a:pt x="5000" y="4593"/>
                      <a:pt x="4791" y="4660"/>
                      <a:pt x="4576" y="4881"/>
                    </a:cubicBezTo>
                    <a:cubicBezTo>
                      <a:pt x="4265" y="5191"/>
                      <a:pt x="4251" y="5501"/>
                      <a:pt x="4301" y="5698"/>
                    </a:cubicBezTo>
                    <a:cubicBezTo>
                      <a:pt x="4519" y="6657"/>
                      <a:pt x="6507" y="7383"/>
                      <a:pt x="6733" y="7468"/>
                    </a:cubicBezTo>
                    <a:cubicBezTo>
                      <a:pt x="6758" y="7473"/>
                      <a:pt x="6782" y="7478"/>
                      <a:pt x="6805" y="7478"/>
                    </a:cubicBezTo>
                    <a:cubicBezTo>
                      <a:pt x="6814" y="7478"/>
                      <a:pt x="6823" y="7477"/>
                      <a:pt x="6831" y="7475"/>
                    </a:cubicBezTo>
                    <a:lnTo>
                      <a:pt x="6831" y="7475"/>
                    </a:lnTo>
                    <a:cubicBezTo>
                      <a:pt x="6359" y="8278"/>
                      <a:pt x="5929" y="9110"/>
                      <a:pt x="5541" y="9956"/>
                    </a:cubicBezTo>
                    <a:lnTo>
                      <a:pt x="5443" y="10168"/>
                    </a:lnTo>
                    <a:lnTo>
                      <a:pt x="5414" y="10231"/>
                    </a:lnTo>
                    <a:cubicBezTo>
                      <a:pt x="5386" y="10252"/>
                      <a:pt x="5358" y="10288"/>
                      <a:pt x="5344" y="10323"/>
                    </a:cubicBezTo>
                    <a:cubicBezTo>
                      <a:pt x="5330" y="10351"/>
                      <a:pt x="5330" y="10386"/>
                      <a:pt x="5337" y="10421"/>
                    </a:cubicBezTo>
                    <a:cubicBezTo>
                      <a:pt x="4836" y="11578"/>
                      <a:pt x="4399" y="12755"/>
                      <a:pt x="4026" y="13953"/>
                    </a:cubicBezTo>
                    <a:cubicBezTo>
                      <a:pt x="4019" y="13939"/>
                      <a:pt x="4019" y="13925"/>
                      <a:pt x="4012" y="13911"/>
                    </a:cubicBezTo>
                    <a:cubicBezTo>
                      <a:pt x="3913" y="13678"/>
                      <a:pt x="3018" y="11641"/>
                      <a:pt x="2066" y="11521"/>
                    </a:cubicBezTo>
                    <a:cubicBezTo>
                      <a:pt x="2039" y="11518"/>
                      <a:pt x="2010" y="11516"/>
                      <a:pt x="1979" y="11516"/>
                    </a:cubicBezTo>
                    <a:cubicBezTo>
                      <a:pt x="1794" y="11516"/>
                      <a:pt x="1549" y="11584"/>
                      <a:pt x="1319" y="11881"/>
                    </a:cubicBezTo>
                    <a:cubicBezTo>
                      <a:pt x="1051" y="12233"/>
                      <a:pt x="1079" y="12536"/>
                      <a:pt x="1150" y="12727"/>
                    </a:cubicBezTo>
                    <a:cubicBezTo>
                      <a:pt x="1488" y="13650"/>
                      <a:pt x="3560" y="14129"/>
                      <a:pt x="3793" y="14179"/>
                    </a:cubicBezTo>
                    <a:cubicBezTo>
                      <a:pt x="3806" y="14182"/>
                      <a:pt x="3820" y="14183"/>
                      <a:pt x="3833" y="14183"/>
                    </a:cubicBezTo>
                    <a:cubicBezTo>
                      <a:pt x="3882" y="14183"/>
                      <a:pt x="3930" y="14163"/>
                      <a:pt x="3969" y="14129"/>
                    </a:cubicBezTo>
                    <a:lnTo>
                      <a:pt x="3969" y="14129"/>
                    </a:lnTo>
                    <a:cubicBezTo>
                      <a:pt x="3596" y="15328"/>
                      <a:pt x="3257" y="16597"/>
                      <a:pt x="2968" y="17915"/>
                    </a:cubicBezTo>
                    <a:cubicBezTo>
                      <a:pt x="2700" y="17386"/>
                      <a:pt x="1833" y="15807"/>
                      <a:pt x="980" y="15744"/>
                    </a:cubicBezTo>
                    <a:lnTo>
                      <a:pt x="980" y="15744"/>
                    </a:lnTo>
                    <a:cubicBezTo>
                      <a:pt x="1833" y="15814"/>
                      <a:pt x="2714" y="17443"/>
                      <a:pt x="2961" y="17936"/>
                    </a:cubicBezTo>
                    <a:lnTo>
                      <a:pt x="2975" y="17964"/>
                    </a:lnTo>
                    <a:lnTo>
                      <a:pt x="2982" y="17936"/>
                    </a:lnTo>
                    <a:cubicBezTo>
                      <a:pt x="3278" y="16583"/>
                      <a:pt x="3624" y="15278"/>
                      <a:pt x="4005" y="14059"/>
                    </a:cubicBezTo>
                    <a:lnTo>
                      <a:pt x="3990" y="14052"/>
                    </a:lnTo>
                    <a:cubicBezTo>
                      <a:pt x="3983" y="14066"/>
                      <a:pt x="3969" y="14073"/>
                      <a:pt x="3962" y="14087"/>
                    </a:cubicBezTo>
                    <a:cubicBezTo>
                      <a:pt x="3929" y="14126"/>
                      <a:pt x="3881" y="14148"/>
                      <a:pt x="3832" y="14148"/>
                    </a:cubicBezTo>
                    <a:cubicBezTo>
                      <a:pt x="3819" y="14148"/>
                      <a:pt x="3806" y="14146"/>
                      <a:pt x="3793" y="14143"/>
                    </a:cubicBezTo>
                    <a:cubicBezTo>
                      <a:pt x="3560" y="14094"/>
                      <a:pt x="1502" y="13622"/>
                      <a:pt x="1171" y="12712"/>
                    </a:cubicBezTo>
                    <a:cubicBezTo>
                      <a:pt x="1100" y="12522"/>
                      <a:pt x="1079" y="12219"/>
                      <a:pt x="1333" y="11888"/>
                    </a:cubicBezTo>
                    <a:cubicBezTo>
                      <a:pt x="1552" y="11603"/>
                      <a:pt x="1786" y="11528"/>
                      <a:pt x="1968" y="11528"/>
                    </a:cubicBezTo>
                    <a:cubicBezTo>
                      <a:pt x="2003" y="11528"/>
                      <a:pt x="2036" y="11531"/>
                      <a:pt x="2066" y="11535"/>
                    </a:cubicBezTo>
                    <a:cubicBezTo>
                      <a:pt x="3004" y="11655"/>
                      <a:pt x="3892" y="13678"/>
                      <a:pt x="3990" y="13911"/>
                    </a:cubicBezTo>
                    <a:cubicBezTo>
                      <a:pt x="4005" y="13946"/>
                      <a:pt x="4005" y="13981"/>
                      <a:pt x="3997" y="14017"/>
                    </a:cubicBezTo>
                    <a:lnTo>
                      <a:pt x="4019" y="14017"/>
                    </a:lnTo>
                    <a:cubicBezTo>
                      <a:pt x="4399" y="12797"/>
                      <a:pt x="4843" y="11592"/>
                      <a:pt x="5351" y="10414"/>
                    </a:cubicBezTo>
                    <a:cubicBezTo>
                      <a:pt x="5351" y="10379"/>
                      <a:pt x="5351" y="10351"/>
                      <a:pt x="5365" y="10316"/>
                    </a:cubicBezTo>
                    <a:cubicBezTo>
                      <a:pt x="5379" y="10288"/>
                      <a:pt x="5400" y="10259"/>
                      <a:pt x="5436" y="10238"/>
                    </a:cubicBezTo>
                    <a:lnTo>
                      <a:pt x="5464" y="10168"/>
                    </a:lnTo>
                    <a:lnTo>
                      <a:pt x="5562" y="9956"/>
                    </a:lnTo>
                    <a:cubicBezTo>
                      <a:pt x="5950" y="9096"/>
                      <a:pt x="6380" y="8264"/>
                      <a:pt x="6859" y="7454"/>
                    </a:cubicBezTo>
                    <a:lnTo>
                      <a:pt x="6874" y="7426"/>
                    </a:lnTo>
                    <a:lnTo>
                      <a:pt x="6845" y="7433"/>
                    </a:lnTo>
                    <a:cubicBezTo>
                      <a:pt x="6828" y="7440"/>
                      <a:pt x="6810" y="7443"/>
                      <a:pt x="6793" y="7443"/>
                    </a:cubicBezTo>
                    <a:cubicBezTo>
                      <a:pt x="6775" y="7443"/>
                      <a:pt x="6757" y="7440"/>
                      <a:pt x="6740" y="7433"/>
                    </a:cubicBezTo>
                    <a:cubicBezTo>
                      <a:pt x="6521" y="7355"/>
                      <a:pt x="4533" y="6636"/>
                      <a:pt x="4315" y="5684"/>
                    </a:cubicBezTo>
                    <a:cubicBezTo>
                      <a:pt x="4265" y="5487"/>
                      <a:pt x="4279" y="5191"/>
                      <a:pt x="4583" y="4888"/>
                    </a:cubicBezTo>
                    <a:cubicBezTo>
                      <a:pt x="4798" y="4663"/>
                      <a:pt x="5005" y="4597"/>
                      <a:pt x="5173" y="4597"/>
                    </a:cubicBezTo>
                    <a:cubicBezTo>
                      <a:pt x="5236" y="4597"/>
                      <a:pt x="5294" y="4606"/>
                      <a:pt x="5344" y="4620"/>
                    </a:cubicBezTo>
                    <a:cubicBezTo>
                      <a:pt x="6260" y="4853"/>
                      <a:pt x="6895" y="6981"/>
                      <a:pt x="6965" y="7235"/>
                    </a:cubicBezTo>
                    <a:lnTo>
                      <a:pt x="6972" y="7263"/>
                    </a:lnTo>
                    <a:lnTo>
                      <a:pt x="6986" y="7235"/>
                    </a:lnTo>
                    <a:cubicBezTo>
                      <a:pt x="7550" y="6298"/>
                      <a:pt x="8192" y="5402"/>
                      <a:pt x="8904" y="4564"/>
                    </a:cubicBezTo>
                    <a:lnTo>
                      <a:pt x="8918" y="4549"/>
                    </a:lnTo>
                    <a:lnTo>
                      <a:pt x="8897" y="4549"/>
                    </a:lnTo>
                    <a:cubicBezTo>
                      <a:pt x="8890" y="4549"/>
                      <a:pt x="8876" y="4542"/>
                      <a:pt x="8861" y="4542"/>
                    </a:cubicBezTo>
                    <a:cubicBezTo>
                      <a:pt x="8643" y="4465"/>
                      <a:pt x="6655" y="3739"/>
                      <a:pt x="6437" y="2787"/>
                    </a:cubicBezTo>
                    <a:cubicBezTo>
                      <a:pt x="6394" y="2597"/>
                      <a:pt x="6408" y="2294"/>
                      <a:pt x="6704" y="1991"/>
                    </a:cubicBezTo>
                    <a:cubicBezTo>
                      <a:pt x="6919" y="1771"/>
                      <a:pt x="7126" y="1707"/>
                      <a:pt x="7293" y="1707"/>
                    </a:cubicBezTo>
                    <a:cubicBezTo>
                      <a:pt x="7357" y="1707"/>
                      <a:pt x="7415" y="1716"/>
                      <a:pt x="7466" y="1730"/>
                    </a:cubicBezTo>
                    <a:cubicBezTo>
                      <a:pt x="8382" y="1969"/>
                      <a:pt x="9017" y="4091"/>
                      <a:pt x="9087" y="4331"/>
                    </a:cubicBezTo>
                    <a:lnTo>
                      <a:pt x="9087" y="4352"/>
                    </a:lnTo>
                    <a:lnTo>
                      <a:pt x="9101" y="4338"/>
                    </a:lnTo>
                    <a:cubicBezTo>
                      <a:pt x="9106" y="4333"/>
                      <a:pt x="9110" y="4328"/>
                      <a:pt x="9115" y="4322"/>
                    </a:cubicBezTo>
                    <a:lnTo>
                      <a:pt x="9115" y="4322"/>
                    </a:lnTo>
                    <a:cubicBezTo>
                      <a:pt x="9022" y="4014"/>
                      <a:pt x="8395" y="1962"/>
                      <a:pt x="7487" y="1730"/>
                    </a:cubicBezTo>
                    <a:cubicBezTo>
                      <a:pt x="7433" y="1716"/>
                      <a:pt x="7370" y="1706"/>
                      <a:pt x="7302" y="1706"/>
                    </a:cubicBezTo>
                    <a:close/>
                    <a:moveTo>
                      <a:pt x="12086" y="1"/>
                    </a:moveTo>
                    <a:cubicBezTo>
                      <a:pt x="11935" y="1"/>
                      <a:pt x="11806" y="36"/>
                      <a:pt x="11702" y="80"/>
                    </a:cubicBezTo>
                    <a:lnTo>
                      <a:pt x="11695" y="80"/>
                    </a:lnTo>
                    <a:lnTo>
                      <a:pt x="11681" y="87"/>
                    </a:lnTo>
                    <a:cubicBezTo>
                      <a:pt x="10715" y="538"/>
                      <a:pt x="10356" y="2547"/>
                      <a:pt x="10292" y="2949"/>
                    </a:cubicBezTo>
                    <a:cubicBezTo>
                      <a:pt x="10286" y="3002"/>
                      <a:pt x="10285" y="3061"/>
                      <a:pt x="10303" y="3114"/>
                    </a:cubicBezTo>
                    <a:lnTo>
                      <a:pt x="10303" y="3114"/>
                    </a:lnTo>
                    <a:cubicBezTo>
                      <a:pt x="10306" y="3111"/>
                      <a:pt x="10310" y="3108"/>
                      <a:pt x="10314" y="3104"/>
                    </a:cubicBezTo>
                    <a:cubicBezTo>
                      <a:pt x="10300" y="3048"/>
                      <a:pt x="10292" y="2992"/>
                      <a:pt x="10300" y="2935"/>
                    </a:cubicBezTo>
                    <a:cubicBezTo>
                      <a:pt x="10363" y="2540"/>
                      <a:pt x="10722" y="538"/>
                      <a:pt x="11681" y="94"/>
                    </a:cubicBezTo>
                    <a:lnTo>
                      <a:pt x="11695" y="87"/>
                    </a:lnTo>
                    <a:lnTo>
                      <a:pt x="11702" y="87"/>
                    </a:lnTo>
                    <a:cubicBezTo>
                      <a:pt x="11802" y="43"/>
                      <a:pt x="11930" y="8"/>
                      <a:pt x="12079" y="8"/>
                    </a:cubicBezTo>
                    <a:cubicBezTo>
                      <a:pt x="12265" y="8"/>
                      <a:pt x="12482" y="64"/>
                      <a:pt x="12717" y="228"/>
                    </a:cubicBezTo>
                    <a:cubicBezTo>
                      <a:pt x="13147" y="517"/>
                      <a:pt x="13218" y="870"/>
                      <a:pt x="13197" y="1109"/>
                    </a:cubicBezTo>
                    <a:cubicBezTo>
                      <a:pt x="13176" y="1398"/>
                      <a:pt x="13006" y="1716"/>
                      <a:pt x="12689" y="2040"/>
                    </a:cubicBezTo>
                    <a:cubicBezTo>
                      <a:pt x="12083" y="2674"/>
                      <a:pt x="11110" y="3189"/>
                      <a:pt x="10828" y="3330"/>
                    </a:cubicBezTo>
                    <a:cubicBezTo>
                      <a:pt x="10779" y="3351"/>
                      <a:pt x="10722" y="3365"/>
                      <a:pt x="10666" y="3365"/>
                    </a:cubicBezTo>
                    <a:cubicBezTo>
                      <a:pt x="10631" y="3365"/>
                      <a:pt x="10603" y="3365"/>
                      <a:pt x="10567" y="3358"/>
                    </a:cubicBezTo>
                    <a:cubicBezTo>
                      <a:pt x="10180" y="3711"/>
                      <a:pt x="9806" y="4084"/>
                      <a:pt x="9454" y="4472"/>
                    </a:cubicBezTo>
                    <a:lnTo>
                      <a:pt x="9432" y="4493"/>
                    </a:lnTo>
                    <a:lnTo>
                      <a:pt x="9461" y="4493"/>
                    </a:lnTo>
                    <a:cubicBezTo>
                      <a:pt x="9587" y="4486"/>
                      <a:pt x="9747" y="4480"/>
                      <a:pt x="9928" y="4480"/>
                    </a:cubicBezTo>
                    <a:cubicBezTo>
                      <a:pt x="10668" y="4480"/>
                      <a:pt x="11744" y="4578"/>
                      <a:pt x="12146" y="5099"/>
                    </a:cubicBezTo>
                    <a:cubicBezTo>
                      <a:pt x="12266" y="5254"/>
                      <a:pt x="12379" y="5536"/>
                      <a:pt x="12231" y="5938"/>
                    </a:cubicBezTo>
                    <a:cubicBezTo>
                      <a:pt x="12083" y="6333"/>
                      <a:pt x="11836" y="6453"/>
                      <a:pt x="11646" y="6488"/>
                    </a:cubicBezTo>
                    <a:cubicBezTo>
                      <a:pt x="11604" y="6495"/>
                      <a:pt x="11554" y="6502"/>
                      <a:pt x="11512" y="6502"/>
                    </a:cubicBezTo>
                    <a:cubicBezTo>
                      <a:pt x="10631" y="6502"/>
                      <a:pt x="9383" y="5127"/>
                      <a:pt x="9143" y="4853"/>
                    </a:cubicBezTo>
                    <a:lnTo>
                      <a:pt x="9136" y="4838"/>
                    </a:lnTo>
                    <a:lnTo>
                      <a:pt x="9122" y="4853"/>
                    </a:lnTo>
                    <a:cubicBezTo>
                      <a:pt x="8460" y="5642"/>
                      <a:pt x="7853" y="6488"/>
                      <a:pt x="7318" y="7369"/>
                    </a:cubicBezTo>
                    <a:lnTo>
                      <a:pt x="7304" y="7390"/>
                    </a:lnTo>
                    <a:lnTo>
                      <a:pt x="7325" y="7390"/>
                    </a:lnTo>
                    <a:cubicBezTo>
                      <a:pt x="7453" y="7383"/>
                      <a:pt x="7616" y="7377"/>
                      <a:pt x="7799" y="7377"/>
                    </a:cubicBezTo>
                    <a:cubicBezTo>
                      <a:pt x="8544" y="7377"/>
                      <a:pt x="9621" y="7474"/>
                      <a:pt x="10018" y="7989"/>
                    </a:cubicBezTo>
                    <a:cubicBezTo>
                      <a:pt x="10137" y="8152"/>
                      <a:pt x="10250" y="8434"/>
                      <a:pt x="10102" y="8828"/>
                    </a:cubicBezTo>
                    <a:cubicBezTo>
                      <a:pt x="9961" y="9230"/>
                      <a:pt x="9707" y="9350"/>
                      <a:pt x="9517" y="9385"/>
                    </a:cubicBezTo>
                    <a:cubicBezTo>
                      <a:pt x="9487" y="9390"/>
                      <a:pt x="9454" y="9395"/>
                      <a:pt x="9422" y="9395"/>
                    </a:cubicBezTo>
                    <a:cubicBezTo>
                      <a:pt x="9408" y="9395"/>
                      <a:pt x="9396" y="9394"/>
                      <a:pt x="9383" y="9392"/>
                    </a:cubicBezTo>
                    <a:cubicBezTo>
                      <a:pt x="8558" y="9392"/>
                      <a:pt x="7402" y="8180"/>
                      <a:pt x="7071" y="7806"/>
                    </a:cubicBezTo>
                    <a:lnTo>
                      <a:pt x="7064" y="7799"/>
                    </a:lnTo>
                    <a:lnTo>
                      <a:pt x="7057" y="7813"/>
                    </a:lnTo>
                    <a:cubicBezTo>
                      <a:pt x="6634" y="8539"/>
                      <a:pt x="6225" y="9336"/>
                      <a:pt x="5844" y="10175"/>
                    </a:cubicBezTo>
                    <a:lnTo>
                      <a:pt x="5837" y="10189"/>
                    </a:lnTo>
                    <a:lnTo>
                      <a:pt x="5858" y="10189"/>
                    </a:lnTo>
                    <a:cubicBezTo>
                      <a:pt x="5949" y="10186"/>
                      <a:pt x="6058" y="10183"/>
                      <a:pt x="6180" y="10183"/>
                    </a:cubicBezTo>
                    <a:cubicBezTo>
                      <a:pt x="6888" y="10183"/>
                      <a:pt x="8030" y="10267"/>
                      <a:pt x="8439" y="10802"/>
                    </a:cubicBezTo>
                    <a:cubicBezTo>
                      <a:pt x="8558" y="10957"/>
                      <a:pt x="8671" y="11239"/>
                      <a:pt x="8523" y="11641"/>
                    </a:cubicBezTo>
                    <a:cubicBezTo>
                      <a:pt x="8375" y="12036"/>
                      <a:pt x="8121" y="12163"/>
                      <a:pt x="7938" y="12191"/>
                    </a:cubicBezTo>
                    <a:cubicBezTo>
                      <a:pt x="7896" y="12198"/>
                      <a:pt x="7846" y="12205"/>
                      <a:pt x="7804" y="12205"/>
                    </a:cubicBezTo>
                    <a:cubicBezTo>
                      <a:pt x="7050" y="12205"/>
                      <a:pt x="6021" y="11190"/>
                      <a:pt x="5612" y="10753"/>
                    </a:cubicBezTo>
                    <a:lnTo>
                      <a:pt x="5598" y="10739"/>
                    </a:lnTo>
                    <a:lnTo>
                      <a:pt x="5591" y="10753"/>
                    </a:lnTo>
                    <a:cubicBezTo>
                      <a:pt x="5154" y="11775"/>
                      <a:pt x="4752" y="12868"/>
                      <a:pt x="4385" y="14017"/>
                    </a:cubicBezTo>
                    <a:lnTo>
                      <a:pt x="4385" y="14031"/>
                    </a:lnTo>
                    <a:lnTo>
                      <a:pt x="4399" y="14031"/>
                    </a:lnTo>
                    <a:cubicBezTo>
                      <a:pt x="4695" y="13978"/>
                      <a:pt x="5188" y="13907"/>
                      <a:pt x="5687" y="13907"/>
                    </a:cubicBezTo>
                    <a:cubicBezTo>
                      <a:pt x="6247" y="13907"/>
                      <a:pt x="6815" y="13996"/>
                      <a:pt x="7113" y="14299"/>
                    </a:cubicBezTo>
                    <a:cubicBezTo>
                      <a:pt x="7254" y="14447"/>
                      <a:pt x="7402" y="14707"/>
                      <a:pt x="7304" y="15123"/>
                    </a:cubicBezTo>
                    <a:cubicBezTo>
                      <a:pt x="7212" y="15532"/>
                      <a:pt x="6972" y="15687"/>
                      <a:pt x="6789" y="15744"/>
                    </a:cubicBezTo>
                    <a:cubicBezTo>
                      <a:pt x="6711" y="15765"/>
                      <a:pt x="6627" y="15779"/>
                      <a:pt x="6542" y="15779"/>
                    </a:cubicBezTo>
                    <a:cubicBezTo>
                      <a:pt x="5767" y="15779"/>
                      <a:pt x="4674" y="14919"/>
                      <a:pt x="4237" y="14545"/>
                    </a:cubicBezTo>
                    <a:lnTo>
                      <a:pt x="4223" y="14538"/>
                    </a:lnTo>
                    <a:lnTo>
                      <a:pt x="4223" y="14552"/>
                    </a:lnTo>
                    <a:cubicBezTo>
                      <a:pt x="3878" y="15694"/>
                      <a:pt x="3567" y="16907"/>
                      <a:pt x="3293" y="18155"/>
                    </a:cubicBezTo>
                    <a:lnTo>
                      <a:pt x="3293" y="18169"/>
                    </a:lnTo>
                    <a:lnTo>
                      <a:pt x="3307" y="18169"/>
                    </a:lnTo>
                    <a:cubicBezTo>
                      <a:pt x="3597" y="18096"/>
                      <a:pt x="4282" y="17951"/>
                      <a:pt x="4933" y="17951"/>
                    </a:cubicBezTo>
                    <a:cubicBezTo>
                      <a:pt x="5418" y="17951"/>
                      <a:pt x="5884" y="18032"/>
                      <a:pt x="6155" y="18281"/>
                    </a:cubicBezTo>
                    <a:cubicBezTo>
                      <a:pt x="6303" y="18422"/>
                      <a:pt x="6465" y="18676"/>
                      <a:pt x="6387" y="19092"/>
                    </a:cubicBezTo>
                    <a:cubicBezTo>
                      <a:pt x="6310" y="19508"/>
                      <a:pt x="6077" y="19677"/>
                      <a:pt x="5901" y="19741"/>
                    </a:cubicBezTo>
                    <a:cubicBezTo>
                      <a:pt x="5802" y="19776"/>
                      <a:pt x="5703" y="19790"/>
                      <a:pt x="5605" y="19790"/>
                    </a:cubicBezTo>
                    <a:cubicBezTo>
                      <a:pt x="4780" y="19790"/>
                      <a:pt x="3567" y="18881"/>
                      <a:pt x="3215" y="18599"/>
                    </a:cubicBezTo>
                    <a:lnTo>
                      <a:pt x="3201" y="18592"/>
                    </a:lnTo>
                    <a:lnTo>
                      <a:pt x="3201" y="18606"/>
                    </a:lnTo>
                    <a:cubicBezTo>
                      <a:pt x="2545" y="21785"/>
                      <a:pt x="2151" y="25006"/>
                      <a:pt x="2031" y="28249"/>
                    </a:cubicBezTo>
                    <a:cubicBezTo>
                      <a:pt x="2031" y="28348"/>
                      <a:pt x="1953" y="28425"/>
                      <a:pt x="1854" y="28425"/>
                    </a:cubicBezTo>
                    <a:cubicBezTo>
                      <a:pt x="1763" y="28418"/>
                      <a:pt x="1685" y="28341"/>
                      <a:pt x="1685" y="28249"/>
                    </a:cubicBezTo>
                    <a:cubicBezTo>
                      <a:pt x="1805" y="24915"/>
                      <a:pt x="2214" y="21602"/>
                      <a:pt x="2905" y="18338"/>
                    </a:cubicBezTo>
                    <a:lnTo>
                      <a:pt x="2912" y="18288"/>
                    </a:lnTo>
                    <a:lnTo>
                      <a:pt x="2891" y="18281"/>
                    </a:lnTo>
                    <a:lnTo>
                      <a:pt x="2827" y="18281"/>
                    </a:lnTo>
                    <a:cubicBezTo>
                      <a:pt x="2588" y="18239"/>
                      <a:pt x="515" y="17866"/>
                      <a:pt x="141" y="16963"/>
                    </a:cubicBezTo>
                    <a:cubicBezTo>
                      <a:pt x="64" y="16780"/>
                      <a:pt x="22" y="16477"/>
                      <a:pt x="268" y="16131"/>
                    </a:cubicBezTo>
                    <a:cubicBezTo>
                      <a:pt x="487" y="15816"/>
                      <a:pt x="741" y="15742"/>
                      <a:pt x="928" y="15742"/>
                    </a:cubicBezTo>
                    <a:cubicBezTo>
                      <a:pt x="946" y="15742"/>
                      <a:pt x="964" y="15742"/>
                      <a:pt x="980" y="15744"/>
                    </a:cubicBezTo>
                    <a:cubicBezTo>
                      <a:pt x="957" y="15741"/>
                      <a:pt x="933" y="15740"/>
                      <a:pt x="908" y="15740"/>
                    </a:cubicBezTo>
                    <a:cubicBezTo>
                      <a:pt x="718" y="15740"/>
                      <a:pt x="471" y="15821"/>
                      <a:pt x="247" y="16138"/>
                    </a:cubicBezTo>
                    <a:cubicBezTo>
                      <a:pt x="1" y="16498"/>
                      <a:pt x="43" y="16801"/>
                      <a:pt x="120" y="16991"/>
                    </a:cubicBezTo>
                    <a:cubicBezTo>
                      <a:pt x="501" y="17901"/>
                      <a:pt x="2588" y="18274"/>
                      <a:pt x="2820" y="18317"/>
                    </a:cubicBezTo>
                    <a:cubicBezTo>
                      <a:pt x="2831" y="18320"/>
                      <a:pt x="2841" y="18322"/>
                      <a:pt x="2852" y="18322"/>
                    </a:cubicBezTo>
                    <a:cubicBezTo>
                      <a:pt x="2863" y="18322"/>
                      <a:pt x="2873" y="18320"/>
                      <a:pt x="2884" y="18317"/>
                    </a:cubicBezTo>
                    <a:lnTo>
                      <a:pt x="2884" y="18338"/>
                    </a:lnTo>
                    <a:cubicBezTo>
                      <a:pt x="2193" y="21595"/>
                      <a:pt x="1784" y="24915"/>
                      <a:pt x="1664" y="28249"/>
                    </a:cubicBezTo>
                    <a:cubicBezTo>
                      <a:pt x="1664" y="28298"/>
                      <a:pt x="1678" y="28348"/>
                      <a:pt x="1721" y="28383"/>
                    </a:cubicBezTo>
                    <a:cubicBezTo>
                      <a:pt x="1756" y="28425"/>
                      <a:pt x="1805" y="28446"/>
                      <a:pt x="1854" y="28446"/>
                    </a:cubicBezTo>
                    <a:cubicBezTo>
                      <a:pt x="1960" y="28446"/>
                      <a:pt x="2052" y="28362"/>
                      <a:pt x="2052" y="28256"/>
                    </a:cubicBezTo>
                    <a:cubicBezTo>
                      <a:pt x="2172" y="25021"/>
                      <a:pt x="2559" y="21799"/>
                      <a:pt x="3222" y="18627"/>
                    </a:cubicBezTo>
                    <a:cubicBezTo>
                      <a:pt x="3680" y="18993"/>
                      <a:pt x="4801" y="19811"/>
                      <a:pt x="5605" y="19811"/>
                    </a:cubicBezTo>
                    <a:cubicBezTo>
                      <a:pt x="5710" y="19811"/>
                      <a:pt x="5809" y="19797"/>
                      <a:pt x="5908" y="19762"/>
                    </a:cubicBezTo>
                    <a:cubicBezTo>
                      <a:pt x="6091" y="19698"/>
                      <a:pt x="6331" y="19536"/>
                      <a:pt x="6408" y="19099"/>
                    </a:cubicBezTo>
                    <a:cubicBezTo>
                      <a:pt x="6486" y="18669"/>
                      <a:pt x="6324" y="18415"/>
                      <a:pt x="6176" y="18274"/>
                    </a:cubicBezTo>
                    <a:cubicBezTo>
                      <a:pt x="5898" y="18018"/>
                      <a:pt x="5423" y="17936"/>
                      <a:pt x="4932" y="17936"/>
                    </a:cubicBezTo>
                    <a:cubicBezTo>
                      <a:pt x="4291" y="17936"/>
                      <a:pt x="3620" y="18076"/>
                      <a:pt x="3321" y="18147"/>
                    </a:cubicBezTo>
                    <a:cubicBezTo>
                      <a:pt x="3589" y="16914"/>
                      <a:pt x="3906" y="15708"/>
                      <a:pt x="4244" y="14573"/>
                    </a:cubicBezTo>
                    <a:cubicBezTo>
                      <a:pt x="4695" y="14954"/>
                      <a:pt x="5781" y="15800"/>
                      <a:pt x="6549" y="15800"/>
                    </a:cubicBezTo>
                    <a:cubicBezTo>
                      <a:pt x="6565" y="15801"/>
                      <a:pt x="6581" y="15802"/>
                      <a:pt x="6596" y="15802"/>
                    </a:cubicBezTo>
                    <a:cubicBezTo>
                      <a:pt x="6670" y="15802"/>
                      <a:pt x="6740" y="15788"/>
                      <a:pt x="6810" y="15765"/>
                    </a:cubicBezTo>
                    <a:cubicBezTo>
                      <a:pt x="6993" y="15708"/>
                      <a:pt x="7233" y="15553"/>
                      <a:pt x="7339" y="15130"/>
                    </a:cubicBezTo>
                    <a:cubicBezTo>
                      <a:pt x="7438" y="14700"/>
                      <a:pt x="7282" y="14433"/>
                      <a:pt x="7141" y="14292"/>
                    </a:cubicBezTo>
                    <a:cubicBezTo>
                      <a:pt x="6835" y="13981"/>
                      <a:pt x="6257" y="13890"/>
                      <a:pt x="5689" y="13890"/>
                    </a:cubicBezTo>
                    <a:cubicBezTo>
                      <a:pt x="5199" y="13890"/>
                      <a:pt x="4717" y="13957"/>
                      <a:pt x="4420" y="14010"/>
                    </a:cubicBezTo>
                    <a:cubicBezTo>
                      <a:pt x="4780" y="12882"/>
                      <a:pt x="5182" y="11796"/>
                      <a:pt x="5612" y="10788"/>
                    </a:cubicBezTo>
                    <a:cubicBezTo>
                      <a:pt x="6126" y="11331"/>
                      <a:pt x="7078" y="12233"/>
                      <a:pt x="7811" y="12233"/>
                    </a:cubicBezTo>
                    <a:cubicBezTo>
                      <a:pt x="7853" y="12233"/>
                      <a:pt x="7903" y="12233"/>
                      <a:pt x="7952" y="12226"/>
                    </a:cubicBezTo>
                    <a:cubicBezTo>
                      <a:pt x="8142" y="12184"/>
                      <a:pt x="8396" y="12064"/>
                      <a:pt x="8551" y="11655"/>
                    </a:cubicBezTo>
                    <a:cubicBezTo>
                      <a:pt x="8706" y="11246"/>
                      <a:pt x="8594" y="10964"/>
                      <a:pt x="8467" y="10795"/>
                    </a:cubicBezTo>
                    <a:cubicBezTo>
                      <a:pt x="8065" y="10277"/>
                      <a:pt x="7005" y="10175"/>
                      <a:pt x="6229" y="10175"/>
                    </a:cubicBezTo>
                    <a:cubicBezTo>
                      <a:pt x="6107" y="10175"/>
                      <a:pt x="5991" y="10178"/>
                      <a:pt x="5887" y="10182"/>
                    </a:cubicBezTo>
                    <a:cubicBezTo>
                      <a:pt x="6260" y="9350"/>
                      <a:pt x="6662" y="8568"/>
                      <a:pt x="7078" y="7848"/>
                    </a:cubicBezTo>
                    <a:cubicBezTo>
                      <a:pt x="7423" y="8229"/>
                      <a:pt x="8565" y="9428"/>
                      <a:pt x="9397" y="9428"/>
                    </a:cubicBezTo>
                    <a:cubicBezTo>
                      <a:pt x="9440" y="9428"/>
                      <a:pt x="9489" y="9420"/>
                      <a:pt x="9531" y="9413"/>
                    </a:cubicBezTo>
                    <a:cubicBezTo>
                      <a:pt x="9729" y="9378"/>
                      <a:pt x="9982" y="9258"/>
                      <a:pt x="10137" y="8849"/>
                    </a:cubicBezTo>
                    <a:cubicBezTo>
                      <a:pt x="10292" y="8434"/>
                      <a:pt x="10173" y="8152"/>
                      <a:pt x="10053" y="7989"/>
                    </a:cubicBezTo>
                    <a:cubicBezTo>
                      <a:pt x="9647" y="7464"/>
                      <a:pt x="8564" y="7364"/>
                      <a:pt x="7816" y="7364"/>
                    </a:cubicBezTo>
                    <a:cubicBezTo>
                      <a:pt x="7642" y="7364"/>
                      <a:pt x="7485" y="7370"/>
                      <a:pt x="7360" y="7376"/>
                    </a:cubicBezTo>
                    <a:cubicBezTo>
                      <a:pt x="7889" y="6495"/>
                      <a:pt x="8481" y="5663"/>
                      <a:pt x="9129" y="4881"/>
                    </a:cubicBezTo>
                    <a:cubicBezTo>
                      <a:pt x="9482" y="5283"/>
                      <a:pt x="10652" y="6530"/>
                      <a:pt x="11512" y="6530"/>
                    </a:cubicBezTo>
                    <a:cubicBezTo>
                      <a:pt x="11561" y="6530"/>
                      <a:pt x="11604" y="6530"/>
                      <a:pt x="11653" y="6523"/>
                    </a:cubicBezTo>
                    <a:cubicBezTo>
                      <a:pt x="11843" y="6488"/>
                      <a:pt x="12104" y="6368"/>
                      <a:pt x="12252" y="5952"/>
                    </a:cubicBezTo>
                    <a:cubicBezTo>
                      <a:pt x="12407" y="5536"/>
                      <a:pt x="12294" y="5261"/>
                      <a:pt x="12168" y="5092"/>
                    </a:cubicBezTo>
                    <a:cubicBezTo>
                      <a:pt x="11764" y="4568"/>
                      <a:pt x="10674" y="4467"/>
                      <a:pt x="9927" y="4467"/>
                    </a:cubicBezTo>
                    <a:cubicBezTo>
                      <a:pt x="9760" y="4467"/>
                      <a:pt x="9610" y="4472"/>
                      <a:pt x="9489" y="4479"/>
                    </a:cubicBezTo>
                    <a:cubicBezTo>
                      <a:pt x="9834" y="4098"/>
                      <a:pt x="10201" y="3732"/>
                      <a:pt x="10581" y="3386"/>
                    </a:cubicBezTo>
                    <a:cubicBezTo>
                      <a:pt x="10610" y="3393"/>
                      <a:pt x="10645" y="3400"/>
                      <a:pt x="10673" y="3400"/>
                    </a:cubicBezTo>
                    <a:cubicBezTo>
                      <a:pt x="10737" y="3400"/>
                      <a:pt x="10793" y="3386"/>
                      <a:pt x="10849" y="3358"/>
                    </a:cubicBezTo>
                    <a:cubicBezTo>
                      <a:pt x="11131" y="3217"/>
                      <a:pt x="12104" y="2703"/>
                      <a:pt x="12717" y="2068"/>
                    </a:cubicBezTo>
                    <a:cubicBezTo>
                      <a:pt x="13035" y="1737"/>
                      <a:pt x="13211" y="1413"/>
                      <a:pt x="13232" y="1116"/>
                    </a:cubicBezTo>
                    <a:cubicBezTo>
                      <a:pt x="13246" y="870"/>
                      <a:pt x="13176" y="517"/>
                      <a:pt x="12739" y="221"/>
                    </a:cubicBezTo>
                    <a:cubicBezTo>
                      <a:pt x="12496" y="57"/>
                      <a:pt x="12274" y="1"/>
                      <a:pt x="12086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8563600" y="2883125"/>
                <a:ext cx="3870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809" extrusionOk="0">
                    <a:moveTo>
                      <a:pt x="1262" y="452"/>
                    </a:moveTo>
                    <a:lnTo>
                      <a:pt x="643" y="0"/>
                    </a:lnTo>
                    <a:lnTo>
                      <a:pt x="0" y="1166"/>
                    </a:lnTo>
                    <a:lnTo>
                      <a:pt x="1548" y="18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sp>
          <p:nvSpPr>
            <p:cNvPr id="1888" name="Google Shape;1888;p40"/>
            <p:cNvSpPr/>
            <p:nvPr/>
          </p:nvSpPr>
          <p:spPr>
            <a:xfrm>
              <a:off x="8402275" y="3306975"/>
              <a:ext cx="38700" cy="39300"/>
            </a:xfrm>
            <a:custGeom>
              <a:avLst/>
              <a:gdLst/>
              <a:ahLst/>
              <a:cxnLst/>
              <a:rect l="l" t="t" r="r" b="b"/>
              <a:pathLst>
                <a:path w="1548" h="1572" extrusionOk="0">
                  <a:moveTo>
                    <a:pt x="1285" y="786"/>
                  </a:moveTo>
                  <a:lnTo>
                    <a:pt x="642" y="0"/>
                  </a:lnTo>
                  <a:lnTo>
                    <a:pt x="0" y="929"/>
                  </a:lnTo>
                  <a:lnTo>
                    <a:pt x="1548" y="1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295</Words>
  <Application>Microsoft Office PowerPoint</Application>
  <PresentationFormat>On-screen Show (16:9)</PresentationFormat>
  <Paragraphs>28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Bebas Neue</vt:lpstr>
      <vt:lpstr>Fira Sans</vt:lpstr>
      <vt:lpstr>Arial</vt:lpstr>
      <vt:lpstr>Century Gothic</vt:lpstr>
      <vt:lpstr>Thesis Statement on How Nations Use Digital Espionage by Slidesgo</vt:lpstr>
      <vt:lpstr>  আন্তর্জাতিক সম্প্রদায়ের কাছে  স্বীকৃতি আদায়       </vt:lpstr>
      <vt:lpstr>PowerPoint Presentation</vt:lpstr>
      <vt:lpstr>আন্তর্জাতিক স্বীকৃতির গুরুত্ব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saif</dc:creator>
  <cp:lastModifiedBy>Md.Abdullah Al Saif Saif</cp:lastModifiedBy>
  <cp:revision>5</cp:revision>
  <cp:lastPrinted>2025-05-15T18:04:14Z</cp:lastPrinted>
  <dcterms:modified xsi:type="dcterms:W3CDTF">2025-05-15T18:30:23Z</dcterms:modified>
</cp:coreProperties>
</file>