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D. FARDIN RAHAMAN" initials="" lastIdx="1" clrIdx="0">
    <p:extLst>
      <p:ext uri="{19B8F6BF-5375-455C-9EA6-DF929625EA0E}">
        <p15:presenceInfo xmlns:p15="http://schemas.microsoft.com/office/powerpoint/2012/main" userId="S::241311048@vu.edu.bd::4cf3e1bc-f16c-4d2b-82a9-ee11c73d6a2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7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commentAuthors" Target="commentAuthor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1T13:05:09.763" idx="1">
    <p:pos x="7644" y="1482"/>
    <p:text>তথ্যঃ গুগল, </p:text>
    <p:extLst>
      <p:ext uri="{C676402C-5697-4E1C-873F-D02D1690AC5C}">
        <p15:threadingInfo xmlns:p15="http://schemas.microsoft.com/office/powerpoint/2012/main" timeZoneBias="-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6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65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0652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06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42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19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91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24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36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5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97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9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8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3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79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30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531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43F4-F202-7C42-3C8A-1873994E0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004" y="61124"/>
            <a:ext cx="10513155" cy="2011508"/>
          </a:xfrm>
        </p:spPr>
        <p:txBody>
          <a:bodyPr>
            <a:normAutofit/>
          </a:bodyPr>
          <a:lstStyle/>
          <a:p>
            <a:pPr algn="ctr"/>
            <a:r>
              <a:rPr lang="en-GB" b="1" u="sng" dirty="0" err="1"/>
              <a:t>প্রবাসী</a:t>
            </a:r>
            <a:r>
              <a:rPr lang="en-GB" b="1" u="sng" dirty="0"/>
              <a:t> </a:t>
            </a:r>
            <a:r>
              <a:rPr lang="en-GB" b="1" u="sng" dirty="0" err="1"/>
              <a:t>সরকার</a:t>
            </a:r>
            <a:r>
              <a:rPr lang="en-GB" b="1" u="sng" dirty="0"/>
              <a:t> </a:t>
            </a:r>
            <a:r>
              <a:rPr lang="en-GB" b="1" u="sng" dirty="0" err="1"/>
              <a:t>হিসেবে</a:t>
            </a:r>
            <a:r>
              <a:rPr lang="en-GB" b="1" u="sng" dirty="0"/>
              <a:t> </a:t>
            </a:r>
            <a:r>
              <a:rPr lang="en-GB" b="1" u="sng" dirty="0" err="1"/>
              <a:t>মুজিবনগর</a:t>
            </a:r>
            <a:r>
              <a:rPr lang="en-GB" b="1" u="sng" dirty="0"/>
              <a:t> </a:t>
            </a:r>
            <a:r>
              <a:rPr lang="en-GB" b="1" u="sng" dirty="0" err="1"/>
              <a:t>সরকারের</a:t>
            </a:r>
            <a:r>
              <a:rPr lang="en-GB" b="1" u="sng" dirty="0"/>
              <a:t> </a:t>
            </a:r>
            <a:r>
              <a:rPr lang="en-GB" b="1" u="sng" dirty="0" err="1"/>
              <a:t>কার্যক্রম</a:t>
            </a:r>
            <a:endParaRPr lang="en-US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11F4B-9D36-E965-C0E5-70DF0259B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7615" y="2554941"/>
            <a:ext cx="7314385" cy="1809242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প্রবাসী সরকার হিসেবে মুজিবনগর সরকারের কার্যক্রম সম্পর্কে সংক্ষিপ্ত ও</a:t>
            </a:r>
          </a:p>
          <a:p>
            <a:r>
              <a:rPr lang="en-GB">
                <a:solidFill>
                  <a:schemeClr val="bg1"/>
                </a:solidFill>
              </a:rPr>
              <a:t>তথ্যবহুল  আলোচনা করা হলোঃ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2DCDB7-904D-35F8-312C-74C85E97A332}"/>
              </a:ext>
            </a:extLst>
          </p:cNvPr>
          <p:cNvSpPr txBox="1"/>
          <p:nvPr/>
        </p:nvSpPr>
        <p:spPr>
          <a:xfrm>
            <a:off x="4877615" y="3804252"/>
            <a:ext cx="7314385" cy="31393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r>
              <a:rPr lang="en-GB" dirty="0">
                <a:solidFill>
                  <a:srgbClr val="00B0F0"/>
                </a:solidFill>
              </a:rPr>
              <a:t>   ***</a:t>
            </a:r>
            <a:r>
              <a:rPr lang="en-GB" dirty="0" err="1">
                <a:solidFill>
                  <a:srgbClr val="00B0F0"/>
                </a:solidFill>
              </a:rPr>
              <a:t>উপস্থাপনায়</a:t>
            </a:r>
            <a:r>
              <a:rPr lang="en-GB" dirty="0">
                <a:solidFill>
                  <a:srgbClr val="00B0F0"/>
                </a:solidFill>
              </a:rPr>
              <a:t>***</a:t>
            </a:r>
          </a:p>
          <a:p>
            <a:pPr algn="l"/>
            <a:endParaRPr lang="en-GB" dirty="0"/>
          </a:p>
          <a:p>
            <a:pPr algn="l"/>
            <a:r>
              <a:rPr lang="en-GB" dirty="0" err="1">
                <a:solidFill>
                  <a:schemeClr val="bg1"/>
                </a:solidFill>
              </a:rPr>
              <a:t>নাম</a:t>
            </a:r>
            <a:r>
              <a:rPr lang="en-GB" dirty="0">
                <a:solidFill>
                  <a:schemeClr val="bg1"/>
                </a:solidFill>
              </a:rPr>
              <a:t> :</a:t>
            </a:r>
            <a:r>
              <a:rPr lang="en-GB" dirty="0" err="1">
                <a:solidFill>
                  <a:schemeClr val="bg1"/>
                </a:solidFill>
              </a:rPr>
              <a:t>মোঃফারদিন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রহমান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  <a:p>
            <a:pPr algn="l"/>
            <a:r>
              <a:rPr lang="en-GB" dirty="0">
                <a:solidFill>
                  <a:schemeClr val="bg1"/>
                </a:solidFill>
              </a:rPr>
              <a:t>আইডিঃ২৪১৩-১১০৪৮ 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  <a:p>
            <a:pPr algn="l"/>
            <a:r>
              <a:rPr lang="en-GB" dirty="0" err="1">
                <a:solidFill>
                  <a:schemeClr val="bg1"/>
                </a:solidFill>
              </a:rPr>
              <a:t>বিভাগঃ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কম্পিউটার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সায়েন্স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এন্ড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ইঞ্জিনিয়ারিং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  <a:p>
            <a:pPr algn="l"/>
            <a:r>
              <a:rPr lang="en-GB" dirty="0" err="1">
                <a:solidFill>
                  <a:schemeClr val="bg1"/>
                </a:solidFill>
              </a:rPr>
              <a:t>সেকশনঃ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বি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38A4A9-7DF1-D0C5-12FC-7D2AA68CE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021" y="2554941"/>
            <a:ext cx="4987636" cy="430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2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6F4A-7EA7-4859-5AA8-54C1D52ED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25" y="789902"/>
            <a:ext cx="9613861" cy="1080938"/>
          </a:xfrm>
        </p:spPr>
        <p:txBody>
          <a:bodyPr/>
          <a:lstStyle/>
          <a:p>
            <a:r>
              <a:rPr lang="en-GB" b="1" i="1" dirty="0" err="1"/>
              <a:t>ভূমিকা</a:t>
            </a:r>
            <a:r>
              <a:rPr lang="en-GB" b="1" i="1" dirty="0"/>
              <a:t> ( Introduction) 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F9BD7-37BD-BC2D-A246-2917ADF5A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35" y="2275750"/>
            <a:ext cx="8523881" cy="4582250"/>
          </a:xfrm>
        </p:spPr>
        <p:txBody>
          <a:bodyPr/>
          <a:lstStyle/>
          <a:p>
            <a:r>
              <a:rPr lang="as-IN" dirty="0"/>
              <a:t>মুজিবনগর সরকার গঠিত হয় ১৭ এপ্রিল ১৯৭১ সালে</a:t>
            </a:r>
            <a:r>
              <a:rPr lang="en-GB" dirty="0"/>
              <a:t>র </a:t>
            </a:r>
            <a:r>
              <a:rPr lang="en-GB" dirty="0" err="1"/>
              <a:t>কুষ্টিয়ার</a:t>
            </a:r>
            <a:r>
              <a:rPr lang="en-GB" dirty="0"/>
              <a:t> </a:t>
            </a:r>
            <a:r>
              <a:rPr lang="as-IN" dirty="0"/>
              <a:t> মেহেরপুর জেলার বৈদ্যনাথতলায়।</a:t>
            </a:r>
          </a:p>
          <a:p>
            <a:endParaRPr lang="as-IN" dirty="0"/>
          </a:p>
          <a:p>
            <a:r>
              <a:rPr lang="as-IN" dirty="0"/>
              <a:t>- বঙ্গবন্ধু শেখ মুজিবুর রহমানকে রাষ্ট্রপতি ঘোষণা করা হয় (যদিও তিনি বন্দী ছিলেন)।</a:t>
            </a:r>
          </a:p>
          <a:p>
            <a:r>
              <a:rPr lang="as-IN" dirty="0"/>
              <a:t>- সৈয়দ নজরুল ইসলাম হন অস্থায়ী রাষ্ট্রপতি।</a:t>
            </a:r>
          </a:p>
          <a:p>
            <a:r>
              <a:rPr lang="as-IN" dirty="0"/>
              <a:t>- তাজউদ্দীন আহমদ প্রধানমন্ত্রী হিসেবে দায়িত্ব পালন করেন।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34C10C-7A4B-F9A2-7F3C-0C2B668FB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485" y="2047620"/>
            <a:ext cx="3667380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F040AA-5B0D-7B7F-919C-DACE7A2B7FFC}"/>
              </a:ext>
            </a:extLst>
          </p:cNvPr>
          <p:cNvSpPr txBox="1"/>
          <p:nvPr/>
        </p:nvSpPr>
        <p:spPr>
          <a:xfrm>
            <a:off x="8393484" y="5653400"/>
            <a:ext cx="2578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s-IN" dirty="0"/>
              <a:t>তথ্যঃ গুগল, চ্যাটজিট্পি,  উইকিপিডিয়া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3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912C-DDA0-A04E-516B-1C630EED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s-IN"/>
              <a:t>মুজিবনগর সরকারের কার্যক্রম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4E503-A92D-A24B-88B1-C78FE74C3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43483"/>
            <a:ext cx="8288278" cy="4814517"/>
          </a:xfrm>
        </p:spPr>
        <p:txBody>
          <a:bodyPr>
            <a:normAutofit/>
          </a:bodyPr>
          <a:lstStyle/>
          <a:p>
            <a:r>
              <a:rPr lang="as-IN" dirty="0"/>
              <a:t>**মুক্তিযুদ্ধ পরিচালনা:**</a:t>
            </a:r>
          </a:p>
          <a:p>
            <a:pPr marL="0" indent="0">
              <a:buNone/>
            </a:pPr>
            <a:r>
              <a:rPr lang="en-GB" dirty="0"/>
              <a:t>মুজিবনগর সরকার (গঠিত ১৭ এপ্রিল ১৯৭১) ছিল বাংলাদেশের অস্থায়ী সরকার, যা স্বাধীনতা যুদ্ধ চলাকালীন মুক্তিযুদ্ধ পরিচালনা ও নেতৃত্ব প্রদানের মূল কেন্দ্র ছিল। এ সরকারের কার্যক্রমগুলো ছিল বহুস্তরভিত্তিক ও গুরুত্বপূর্ণ। নিচে মুজিবনগর সরকারের কিছু প্রধান কার্যক্রম ব্যাখ্যা করা হলো:
</a:t>
            </a:r>
            <a:r>
              <a:rPr lang="en-GB" dirty="0" err="1"/>
              <a:t>মুক্তিযোদ্ধাদের</a:t>
            </a:r>
            <a:r>
              <a:rPr lang="en-GB" dirty="0"/>
              <a:t> </a:t>
            </a:r>
            <a:r>
              <a:rPr lang="en-GB" dirty="0" err="1"/>
              <a:t>সংগঠিত</a:t>
            </a:r>
            <a:r>
              <a:rPr lang="en-GB" dirty="0"/>
              <a:t> </a:t>
            </a:r>
            <a:r>
              <a:rPr lang="en-GB" dirty="0" err="1"/>
              <a:t>করতে</a:t>
            </a:r>
            <a:r>
              <a:rPr lang="en-GB" dirty="0"/>
              <a:t> </a:t>
            </a:r>
            <a:r>
              <a:rPr lang="en-GB" dirty="0" err="1"/>
              <a:t>গুরুত্বপূর্ণ</a:t>
            </a:r>
            <a:r>
              <a:rPr lang="en-GB" dirty="0"/>
              <a:t> </a:t>
            </a:r>
            <a:r>
              <a:rPr lang="en-GB" dirty="0" err="1"/>
              <a:t>ভূমিকা</a:t>
            </a:r>
            <a:r>
              <a:rPr lang="en-GB" dirty="0"/>
              <a:t> </a:t>
            </a:r>
            <a:r>
              <a:rPr lang="en-GB" dirty="0" err="1"/>
              <a:t>রাখে</a:t>
            </a:r>
            <a:r>
              <a:rPr lang="en-GB" dirty="0"/>
              <a:t>।।</a:t>
            </a:r>
            <a:r>
              <a:rPr lang="en-GB" dirty="0" err="1"/>
              <a:t>তিনটি</a:t>
            </a:r>
            <a:r>
              <a:rPr lang="en-GB" dirty="0"/>
              <a:t> </a:t>
            </a:r>
            <a:r>
              <a:rPr lang="en-GB" dirty="0" err="1"/>
              <a:t>সেক্টরে</a:t>
            </a:r>
            <a:r>
              <a:rPr lang="en-GB" dirty="0"/>
              <a:t> </a:t>
            </a:r>
            <a:r>
              <a:rPr lang="en-GB" dirty="0" err="1"/>
              <a:t>মুক্তিবাহিনী</a:t>
            </a:r>
            <a:r>
              <a:rPr lang="en-GB" dirty="0"/>
              <a:t> </a:t>
            </a:r>
            <a:r>
              <a:rPr lang="en-GB" dirty="0" err="1"/>
              <a:t>পরিচালনার</a:t>
            </a:r>
            <a:r>
              <a:rPr lang="en-GB" dirty="0"/>
              <a:t> </a:t>
            </a:r>
            <a:r>
              <a:rPr lang="en-GB" dirty="0" err="1"/>
              <a:t>মূলনীতি</a:t>
            </a:r>
            <a:r>
              <a:rPr lang="en-GB" dirty="0"/>
              <a:t> </a:t>
            </a:r>
            <a:r>
              <a:rPr lang="en-GB" dirty="0" err="1"/>
              <a:t>নির্ধারণ</a:t>
            </a:r>
            <a:r>
              <a:rPr lang="en-GB" dirty="0"/>
              <a:t> </a:t>
            </a:r>
            <a:r>
              <a:rPr lang="en-GB" dirty="0" err="1"/>
              <a:t>করে।দেশের</a:t>
            </a:r>
            <a:r>
              <a:rPr lang="en-GB" dirty="0"/>
              <a:t> </a:t>
            </a:r>
            <a:r>
              <a:rPr lang="en-GB" dirty="0" err="1"/>
              <a:t>স্বাধীনতা</a:t>
            </a:r>
            <a:r>
              <a:rPr lang="en-GB" dirty="0"/>
              <a:t> </a:t>
            </a:r>
            <a:r>
              <a:rPr lang="en-GB" dirty="0" err="1"/>
              <a:t>সংগ্রামের</a:t>
            </a:r>
            <a:r>
              <a:rPr lang="en-GB" dirty="0"/>
              <a:t> </a:t>
            </a:r>
            <a:r>
              <a:rPr lang="en-GB" dirty="0" err="1"/>
              <a:t>পক্ষে</a:t>
            </a:r>
            <a:r>
              <a:rPr lang="en-GB" dirty="0"/>
              <a:t> </a:t>
            </a:r>
            <a:r>
              <a:rPr lang="en-GB" dirty="0" err="1"/>
              <a:t>জনমত</a:t>
            </a:r>
            <a:r>
              <a:rPr lang="en-GB" dirty="0"/>
              <a:t> </a:t>
            </a:r>
            <a:r>
              <a:rPr lang="en-GB" dirty="0" err="1"/>
              <a:t>গড়ে</a:t>
            </a:r>
            <a:r>
              <a:rPr lang="en-GB" dirty="0"/>
              <a:t> </a:t>
            </a:r>
            <a:r>
              <a:rPr lang="en-GB" dirty="0" err="1"/>
              <a:t>তোলে</a:t>
            </a:r>
            <a:r>
              <a:rPr lang="en-GB" dirty="0"/>
              <a:t>।।</a:t>
            </a:r>
            <a:r>
              <a:rPr lang="en-GB" dirty="0" err="1"/>
              <a:t>পাকিস্তানি</a:t>
            </a:r>
            <a:r>
              <a:rPr lang="en-GB" dirty="0"/>
              <a:t> </a:t>
            </a:r>
            <a:r>
              <a:rPr lang="en-GB" dirty="0" err="1"/>
              <a:t>সেনাবাহিনীর</a:t>
            </a:r>
            <a:r>
              <a:rPr lang="en-GB" dirty="0"/>
              <a:t> </a:t>
            </a:r>
            <a:r>
              <a:rPr lang="en-GB" dirty="0" err="1"/>
              <a:t>নৃশংসতা</a:t>
            </a:r>
            <a:r>
              <a:rPr lang="en-GB" dirty="0"/>
              <a:t> </a:t>
            </a:r>
            <a:r>
              <a:rPr lang="en-GB" dirty="0" err="1"/>
              <a:t>তথ্যচিত্রের</a:t>
            </a:r>
            <a:r>
              <a:rPr lang="en-GB" dirty="0"/>
              <a:t> </a:t>
            </a:r>
            <a:r>
              <a:rPr lang="en-GB" dirty="0" err="1"/>
              <a:t>মাধ্যমে</a:t>
            </a:r>
            <a:r>
              <a:rPr lang="en-GB" dirty="0"/>
              <a:t> </a:t>
            </a:r>
            <a:r>
              <a:rPr lang="en-GB" dirty="0" err="1"/>
              <a:t>তুলে</a:t>
            </a:r>
            <a:r>
              <a:rPr lang="en-GB" dirty="0"/>
              <a:t> </a:t>
            </a:r>
            <a:r>
              <a:rPr lang="en-GB" dirty="0" err="1"/>
              <a:t>ধরে।দেশের</a:t>
            </a:r>
            <a:r>
              <a:rPr lang="en-GB" dirty="0"/>
              <a:t> </a:t>
            </a:r>
            <a:r>
              <a:rPr lang="en-GB" dirty="0" err="1"/>
              <a:t>ভেতরে</a:t>
            </a:r>
            <a:r>
              <a:rPr lang="en-GB" dirty="0"/>
              <a:t> </a:t>
            </a:r>
            <a:r>
              <a:rPr lang="en-GB" dirty="0" err="1"/>
              <a:t>গেরিলা</a:t>
            </a:r>
            <a:r>
              <a:rPr lang="en-GB" dirty="0"/>
              <a:t> </a:t>
            </a:r>
            <a:r>
              <a:rPr lang="en-GB" dirty="0" err="1"/>
              <a:t>যুদ্ধ</a:t>
            </a:r>
            <a:r>
              <a:rPr lang="en-GB" dirty="0"/>
              <a:t> </a:t>
            </a:r>
            <a:r>
              <a:rPr lang="en-GB" dirty="0" err="1"/>
              <a:t>পরিচালনা</a:t>
            </a:r>
            <a:r>
              <a:rPr lang="en-GB" dirty="0"/>
              <a:t> </a:t>
            </a:r>
            <a:r>
              <a:rPr lang="en-GB" dirty="0" err="1"/>
              <a:t>করে।ছাত্র</a:t>
            </a:r>
            <a:r>
              <a:rPr lang="en-GB" dirty="0"/>
              <a:t>, </a:t>
            </a:r>
            <a:r>
              <a:rPr lang="en-GB" dirty="0" err="1"/>
              <a:t>যুব</a:t>
            </a:r>
            <a:r>
              <a:rPr lang="en-GB" dirty="0"/>
              <a:t> ও </a:t>
            </a:r>
            <a:r>
              <a:rPr lang="en-GB" dirty="0" err="1"/>
              <a:t>স্বেচ্ছাসেবক</a:t>
            </a:r>
            <a:r>
              <a:rPr lang="en-GB" dirty="0"/>
              <a:t> </a:t>
            </a:r>
            <a:r>
              <a:rPr lang="en-GB" dirty="0" err="1"/>
              <a:t>সংগঠনকে</a:t>
            </a:r>
            <a:r>
              <a:rPr lang="en-GB" dirty="0"/>
              <a:t> </a:t>
            </a:r>
            <a:r>
              <a:rPr lang="en-GB" dirty="0" err="1"/>
              <a:t>সক্রিয়</a:t>
            </a:r>
            <a:r>
              <a:rPr lang="en-GB" dirty="0"/>
              <a:t> </a:t>
            </a:r>
            <a:r>
              <a:rPr lang="en-GB" dirty="0" err="1"/>
              <a:t>করে।ভারতীয়</a:t>
            </a:r>
            <a:r>
              <a:rPr lang="en-GB" dirty="0"/>
              <a:t> </a:t>
            </a:r>
            <a:r>
              <a:rPr lang="en-GB" dirty="0" err="1"/>
              <a:t>মিত্রবাহিনীর</a:t>
            </a:r>
            <a:r>
              <a:rPr lang="en-GB" dirty="0"/>
              <a:t> </a:t>
            </a:r>
            <a:r>
              <a:rPr lang="en-GB" dirty="0" err="1"/>
              <a:t>সঙ্গে</a:t>
            </a:r>
            <a:r>
              <a:rPr lang="en-GB" dirty="0"/>
              <a:t> </a:t>
            </a:r>
            <a:r>
              <a:rPr lang="en-GB" dirty="0" err="1"/>
              <a:t>সমন্বয়</a:t>
            </a:r>
            <a:r>
              <a:rPr lang="en-GB" dirty="0"/>
              <a:t> </a:t>
            </a:r>
            <a:r>
              <a:rPr lang="en-GB" dirty="0" err="1"/>
              <a:t>সাধন</a:t>
            </a:r>
            <a:r>
              <a:rPr lang="en-GB" dirty="0"/>
              <a:t> </a:t>
            </a:r>
            <a:r>
              <a:rPr lang="en-GB" dirty="0" err="1"/>
              <a:t>করে</a:t>
            </a:r>
            <a:r>
              <a:rPr lang="en-GB" dirty="0"/>
              <a:t>।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E237F3-434F-031A-35F3-BCB531BF8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331" y="2043483"/>
            <a:ext cx="3793701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F9BB63-2B25-9307-1E21-16E6AE62E255}"/>
              </a:ext>
            </a:extLst>
          </p:cNvPr>
          <p:cNvSpPr txBox="1"/>
          <p:nvPr/>
        </p:nvSpPr>
        <p:spPr>
          <a:xfrm>
            <a:off x="8162364" y="5818909"/>
            <a:ext cx="3316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s-IN"/>
              <a:t>তথ্যঃ গুগল, চ্যাটজিট্পি,  উইকিপিডিয়া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90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4819-B51E-EAC3-B18E-38EE6D02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মুজিবনগর</a:t>
            </a:r>
            <a:r>
              <a:rPr lang="en-GB" dirty="0"/>
              <a:t> </a:t>
            </a:r>
            <a:r>
              <a:rPr lang="en-GB" dirty="0" err="1"/>
              <a:t>সরকারের</a:t>
            </a:r>
            <a:r>
              <a:rPr lang="en-GB" dirty="0"/>
              <a:t> </a:t>
            </a:r>
            <a:r>
              <a:rPr lang="en-GB" dirty="0" err="1"/>
              <a:t>প্রশাসনিক</a:t>
            </a:r>
            <a:r>
              <a:rPr lang="en-GB" dirty="0"/>
              <a:t> </a:t>
            </a:r>
            <a:r>
              <a:rPr lang="en-GB" dirty="0" err="1"/>
              <a:t>কার্যক্রম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C66C-599C-EDBF-E262-77CA12BB4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06745"/>
            <a:ext cx="8805969" cy="482119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
</a:t>
            </a:r>
            <a:r>
              <a:rPr lang="en-GB" dirty="0" err="1"/>
              <a:t>দেশ-বিদেশে</a:t>
            </a:r>
            <a:r>
              <a:rPr lang="en-GB" dirty="0"/>
              <a:t> </a:t>
            </a:r>
            <a:r>
              <a:rPr lang="en-GB" dirty="0" err="1"/>
              <a:t>ছড়িয়ে</a:t>
            </a:r>
            <a:r>
              <a:rPr lang="en-GB" dirty="0"/>
              <a:t> </a:t>
            </a:r>
            <a:r>
              <a:rPr lang="en-GB" dirty="0" err="1"/>
              <a:t>থাকা</a:t>
            </a:r>
            <a:r>
              <a:rPr lang="en-GB" dirty="0"/>
              <a:t> </a:t>
            </a:r>
            <a:r>
              <a:rPr lang="en-GB" dirty="0" err="1"/>
              <a:t>শরণার্থীদের</a:t>
            </a:r>
            <a:r>
              <a:rPr lang="en-GB" dirty="0"/>
              <a:t> </a:t>
            </a:r>
            <a:r>
              <a:rPr lang="en-GB" dirty="0" err="1"/>
              <a:t>সহায়তা</a:t>
            </a:r>
            <a:r>
              <a:rPr lang="en-GB" dirty="0"/>
              <a:t> ও </a:t>
            </a:r>
            <a:r>
              <a:rPr lang="en-GB" dirty="0" err="1"/>
              <a:t>ব্যবস্থাপনা</a:t>
            </a:r>
            <a:r>
              <a:rPr lang="en-GB" dirty="0"/>
              <a:t> </a:t>
            </a:r>
            <a:r>
              <a:rPr lang="en-GB" dirty="0" err="1"/>
              <a:t>করে</a:t>
            </a:r>
            <a:r>
              <a:rPr lang="en-GB" dirty="0"/>
              <a:t>।
</a:t>
            </a:r>
            <a:r>
              <a:rPr lang="en-GB" dirty="0" err="1"/>
              <a:t>যুদ্ধকালীন</a:t>
            </a:r>
            <a:r>
              <a:rPr lang="en-GB" dirty="0"/>
              <a:t> </a:t>
            </a:r>
            <a:r>
              <a:rPr lang="en-GB" dirty="0" err="1"/>
              <a:t>সময়ে</a:t>
            </a:r>
            <a:r>
              <a:rPr lang="en-GB" dirty="0"/>
              <a:t> </a:t>
            </a:r>
            <a:r>
              <a:rPr lang="en-GB" dirty="0" err="1"/>
              <a:t>প্রশাসনিক</a:t>
            </a:r>
            <a:r>
              <a:rPr lang="en-GB" dirty="0"/>
              <a:t> </a:t>
            </a:r>
            <a:r>
              <a:rPr lang="en-GB" dirty="0" err="1"/>
              <a:t>সিদ্ধান্ত</a:t>
            </a:r>
            <a:r>
              <a:rPr lang="en-GB" dirty="0"/>
              <a:t> </a:t>
            </a:r>
            <a:r>
              <a:rPr lang="en-GB" dirty="0" err="1"/>
              <a:t>গ্রহণ</a:t>
            </a:r>
            <a:r>
              <a:rPr lang="en-GB" dirty="0"/>
              <a:t> </a:t>
            </a:r>
            <a:r>
              <a:rPr lang="en-GB" dirty="0" err="1"/>
              <a:t>করে</a:t>
            </a:r>
            <a:r>
              <a:rPr lang="en-GB" dirty="0"/>
              <a:t> </a:t>
            </a:r>
            <a:r>
              <a:rPr lang="en-GB" dirty="0" err="1"/>
              <a:t>এবং</a:t>
            </a:r>
            <a:r>
              <a:rPr lang="en-GB" dirty="0"/>
              <a:t> </a:t>
            </a:r>
            <a:r>
              <a:rPr lang="en-GB" dirty="0" err="1"/>
              <a:t>পরবর্তী</a:t>
            </a:r>
            <a:r>
              <a:rPr lang="en-GB" dirty="0"/>
              <a:t> </a:t>
            </a:r>
            <a:r>
              <a:rPr lang="en-GB" dirty="0" err="1"/>
              <a:t>স্বাধীন</a:t>
            </a:r>
            <a:r>
              <a:rPr lang="en-GB" dirty="0"/>
              <a:t> </a:t>
            </a:r>
            <a:r>
              <a:rPr lang="en-GB" dirty="0" err="1"/>
              <a:t>বাংলাদেশের</a:t>
            </a:r>
            <a:r>
              <a:rPr lang="en-GB" dirty="0"/>
              <a:t> </a:t>
            </a:r>
            <a:r>
              <a:rPr lang="en-GB" dirty="0" err="1"/>
              <a:t>জন্য</a:t>
            </a:r>
            <a:r>
              <a:rPr lang="en-GB" dirty="0"/>
              <a:t> </a:t>
            </a:r>
            <a:r>
              <a:rPr lang="en-GB" dirty="0" err="1"/>
              <a:t>প্রশাসনিক</a:t>
            </a:r>
            <a:r>
              <a:rPr lang="en-GB" dirty="0"/>
              <a:t> </a:t>
            </a:r>
            <a:r>
              <a:rPr lang="en-GB" dirty="0" err="1"/>
              <a:t>ভিত্তি</a:t>
            </a:r>
            <a:r>
              <a:rPr lang="en-GB" dirty="0"/>
              <a:t> </a:t>
            </a:r>
            <a:r>
              <a:rPr lang="en-GB" dirty="0" err="1"/>
              <a:t>তৈরি</a:t>
            </a:r>
            <a:r>
              <a:rPr lang="en-GB" dirty="0"/>
              <a:t> </a:t>
            </a:r>
            <a:r>
              <a:rPr lang="en-GB" dirty="0" err="1"/>
              <a:t>করে</a:t>
            </a:r>
            <a:r>
              <a:rPr lang="en-GB" dirty="0"/>
              <a:t>।</a:t>
            </a:r>
          </a:p>
          <a:p>
            <a:r>
              <a:rPr lang="en-GB" dirty="0" err="1"/>
              <a:t>স্বাধীনতা-উত্তর</a:t>
            </a:r>
            <a:r>
              <a:rPr lang="en-GB" dirty="0"/>
              <a:t> </a:t>
            </a:r>
            <a:r>
              <a:rPr lang="en-GB" dirty="0" err="1"/>
              <a:t>রাষ্ট্রব্যবস্থার</a:t>
            </a:r>
            <a:r>
              <a:rPr lang="en-GB" dirty="0"/>
              <a:t> </a:t>
            </a:r>
            <a:r>
              <a:rPr lang="en-GB" dirty="0" err="1"/>
              <a:t>প্রাথমিক</a:t>
            </a:r>
            <a:r>
              <a:rPr lang="en-GB" dirty="0"/>
              <a:t> </a:t>
            </a:r>
            <a:r>
              <a:rPr lang="en-GB" dirty="0" err="1"/>
              <a:t>কাঠামো</a:t>
            </a:r>
            <a:r>
              <a:rPr lang="en-GB" dirty="0"/>
              <a:t> </a:t>
            </a:r>
            <a:r>
              <a:rPr lang="en-GB" dirty="0" err="1"/>
              <a:t>নির্ধারণ</a:t>
            </a:r>
            <a:r>
              <a:rPr lang="en-GB" dirty="0"/>
              <a:t> </a:t>
            </a:r>
            <a:r>
              <a:rPr lang="en-GB" dirty="0" err="1"/>
              <a:t>করেস্বাধীনতা-উত্তর</a:t>
            </a:r>
            <a:r>
              <a:rPr lang="en-GB" dirty="0"/>
              <a:t> </a:t>
            </a:r>
            <a:r>
              <a:rPr lang="en-GB" dirty="0" err="1"/>
              <a:t>রাষ্ট্রব্যবস্থার</a:t>
            </a:r>
            <a:r>
              <a:rPr lang="en-GB" dirty="0"/>
              <a:t> </a:t>
            </a:r>
            <a:r>
              <a:rPr lang="en-GB" dirty="0" err="1"/>
              <a:t>প্রাথমিক</a:t>
            </a:r>
            <a:r>
              <a:rPr lang="en-GB" dirty="0"/>
              <a:t> </a:t>
            </a:r>
            <a:r>
              <a:rPr lang="en-GB" dirty="0" err="1"/>
              <a:t>কাঠামো</a:t>
            </a:r>
            <a:r>
              <a:rPr lang="en-GB" dirty="0"/>
              <a:t> </a:t>
            </a:r>
            <a:r>
              <a:rPr lang="en-GB" dirty="0" err="1"/>
              <a:t>নির্ধারণ</a:t>
            </a:r>
            <a:r>
              <a:rPr lang="en-GB" dirty="0"/>
              <a:t> </a:t>
            </a:r>
            <a:r>
              <a:rPr lang="en-GB" dirty="0" err="1"/>
              <a:t>করে</a:t>
            </a:r>
            <a:r>
              <a:rPr lang="en-GB" dirty="0"/>
              <a:t>।</a:t>
            </a:r>
          </a:p>
          <a:p>
            <a:r>
              <a:rPr lang="en-GB" dirty="0" err="1"/>
              <a:t>বিভিন্ন</a:t>
            </a:r>
            <a:r>
              <a:rPr lang="en-GB" dirty="0"/>
              <a:t> </a:t>
            </a:r>
            <a:r>
              <a:rPr lang="en-GB" dirty="0" err="1"/>
              <a:t>গোপন</a:t>
            </a:r>
            <a:r>
              <a:rPr lang="en-GB" dirty="0"/>
              <a:t> </a:t>
            </a:r>
            <a:r>
              <a:rPr lang="en-GB" dirty="0" err="1"/>
              <a:t>নেটওয়ার্ক</a:t>
            </a:r>
            <a:r>
              <a:rPr lang="en-GB" dirty="0"/>
              <a:t> </a:t>
            </a:r>
            <a:r>
              <a:rPr lang="en-GB" dirty="0" err="1"/>
              <a:t>তৈরি</a:t>
            </a:r>
            <a:r>
              <a:rPr lang="en-GB" dirty="0"/>
              <a:t> </a:t>
            </a:r>
            <a:r>
              <a:rPr lang="en-GB" dirty="0" err="1"/>
              <a:t>করে</a:t>
            </a:r>
            <a:r>
              <a:rPr lang="en-GB" dirty="0"/>
              <a:t> </a:t>
            </a:r>
            <a:r>
              <a:rPr lang="en-GB" dirty="0" err="1"/>
              <a:t>তথ্য</a:t>
            </a:r>
            <a:r>
              <a:rPr lang="en-GB" dirty="0"/>
              <a:t> </a:t>
            </a:r>
            <a:r>
              <a:rPr lang="en-GB" dirty="0" err="1"/>
              <a:t>আদান-প্রদান</a:t>
            </a:r>
            <a:r>
              <a:rPr lang="en-GB" dirty="0"/>
              <a:t> </a:t>
            </a:r>
            <a:r>
              <a:rPr lang="en-GB" dirty="0" err="1"/>
              <a:t>চালায়</a:t>
            </a:r>
            <a:r>
              <a:rPr lang="en-GB" dirty="0"/>
              <a:t>।</a:t>
            </a:r>
          </a:p>
          <a:p>
            <a:r>
              <a:rPr lang="en-GB" dirty="0" err="1"/>
              <a:t>শিক্ষা</a:t>
            </a:r>
            <a:r>
              <a:rPr lang="en-GB" dirty="0"/>
              <a:t>, </a:t>
            </a:r>
            <a:r>
              <a:rPr lang="en-GB" dirty="0" err="1"/>
              <a:t>স্বাস্থ্য</a:t>
            </a:r>
            <a:r>
              <a:rPr lang="en-GB" dirty="0"/>
              <a:t> ও </a:t>
            </a:r>
            <a:r>
              <a:rPr lang="en-GB" dirty="0" err="1"/>
              <a:t>যোগাযোগ</a:t>
            </a:r>
            <a:r>
              <a:rPr lang="en-GB" dirty="0"/>
              <a:t> </a:t>
            </a:r>
            <a:r>
              <a:rPr lang="en-GB" dirty="0" err="1"/>
              <a:t>ব্যবস্থার</a:t>
            </a:r>
            <a:r>
              <a:rPr lang="en-GB" dirty="0"/>
              <a:t> </a:t>
            </a:r>
            <a:r>
              <a:rPr lang="en-GB" dirty="0" err="1"/>
              <a:t>সাময়িক</a:t>
            </a:r>
            <a:r>
              <a:rPr lang="en-GB" dirty="0"/>
              <a:t> </a:t>
            </a:r>
            <a:r>
              <a:rPr lang="en-GB" dirty="0" err="1"/>
              <a:t>নকশা</a:t>
            </a:r>
            <a:r>
              <a:rPr lang="en-GB" dirty="0"/>
              <a:t> </a:t>
            </a:r>
            <a:r>
              <a:rPr lang="en-GB" dirty="0" err="1"/>
              <a:t>তৈরি</a:t>
            </a:r>
            <a:r>
              <a:rPr lang="en-GB" dirty="0"/>
              <a:t> </a:t>
            </a:r>
            <a:r>
              <a:rPr lang="en-GB" dirty="0" err="1"/>
              <a:t>করে</a:t>
            </a:r>
            <a:r>
              <a:rPr lang="en-GB" dirty="0"/>
              <a:t>।</a:t>
            </a:r>
          </a:p>
          <a:p>
            <a:r>
              <a:rPr lang="en-GB" dirty="0" err="1"/>
              <a:t>রেডিও</a:t>
            </a:r>
            <a:r>
              <a:rPr lang="en-GB" dirty="0"/>
              <a:t>, </a:t>
            </a:r>
            <a:r>
              <a:rPr lang="en-GB" dirty="0" err="1"/>
              <a:t>পত্রিকা</a:t>
            </a:r>
            <a:r>
              <a:rPr lang="en-GB" dirty="0"/>
              <a:t> ও </a:t>
            </a:r>
            <a:r>
              <a:rPr lang="en-GB" dirty="0" err="1"/>
              <a:t>প্রচারমাধ্যম</a:t>
            </a:r>
            <a:r>
              <a:rPr lang="en-GB" dirty="0"/>
              <a:t> </a:t>
            </a:r>
            <a:r>
              <a:rPr lang="en-GB" dirty="0" err="1"/>
              <a:t>ব্যবহারে</a:t>
            </a:r>
            <a:r>
              <a:rPr lang="en-GB" dirty="0"/>
              <a:t> </a:t>
            </a:r>
            <a:r>
              <a:rPr lang="en-GB" dirty="0" err="1"/>
              <a:t>গুরুত্ব</a:t>
            </a:r>
            <a:r>
              <a:rPr lang="en-GB" dirty="0"/>
              <a:t> </a:t>
            </a:r>
            <a:r>
              <a:rPr lang="en-GB" dirty="0" err="1"/>
              <a:t>দেয়</a:t>
            </a:r>
            <a:r>
              <a:rPr lang="en-GB" dirty="0"/>
              <a:t>।</a:t>
            </a:r>
          </a:p>
          <a:p>
            <a:r>
              <a:rPr lang="en-GB" dirty="0" err="1"/>
              <a:t>স্বাধীন</a:t>
            </a:r>
            <a:r>
              <a:rPr lang="en-GB" dirty="0"/>
              <a:t> </a:t>
            </a:r>
            <a:r>
              <a:rPr lang="en-GB" dirty="0" err="1"/>
              <a:t>বাংলা</a:t>
            </a:r>
            <a:r>
              <a:rPr lang="en-GB" dirty="0"/>
              <a:t> </a:t>
            </a:r>
            <a:r>
              <a:rPr lang="en-GB" dirty="0" err="1"/>
              <a:t>বেতার</a:t>
            </a:r>
            <a:r>
              <a:rPr lang="en-GB" dirty="0"/>
              <a:t> </a:t>
            </a:r>
            <a:r>
              <a:rPr lang="en-GB" dirty="0" err="1"/>
              <a:t>কেন্দ্র</a:t>
            </a:r>
            <a:r>
              <a:rPr lang="en-GB" dirty="0"/>
              <a:t> </a:t>
            </a:r>
            <a:r>
              <a:rPr lang="en-GB" dirty="0" err="1"/>
              <a:t>চালু</a:t>
            </a:r>
            <a:r>
              <a:rPr lang="en-GB" dirty="0"/>
              <a:t> </a:t>
            </a:r>
            <a:r>
              <a:rPr lang="en-GB" dirty="0" err="1"/>
              <a:t>করে</a:t>
            </a:r>
            <a:r>
              <a:rPr lang="en-GB" dirty="0"/>
              <a:t>।</a:t>
            </a:r>
          </a:p>
          <a:p>
            <a:r>
              <a:rPr lang="en-GB" dirty="0" err="1"/>
              <a:t>মুজিবনগর</a:t>
            </a:r>
            <a:r>
              <a:rPr lang="en-GB" dirty="0"/>
              <a:t> </a:t>
            </a:r>
            <a:r>
              <a:rPr lang="en-GB" dirty="0" err="1"/>
              <a:t>সরকার</a:t>
            </a:r>
            <a:r>
              <a:rPr lang="en-GB" dirty="0"/>
              <a:t> </a:t>
            </a:r>
            <a:r>
              <a:rPr lang="en-GB" dirty="0" err="1"/>
              <a:t>আন্তর্জাতিক</a:t>
            </a:r>
            <a:r>
              <a:rPr lang="en-GB" dirty="0"/>
              <a:t> </a:t>
            </a:r>
            <a:r>
              <a:rPr lang="en-GB" dirty="0" err="1"/>
              <a:t>সমর্থন</a:t>
            </a:r>
            <a:r>
              <a:rPr lang="en-GB" dirty="0"/>
              <a:t> </a:t>
            </a:r>
            <a:r>
              <a:rPr lang="en-GB" dirty="0" err="1"/>
              <a:t>আদায়ে</a:t>
            </a:r>
            <a:r>
              <a:rPr lang="en-GB" dirty="0"/>
              <a:t> </a:t>
            </a:r>
            <a:r>
              <a:rPr lang="en-GB" dirty="0" err="1"/>
              <a:t>কাজ</a:t>
            </a:r>
            <a:r>
              <a:rPr lang="en-GB" dirty="0"/>
              <a:t> </a:t>
            </a:r>
            <a:r>
              <a:rPr lang="en-GB" dirty="0" err="1"/>
              <a:t>করে</a:t>
            </a:r>
            <a:r>
              <a:rPr lang="en-GB" dirty="0"/>
              <a:t>।</a:t>
            </a:r>
          </a:p>
          <a:p>
            <a:r>
              <a:rPr lang="en-GB" dirty="0" err="1"/>
              <a:t>জাতিসংঘসহ</a:t>
            </a:r>
            <a:r>
              <a:rPr lang="en-GB" dirty="0"/>
              <a:t> </a:t>
            </a:r>
            <a:r>
              <a:rPr lang="en-GB" dirty="0" err="1"/>
              <a:t>আন্তর্জাতিক</a:t>
            </a:r>
            <a:r>
              <a:rPr lang="en-GB" dirty="0"/>
              <a:t> </a:t>
            </a:r>
            <a:r>
              <a:rPr lang="en-GB" dirty="0" err="1"/>
              <a:t>সংস্থায়</a:t>
            </a:r>
            <a:r>
              <a:rPr lang="en-GB" dirty="0"/>
              <a:t> </a:t>
            </a:r>
            <a:r>
              <a:rPr lang="en-GB" dirty="0" err="1"/>
              <a:t>যোগাযোগ</a:t>
            </a:r>
            <a:r>
              <a:rPr lang="en-GB" dirty="0"/>
              <a:t> </a:t>
            </a:r>
            <a:r>
              <a:rPr lang="en-GB" dirty="0" err="1"/>
              <a:t>করে</a:t>
            </a:r>
            <a:r>
              <a:rPr lang="en-GB" dirty="0"/>
              <a:t>।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6BFA07-0699-A2E9-5D65-7CC3CC42F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136" y="2353235"/>
            <a:ext cx="3682092" cy="25243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6CA3DE-C9AE-4EA9-77A7-615D7B9AE56C}"/>
              </a:ext>
            </a:extLst>
          </p:cNvPr>
          <p:cNvSpPr txBox="1"/>
          <p:nvPr/>
        </p:nvSpPr>
        <p:spPr>
          <a:xfrm>
            <a:off x="8546879" y="5190372"/>
            <a:ext cx="3262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 err="1"/>
              <a:t>তথ্যঃ</a:t>
            </a:r>
            <a:r>
              <a:rPr lang="en-GB" dirty="0"/>
              <a:t> </a:t>
            </a:r>
            <a:r>
              <a:rPr lang="en-GB" dirty="0" err="1"/>
              <a:t>গুগল,উইকিপিডিয়া</a:t>
            </a:r>
            <a:r>
              <a:rPr lang="en-GB" dirty="0"/>
              <a:t>, </a:t>
            </a:r>
            <a:r>
              <a:rPr lang="en-GB" dirty="0" err="1"/>
              <a:t>চ্যাটজিট্পি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94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0F2EE-87CD-1385-1E09-A6530C9D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মনোবল</a:t>
            </a:r>
            <a:r>
              <a:rPr lang="en-GB" dirty="0"/>
              <a:t> </a:t>
            </a:r>
            <a:r>
              <a:rPr lang="en-GB" dirty="0" err="1"/>
              <a:t>এবং</a:t>
            </a:r>
            <a:r>
              <a:rPr lang="en-GB" dirty="0"/>
              <a:t> </a:t>
            </a:r>
            <a:r>
              <a:rPr lang="en-GB" dirty="0" err="1"/>
              <a:t>প্রচারণার</a:t>
            </a:r>
            <a:r>
              <a:rPr lang="en-GB" dirty="0"/>
              <a:t> </a:t>
            </a:r>
            <a:r>
              <a:rPr lang="en-GB" dirty="0" err="1"/>
              <a:t>ক্ষেত্রে</a:t>
            </a:r>
            <a:r>
              <a:rPr lang="en-GB" dirty="0"/>
              <a:t> </a:t>
            </a:r>
            <a:r>
              <a:rPr lang="en-GB" dirty="0" err="1"/>
              <a:t>মুজিবনগর</a:t>
            </a:r>
            <a:r>
              <a:rPr lang="en-GB" dirty="0"/>
              <a:t> </a:t>
            </a:r>
            <a:r>
              <a:rPr lang="en-GB" dirty="0" err="1"/>
              <a:t>সরকারের</a:t>
            </a:r>
            <a:r>
              <a:rPr lang="en-GB" dirty="0"/>
              <a:t> </a:t>
            </a:r>
            <a:r>
              <a:rPr lang="en-GB" dirty="0" err="1"/>
              <a:t>কার্যক্রম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493EA-989C-4E71-E60D-ADE9F61BD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9390"/>
            <a:ext cx="8716139" cy="5708889"/>
          </a:xfrm>
        </p:spPr>
        <p:txBody>
          <a:bodyPr>
            <a:normAutofit/>
          </a:bodyPr>
          <a:lstStyle/>
          <a:p>
            <a:r>
              <a:rPr lang="as-IN" dirty="0"/>
              <a:t>প্রচার ও মনোবল বৃদ্ধির কাজ:স্বাধীনতার পক্ষে প্রচার চালায় (আকাশবাণী, স্বাধীন বাংলা বেতার কেন্দ্রের মাধ্যমে)।</a:t>
            </a:r>
            <a:endParaRPr lang="en-GB" dirty="0"/>
          </a:p>
          <a:p>
            <a:r>
              <a:rPr lang="as-IN" dirty="0"/>
              <a:t>জাতীয়তাবাদী চেতনাকে জাগ্রত করে মুক্তিযোদ্ধা ও সাধারণ জনগণের মনোবল বৃদ্ধি করে।</a:t>
            </a:r>
            <a:endParaRPr lang="en-GB" dirty="0"/>
          </a:p>
          <a:p>
            <a:r>
              <a:rPr lang="en-GB" dirty="0" err="1"/>
              <a:t>দেশের</a:t>
            </a:r>
            <a:r>
              <a:rPr lang="en-GB" dirty="0"/>
              <a:t> </a:t>
            </a:r>
            <a:r>
              <a:rPr lang="en-GB" dirty="0" err="1"/>
              <a:t>ভেতরে</a:t>
            </a:r>
            <a:r>
              <a:rPr lang="en-GB" dirty="0"/>
              <a:t> ও </a:t>
            </a:r>
            <a:r>
              <a:rPr lang="en-GB" dirty="0" err="1"/>
              <a:t>বাইরে</a:t>
            </a:r>
            <a:r>
              <a:rPr lang="en-GB" dirty="0"/>
              <a:t> </a:t>
            </a:r>
            <a:r>
              <a:rPr lang="en-GB" dirty="0" err="1"/>
              <a:t>সমর্থকদের</a:t>
            </a:r>
            <a:r>
              <a:rPr lang="en-GB" dirty="0"/>
              <a:t> </a:t>
            </a:r>
            <a:r>
              <a:rPr lang="en-GB" dirty="0" err="1"/>
              <a:t>একত্রিত</a:t>
            </a:r>
            <a:r>
              <a:rPr lang="en-GB" dirty="0"/>
              <a:t> </a:t>
            </a:r>
            <a:r>
              <a:rPr lang="en-GB" dirty="0" err="1"/>
              <a:t>করে</a:t>
            </a:r>
            <a:r>
              <a:rPr lang="en-GB" dirty="0"/>
              <a:t>।</a:t>
            </a:r>
          </a:p>
          <a:p>
            <a:r>
              <a:rPr lang="en-GB" dirty="0" err="1"/>
              <a:t>ছাত্র</a:t>
            </a:r>
            <a:r>
              <a:rPr lang="en-GB" dirty="0"/>
              <a:t>, </a:t>
            </a:r>
            <a:r>
              <a:rPr lang="en-GB" dirty="0" err="1"/>
              <a:t>যুব</a:t>
            </a:r>
            <a:r>
              <a:rPr lang="en-GB" dirty="0"/>
              <a:t> ও </a:t>
            </a:r>
            <a:r>
              <a:rPr lang="en-GB" dirty="0" err="1"/>
              <a:t>স্বেচ্ছাসেবক</a:t>
            </a:r>
            <a:r>
              <a:rPr lang="en-GB" dirty="0"/>
              <a:t> </a:t>
            </a:r>
            <a:r>
              <a:rPr lang="en-GB" dirty="0" err="1"/>
              <a:t>সংগঠনকে</a:t>
            </a:r>
            <a:r>
              <a:rPr lang="en-GB" dirty="0"/>
              <a:t> </a:t>
            </a:r>
            <a:r>
              <a:rPr lang="en-GB" dirty="0" err="1"/>
              <a:t>সক্রিয়</a:t>
            </a:r>
            <a:r>
              <a:rPr lang="en-GB" dirty="0"/>
              <a:t> </a:t>
            </a:r>
            <a:r>
              <a:rPr lang="en-GB" dirty="0" err="1"/>
              <a:t>করে</a:t>
            </a:r>
            <a:r>
              <a:rPr lang="en-GB" dirty="0"/>
              <a:t>।</a:t>
            </a:r>
          </a:p>
          <a:p>
            <a:r>
              <a:rPr lang="en-GB" dirty="0" err="1"/>
              <a:t>স্বাধীন</a:t>
            </a:r>
            <a:r>
              <a:rPr lang="en-GB" dirty="0"/>
              <a:t> </a:t>
            </a:r>
            <a:r>
              <a:rPr lang="en-GB" dirty="0" err="1"/>
              <a:t>বাংলা</a:t>
            </a:r>
            <a:r>
              <a:rPr lang="en-GB" dirty="0"/>
              <a:t> </a:t>
            </a:r>
            <a:r>
              <a:rPr lang="en-GB" dirty="0" err="1"/>
              <a:t>বেতার</a:t>
            </a:r>
            <a:r>
              <a:rPr lang="en-GB" dirty="0"/>
              <a:t> </a:t>
            </a:r>
            <a:r>
              <a:rPr lang="en-GB" dirty="0" err="1"/>
              <a:t>কেন্দ্র</a:t>
            </a:r>
            <a:r>
              <a:rPr lang="en-GB" dirty="0"/>
              <a:t> </a:t>
            </a:r>
            <a:r>
              <a:rPr lang="en-GB" dirty="0" err="1"/>
              <a:t>চালু</a:t>
            </a:r>
            <a:r>
              <a:rPr lang="en-GB" dirty="0"/>
              <a:t> </a:t>
            </a:r>
            <a:r>
              <a:rPr lang="en-GB" dirty="0" err="1"/>
              <a:t>করে</a:t>
            </a:r>
            <a:r>
              <a:rPr lang="en-GB" dirty="0"/>
              <a:t>।</a:t>
            </a:r>
          </a:p>
          <a:p>
            <a:r>
              <a:rPr lang="en-GB" dirty="0" err="1"/>
              <a:t>দেশের</a:t>
            </a:r>
            <a:r>
              <a:rPr lang="en-GB" dirty="0"/>
              <a:t> </a:t>
            </a:r>
            <a:r>
              <a:rPr lang="en-GB" dirty="0" err="1"/>
              <a:t>ভেতরে</a:t>
            </a:r>
            <a:r>
              <a:rPr lang="en-GB" dirty="0"/>
              <a:t> ও </a:t>
            </a:r>
            <a:r>
              <a:rPr lang="en-GB" dirty="0" err="1"/>
              <a:t>বাইরে</a:t>
            </a:r>
            <a:r>
              <a:rPr lang="en-GB" dirty="0"/>
              <a:t> </a:t>
            </a:r>
            <a:r>
              <a:rPr lang="en-GB" dirty="0" err="1"/>
              <a:t>সমর্থকদের</a:t>
            </a:r>
            <a:r>
              <a:rPr lang="en-GB" dirty="0"/>
              <a:t> </a:t>
            </a:r>
            <a:r>
              <a:rPr lang="en-GB" dirty="0" err="1"/>
              <a:t>একত্রিত</a:t>
            </a:r>
            <a:r>
              <a:rPr lang="en-GB" dirty="0"/>
              <a:t> </a:t>
            </a:r>
            <a:r>
              <a:rPr lang="en-GB" dirty="0" err="1"/>
              <a:t>করে</a:t>
            </a:r>
            <a:r>
              <a:rPr lang="en-GB" dirty="0"/>
              <a:t>।</a:t>
            </a:r>
          </a:p>
          <a:p>
            <a:r>
              <a:rPr lang="en-GB" dirty="0" err="1"/>
              <a:t>সংবাদপত্র</a:t>
            </a:r>
            <a:r>
              <a:rPr lang="en-GB" dirty="0"/>
              <a:t> ও </a:t>
            </a:r>
            <a:r>
              <a:rPr lang="en-GB" dirty="0" err="1"/>
              <a:t>লিফলেটের</a:t>
            </a:r>
            <a:r>
              <a:rPr lang="en-GB" dirty="0"/>
              <a:t> </a:t>
            </a:r>
            <a:r>
              <a:rPr lang="en-GB" dirty="0" err="1"/>
              <a:t>মাধ্যমে</a:t>
            </a:r>
            <a:r>
              <a:rPr lang="en-GB" dirty="0"/>
              <a:t> </a:t>
            </a:r>
            <a:r>
              <a:rPr lang="en-GB" dirty="0" err="1"/>
              <a:t>প্রোপাগান্ডা</a:t>
            </a:r>
            <a:r>
              <a:rPr lang="en-GB" dirty="0"/>
              <a:t> </a:t>
            </a:r>
            <a:r>
              <a:rPr lang="en-GB" dirty="0" err="1"/>
              <a:t>চালায়</a:t>
            </a:r>
            <a:r>
              <a:rPr lang="en-GB" dirty="0"/>
              <a:t>।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70BFEC-4068-77DA-6454-BA4C58CFC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16139" y="2218290"/>
            <a:ext cx="3475859" cy="2805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C92B37-E675-A7B5-EF0A-0DFD874F5CF9}"/>
              </a:ext>
            </a:extLst>
          </p:cNvPr>
          <p:cNvSpPr txBox="1"/>
          <p:nvPr/>
        </p:nvSpPr>
        <p:spPr>
          <a:xfrm>
            <a:off x="8887282" y="5209648"/>
            <a:ext cx="2624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s-IN"/>
              <a:t>তথ্যঃ গুগল, চ্যাটজিট্পি,  উইকিপিডিয়া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19549"/>
      </p:ext>
    </p:extLst>
  </p:cSld>
  <p:clrMapOvr>
    <a:masterClrMapping/>
  </p:clrMapOvr>
</p:sld>
</file>

<file path=ppt/theme/theme1.xml><?xml version="1.0" encoding="utf-8"?>
<a:theme xmlns:a="http://schemas.openxmlformats.org/drawingml/2006/main" name="TM04033917[[fn=Berlin]]_novariants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TM04033917[[fn=Berlin]]_novariants</vt:lpstr>
      <vt:lpstr>প্রবাসী সরকার হিসেবে মুজিবনগর সরকারের কার্যক্রম</vt:lpstr>
      <vt:lpstr>ভূমিকা ( Introduction) </vt:lpstr>
      <vt:lpstr>মুজিবনগর সরকারের কার্যক্রম</vt:lpstr>
      <vt:lpstr>মুজিবনগর সরকারের প্রশাসনিক কার্যক্রম </vt:lpstr>
      <vt:lpstr>মনোবল এবং প্রচারণার ক্ষেত্রে মুজিবনগর সরকারের কার্যক্রম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প্রবাসী সরকার হিসেবে মুজিবনগর সরকারের কার্যক্রম</dc:title>
  <dc:creator>MD. FARDIN RAHAMAN</dc:creator>
  <cp:lastModifiedBy>MD. FARDIN RAHAMAN</cp:lastModifiedBy>
  <cp:revision>8</cp:revision>
  <dcterms:created xsi:type="dcterms:W3CDTF">2025-05-18T15:12:53Z</dcterms:created>
  <dcterms:modified xsi:type="dcterms:W3CDTF">2025-05-21T07:31:29Z</dcterms:modified>
</cp:coreProperties>
</file>