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7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ableStyles" Target="tableStyles.xml" /><Relationship Id="rId5" Type="http://schemas.openxmlformats.org/officeDocument/2006/relationships/slide" Target="slides/slide4.xml" /><Relationship Id="rId10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5/18/2025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083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5/18/2025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312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5/18/2025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9894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5/18/2025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90537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5/18/2025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5331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5/18/2025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8833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5/18/2025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817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5/18/2025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7001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5/18/2025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191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5/18/2025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938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5/18/2025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326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5/18/2025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324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5/18/2025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26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5/18/2025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659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5/18/2025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419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5/18/2025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260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5/18/2025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739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1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5/18/2025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6254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843F4-F202-7C42-3C8A-1873994E02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0365" y="-588434"/>
            <a:ext cx="9221422" cy="2348777"/>
          </a:xfrm>
        </p:spPr>
        <p:txBody>
          <a:bodyPr>
            <a:normAutofit/>
          </a:bodyPr>
          <a:lstStyle/>
          <a:p>
            <a:r>
              <a:rPr lang="en-GB" b="1" i="1" u="sng"/>
              <a:t>প্রবাসী সরকার হিসেবে মুজিবনগর সরকারের কার্যক্রম</a:t>
            </a:r>
            <a:endParaRPr lang="en-US" b="1" i="1" u="sn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D11F4B-9D36-E965-C0E5-70DF0259B2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77615" y="2554941"/>
            <a:ext cx="7314385" cy="1809242"/>
          </a:xfrm>
          <a:solidFill>
            <a:schemeClr val="bg2"/>
          </a:solidFill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bg1"/>
                </a:solidFill>
              </a:rPr>
              <a:t>প্রবাসী সরকার হিসেবে মুজিবনগর সরকারের কার্যক্রম সম্পর্কে সংক্ষিপ্ত ও</a:t>
            </a:r>
          </a:p>
          <a:p>
            <a:r>
              <a:rPr lang="en-GB">
                <a:solidFill>
                  <a:schemeClr val="bg1"/>
                </a:solidFill>
              </a:rPr>
              <a:t>তথ্যবহুল  আলোচনা করা হলোঃ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2DCDB7-904D-35F8-312C-74C85E97A332}"/>
              </a:ext>
            </a:extLst>
          </p:cNvPr>
          <p:cNvSpPr txBox="1"/>
          <p:nvPr/>
        </p:nvSpPr>
        <p:spPr>
          <a:xfrm>
            <a:off x="4877615" y="3804252"/>
            <a:ext cx="7314385" cy="313932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endParaRPr lang="en-GB" dirty="0"/>
          </a:p>
          <a:p>
            <a:pPr algn="l"/>
            <a:endParaRPr lang="en-GB" dirty="0"/>
          </a:p>
          <a:p>
            <a:pPr algn="l"/>
            <a:r>
              <a:rPr lang="en-GB" dirty="0">
                <a:solidFill>
                  <a:srgbClr val="00B0F0"/>
                </a:solidFill>
              </a:rPr>
              <a:t>   ***</a:t>
            </a:r>
            <a:r>
              <a:rPr lang="en-GB" dirty="0" err="1">
                <a:solidFill>
                  <a:srgbClr val="00B0F0"/>
                </a:solidFill>
              </a:rPr>
              <a:t>উপস্থাপনায়</a:t>
            </a:r>
            <a:r>
              <a:rPr lang="en-GB" dirty="0">
                <a:solidFill>
                  <a:srgbClr val="00B0F0"/>
                </a:solidFill>
              </a:rPr>
              <a:t>***</a:t>
            </a:r>
          </a:p>
          <a:p>
            <a:pPr algn="l"/>
            <a:endParaRPr lang="en-GB" dirty="0"/>
          </a:p>
          <a:p>
            <a:pPr algn="l"/>
            <a:r>
              <a:rPr lang="en-GB" dirty="0" err="1">
                <a:solidFill>
                  <a:schemeClr val="bg1"/>
                </a:solidFill>
              </a:rPr>
              <a:t>নাম</a:t>
            </a:r>
            <a:r>
              <a:rPr lang="en-GB" dirty="0">
                <a:solidFill>
                  <a:schemeClr val="bg1"/>
                </a:solidFill>
              </a:rPr>
              <a:t> :</a:t>
            </a:r>
            <a:r>
              <a:rPr lang="en-GB" dirty="0" err="1">
                <a:solidFill>
                  <a:schemeClr val="bg1"/>
                </a:solidFill>
              </a:rPr>
              <a:t>মোঃফারদিন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রহমান</a:t>
            </a:r>
            <a:r>
              <a:rPr lang="en-GB" dirty="0">
                <a:solidFill>
                  <a:schemeClr val="bg1"/>
                </a:solidFill>
              </a:rPr>
              <a:t> </a:t>
            </a:r>
          </a:p>
          <a:p>
            <a:pPr algn="l"/>
            <a:endParaRPr lang="en-GB" dirty="0">
              <a:solidFill>
                <a:schemeClr val="bg1"/>
              </a:solidFill>
            </a:endParaRPr>
          </a:p>
          <a:p>
            <a:pPr algn="l"/>
            <a:r>
              <a:rPr lang="en-GB" dirty="0">
                <a:solidFill>
                  <a:schemeClr val="bg1"/>
                </a:solidFill>
              </a:rPr>
              <a:t>আইডিঃ২৪১৩-১১০৪৮ </a:t>
            </a:r>
          </a:p>
          <a:p>
            <a:pPr algn="l"/>
            <a:endParaRPr lang="en-GB" dirty="0">
              <a:solidFill>
                <a:schemeClr val="bg1"/>
              </a:solidFill>
            </a:endParaRPr>
          </a:p>
          <a:p>
            <a:pPr algn="l"/>
            <a:r>
              <a:rPr lang="en-GB" dirty="0" err="1">
                <a:solidFill>
                  <a:schemeClr val="bg1"/>
                </a:solidFill>
              </a:rPr>
              <a:t>বিভাগঃ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কম্পিউটার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সায়েন্স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এন্ড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ইঞ্জিনিয়ারিং</a:t>
            </a:r>
            <a:r>
              <a:rPr lang="en-GB" dirty="0">
                <a:solidFill>
                  <a:schemeClr val="bg1"/>
                </a:solidFill>
              </a:rPr>
              <a:t> </a:t>
            </a:r>
          </a:p>
          <a:p>
            <a:pPr algn="l"/>
            <a:endParaRPr lang="en-GB" dirty="0">
              <a:solidFill>
                <a:schemeClr val="bg1"/>
              </a:solidFill>
            </a:endParaRPr>
          </a:p>
          <a:p>
            <a:pPr algn="l"/>
            <a:r>
              <a:rPr lang="en-GB" dirty="0" err="1">
                <a:solidFill>
                  <a:schemeClr val="bg1"/>
                </a:solidFill>
              </a:rPr>
              <a:t>সেকশনঃ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বি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A38A4A9-7DF1-D0C5-12FC-7D2AA68CE3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0021" y="2554941"/>
            <a:ext cx="4987636" cy="430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025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76F4A-7EA7-4859-5AA8-54C1D52ED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1" dirty="0" err="1"/>
              <a:t>ভূমিকা</a:t>
            </a:r>
            <a:r>
              <a:rPr lang="en-GB" b="1" i="1" dirty="0"/>
              <a:t> ( Introduction) </a:t>
            </a:r>
            <a:endParaRPr lang="en-US" b="1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F9BD7-37BD-BC2D-A246-2917ADF5A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as-IN" dirty="0"/>
              <a:t>মুজিবনগর সরকার গঠিত হয় ১৭ এপ্রিল ১৯৭১ সালে</a:t>
            </a:r>
            <a:r>
              <a:rPr lang="en-GB" dirty="0"/>
              <a:t>র </a:t>
            </a:r>
            <a:r>
              <a:rPr lang="en-GB" dirty="0" err="1"/>
              <a:t>কুষ্টিয়ার</a:t>
            </a:r>
            <a:r>
              <a:rPr lang="en-GB" dirty="0"/>
              <a:t> </a:t>
            </a:r>
            <a:r>
              <a:rPr lang="as-IN" dirty="0"/>
              <a:t> মেহেরপুর জেলার বৈদ্যনাথতলায়।</a:t>
            </a:r>
          </a:p>
          <a:p>
            <a:endParaRPr lang="as-IN" dirty="0"/>
          </a:p>
          <a:p>
            <a:r>
              <a:rPr lang="as-IN" dirty="0"/>
              <a:t>- বঙ্গবন্ধু শেখ মুজিবুর রহমানকে রাষ্ট্রপতি ঘোষণা করা হয় (যদিও তিনি বন্দী ছিলেন)।</a:t>
            </a:r>
          </a:p>
          <a:p>
            <a:r>
              <a:rPr lang="as-IN" dirty="0"/>
              <a:t>- সৈয়দ নজরুল ইসলাম হন অস্থায়ী রাষ্ট্রপতি।</a:t>
            </a:r>
          </a:p>
          <a:p>
            <a:r>
              <a:rPr lang="as-IN" dirty="0"/>
              <a:t>- তাজউদ্দীন আহমদ প্রধানমন্ত্রী হিসেবে দায়িত্ব পালন করেন।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330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C912C-DDA0-A04E-516B-1C630EED8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s-IN"/>
              <a:t>মুজিবনগর সরকারের কার্যক্রম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4E503-A92D-A24B-88B1-C78FE74C3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246" y="2190178"/>
            <a:ext cx="8972856" cy="4129940"/>
          </a:xfrm>
        </p:spPr>
        <p:txBody>
          <a:bodyPr>
            <a:normAutofit fontScale="92500" lnSpcReduction="20000"/>
          </a:bodyPr>
          <a:lstStyle/>
          <a:p>
            <a:r>
              <a:rPr lang="as-IN" dirty="0"/>
              <a:t>**মুক্তিযুদ্ধ পরিচালনা:**</a:t>
            </a:r>
          </a:p>
          <a:p>
            <a:pPr marL="0" indent="0">
              <a:buNone/>
            </a:pPr>
            <a:r>
              <a:rPr lang="en-GB" dirty="0"/>
              <a:t>মুজিবনগর সরকার (গঠিত ১৭ এপ্রিল ১৯৭১) ছিল বাংলাদেশের অস্থায়ী সরকার, যা স্বাধীনতা যুদ্ধ চলাকালীন মুক্তিযুদ্ধ পরিচালনা ও নেতৃত্ব প্রদানের মূল কেন্দ্র ছিল। এ সরকারের কার্যক্রমগুলো ছিল বহুস্তরভিত্তিক ও গুরুত্বপূর্ণ। নিচে মুজিবনগর সরকারের কিছু প্রধান কার্যক্রম ব্যাখ্যা করা হলো:
১. রাজনৈতিক নেতৃত্ব ও কূটনৈতিক তৎপরতা:
স্বাধীনতার ঘোষণাকে আন্তর্জাতিকভাবে তুলে ধরার জন্য কূটনৈতিক যোগাযোগ রক্ষা করে।
ভারতের সঙ্গে সমন্বয় করে আন্তর্জাতিক সমর্থন আদায়ে কাজ করে।</a:t>
            </a:r>
          </a:p>
        </p:txBody>
      </p:sp>
    </p:spTree>
    <p:extLst>
      <p:ext uri="{BB962C8B-B14F-4D97-AF65-F5344CB8AC3E}">
        <p14:creationId xmlns:p14="http://schemas.microsoft.com/office/powerpoint/2010/main" val="3289190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D45AA-C4A3-D2C9-1CC8-26C9B812F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মুক্তিযোদ্ধাদের</a:t>
            </a:r>
            <a:r>
              <a:rPr lang="en-GB" dirty="0"/>
              <a:t> </a:t>
            </a:r>
            <a:r>
              <a:rPr lang="en-GB" dirty="0" err="1"/>
              <a:t>সংগঠন</a:t>
            </a:r>
            <a:r>
              <a:rPr lang="en-GB" dirty="0"/>
              <a:t> ও </a:t>
            </a:r>
            <a:r>
              <a:rPr lang="en-GB" dirty="0" err="1"/>
              <a:t>পরিচালনা</a:t>
            </a:r>
            <a:r>
              <a:rPr lang="en-GB" dirty="0"/>
              <a:t>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4B684-6880-4858-616A-922747058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156" y="2505456"/>
            <a:ext cx="6764460" cy="3599316"/>
          </a:xfrm>
        </p:spPr>
        <p:txBody>
          <a:bodyPr/>
          <a:lstStyle/>
          <a:p>
            <a:r>
              <a:rPr lang="en-GB" dirty="0" err="1"/>
              <a:t>মুক্তিবাহিনী</a:t>
            </a:r>
            <a:r>
              <a:rPr lang="en-GB" dirty="0"/>
              <a:t> </a:t>
            </a:r>
            <a:r>
              <a:rPr lang="en-GB" dirty="0" err="1"/>
              <a:t>গঠন</a:t>
            </a:r>
            <a:r>
              <a:rPr lang="en-GB" dirty="0"/>
              <a:t> </a:t>
            </a:r>
            <a:r>
              <a:rPr lang="en-GB" dirty="0" err="1"/>
              <a:t>করে</a:t>
            </a:r>
            <a:r>
              <a:rPr lang="en-GB" dirty="0"/>
              <a:t> </a:t>
            </a:r>
            <a:r>
              <a:rPr lang="en-GB" dirty="0" err="1"/>
              <a:t>এবং</a:t>
            </a:r>
            <a:r>
              <a:rPr lang="en-GB" dirty="0"/>
              <a:t> </a:t>
            </a:r>
            <a:r>
              <a:rPr lang="en-GB" dirty="0" err="1"/>
              <a:t>তাদের</a:t>
            </a:r>
            <a:r>
              <a:rPr lang="en-GB" dirty="0"/>
              <a:t> </a:t>
            </a:r>
            <a:r>
              <a:rPr lang="en-GB" dirty="0" err="1"/>
              <a:t>প্রশিক্ষণ</a:t>
            </a:r>
            <a:r>
              <a:rPr lang="en-GB" dirty="0"/>
              <a:t>, </a:t>
            </a:r>
            <a:r>
              <a:rPr lang="en-GB" dirty="0" err="1"/>
              <a:t>অস্ত্র</a:t>
            </a:r>
            <a:r>
              <a:rPr lang="en-GB" dirty="0"/>
              <a:t>, ও </a:t>
            </a:r>
            <a:r>
              <a:rPr lang="en-GB" dirty="0" err="1"/>
              <a:t>রসদ</a:t>
            </a:r>
            <a:r>
              <a:rPr lang="en-GB" dirty="0"/>
              <a:t> </a:t>
            </a:r>
            <a:r>
              <a:rPr lang="en-GB" dirty="0" err="1"/>
              <a:t>সরবরাহের</a:t>
            </a:r>
            <a:r>
              <a:rPr lang="en-GB" dirty="0"/>
              <a:t> </a:t>
            </a:r>
            <a:r>
              <a:rPr lang="en-GB" dirty="0" err="1"/>
              <a:t>ব্যবস্থা</a:t>
            </a:r>
            <a:r>
              <a:rPr lang="en-GB" dirty="0"/>
              <a:t> </a:t>
            </a:r>
            <a:r>
              <a:rPr lang="en-GB" dirty="0" err="1"/>
              <a:t>করে</a:t>
            </a:r>
            <a:r>
              <a:rPr lang="en-GB" dirty="0"/>
              <a:t>।
</a:t>
            </a:r>
            <a:r>
              <a:rPr lang="en-GB" dirty="0" err="1"/>
              <a:t>তিনটি</a:t>
            </a:r>
            <a:r>
              <a:rPr lang="en-GB" dirty="0"/>
              <a:t> </a:t>
            </a:r>
            <a:r>
              <a:rPr lang="en-GB" dirty="0" err="1"/>
              <a:t>সেক্টরে</a:t>
            </a:r>
            <a:r>
              <a:rPr lang="en-GB" dirty="0"/>
              <a:t> </a:t>
            </a:r>
            <a:r>
              <a:rPr lang="en-GB" dirty="0" err="1"/>
              <a:t>যুদ্ধ</a:t>
            </a:r>
            <a:r>
              <a:rPr lang="en-GB" dirty="0"/>
              <a:t> </a:t>
            </a:r>
            <a:r>
              <a:rPr lang="en-GB" dirty="0" err="1"/>
              <a:t>পরিচালনার</a:t>
            </a:r>
            <a:r>
              <a:rPr lang="en-GB" dirty="0"/>
              <a:t> </a:t>
            </a:r>
            <a:r>
              <a:rPr lang="en-GB" dirty="0" err="1"/>
              <a:t>কাঠামো</a:t>
            </a:r>
            <a:r>
              <a:rPr lang="en-GB" dirty="0"/>
              <a:t> </a:t>
            </a:r>
            <a:r>
              <a:rPr lang="en-GB" dirty="0" err="1"/>
              <a:t>নির্ধারণ</a:t>
            </a:r>
            <a:r>
              <a:rPr lang="en-GB" dirty="0"/>
              <a:t> </a:t>
            </a:r>
            <a:r>
              <a:rPr lang="en-GB" dirty="0" err="1"/>
              <a:t>করে</a:t>
            </a:r>
            <a:r>
              <a:rPr lang="en-GB" dirty="0"/>
              <a:t> </a:t>
            </a:r>
            <a:r>
              <a:rPr lang="en-GB" dirty="0" err="1"/>
              <a:t>এবং</a:t>
            </a:r>
            <a:r>
              <a:rPr lang="en-GB" dirty="0"/>
              <a:t> </a:t>
            </a:r>
            <a:r>
              <a:rPr lang="en-GB" dirty="0" err="1"/>
              <a:t>সামরিক</a:t>
            </a:r>
            <a:r>
              <a:rPr lang="en-GB" dirty="0"/>
              <a:t> </a:t>
            </a:r>
            <a:r>
              <a:rPr lang="en-GB" dirty="0" err="1"/>
              <a:t>নেতৃত্ব</a:t>
            </a:r>
            <a:r>
              <a:rPr lang="en-GB" dirty="0"/>
              <a:t> </a:t>
            </a:r>
            <a:r>
              <a:rPr lang="en-GB" dirty="0" err="1"/>
              <a:t>নিয়োগ</a:t>
            </a:r>
            <a:r>
              <a:rPr lang="en-GB" dirty="0"/>
              <a:t> </a:t>
            </a:r>
            <a:r>
              <a:rPr lang="en-GB" dirty="0" err="1"/>
              <a:t>দেয়</a:t>
            </a:r>
            <a:r>
              <a:rPr lang="en-GB" dirty="0"/>
              <a:t>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309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C4819-B51E-EAC3-B18E-38EE6D020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মুজিবনগর</a:t>
            </a:r>
            <a:r>
              <a:rPr lang="en-GB" dirty="0"/>
              <a:t> </a:t>
            </a:r>
            <a:r>
              <a:rPr lang="en-GB" dirty="0" err="1"/>
              <a:t>সরকারের</a:t>
            </a:r>
            <a:r>
              <a:rPr lang="en-GB" dirty="0"/>
              <a:t> </a:t>
            </a:r>
            <a:r>
              <a:rPr lang="en-GB" dirty="0" err="1"/>
              <a:t>প্রশাসনিক</a:t>
            </a:r>
            <a:r>
              <a:rPr lang="en-GB" dirty="0"/>
              <a:t> </a:t>
            </a:r>
            <a:r>
              <a:rPr lang="en-GB" dirty="0" err="1"/>
              <a:t>কার্যক্রম</a:t>
            </a:r>
            <a:r>
              <a:rPr lang="en-GB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9C66C-599C-EDBF-E262-77CA12BB4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785" y="2317975"/>
            <a:ext cx="7461263" cy="4821190"/>
          </a:xfrm>
        </p:spPr>
        <p:txBody>
          <a:bodyPr/>
          <a:lstStyle/>
          <a:p>
            <a:r>
              <a:rPr lang="en-GB" dirty="0"/>
              <a:t>
</a:t>
            </a:r>
            <a:r>
              <a:rPr lang="en-GB" dirty="0" err="1"/>
              <a:t>দেশ-বিদেশে</a:t>
            </a:r>
            <a:r>
              <a:rPr lang="en-GB" dirty="0"/>
              <a:t> </a:t>
            </a:r>
            <a:r>
              <a:rPr lang="en-GB" dirty="0" err="1"/>
              <a:t>ছড়িয়ে</a:t>
            </a:r>
            <a:r>
              <a:rPr lang="en-GB" dirty="0"/>
              <a:t> </a:t>
            </a:r>
            <a:r>
              <a:rPr lang="en-GB" dirty="0" err="1"/>
              <a:t>থাকা</a:t>
            </a:r>
            <a:r>
              <a:rPr lang="en-GB" dirty="0"/>
              <a:t> </a:t>
            </a:r>
            <a:r>
              <a:rPr lang="en-GB" dirty="0" err="1"/>
              <a:t>শরণার্থীদের</a:t>
            </a:r>
            <a:r>
              <a:rPr lang="en-GB" dirty="0"/>
              <a:t> </a:t>
            </a:r>
            <a:r>
              <a:rPr lang="en-GB" dirty="0" err="1"/>
              <a:t>সহায়তা</a:t>
            </a:r>
            <a:r>
              <a:rPr lang="en-GB" dirty="0"/>
              <a:t> ও </a:t>
            </a:r>
            <a:r>
              <a:rPr lang="en-GB" dirty="0" err="1"/>
              <a:t>ব্যবস্থাপনা</a:t>
            </a:r>
            <a:r>
              <a:rPr lang="en-GB" dirty="0"/>
              <a:t> </a:t>
            </a:r>
            <a:r>
              <a:rPr lang="en-GB" dirty="0" err="1"/>
              <a:t>করে</a:t>
            </a:r>
            <a:r>
              <a:rPr lang="en-GB" dirty="0"/>
              <a:t>।</a:t>
            </a:r>
          </a:p>
          <a:p>
            <a:r>
              <a:rPr lang="en-GB" dirty="0"/>
              <a:t>
</a:t>
            </a:r>
            <a:r>
              <a:rPr lang="en-GB" dirty="0" err="1"/>
              <a:t>যুদ্ধকালীন</a:t>
            </a:r>
            <a:r>
              <a:rPr lang="en-GB" dirty="0"/>
              <a:t> </a:t>
            </a:r>
            <a:r>
              <a:rPr lang="en-GB" dirty="0" err="1"/>
              <a:t>সময়ে</a:t>
            </a:r>
            <a:r>
              <a:rPr lang="en-GB" dirty="0"/>
              <a:t> </a:t>
            </a:r>
            <a:r>
              <a:rPr lang="en-GB" dirty="0" err="1"/>
              <a:t>প্রশাসনিক</a:t>
            </a:r>
            <a:r>
              <a:rPr lang="en-GB" dirty="0"/>
              <a:t> </a:t>
            </a:r>
            <a:r>
              <a:rPr lang="en-GB" dirty="0" err="1"/>
              <a:t>সিদ্ধান্ত</a:t>
            </a:r>
            <a:r>
              <a:rPr lang="en-GB" dirty="0"/>
              <a:t> </a:t>
            </a:r>
            <a:r>
              <a:rPr lang="en-GB" dirty="0" err="1"/>
              <a:t>গ্রহণ</a:t>
            </a:r>
            <a:r>
              <a:rPr lang="en-GB" dirty="0"/>
              <a:t> </a:t>
            </a:r>
            <a:r>
              <a:rPr lang="en-GB" dirty="0" err="1"/>
              <a:t>করে</a:t>
            </a:r>
            <a:r>
              <a:rPr lang="en-GB" dirty="0"/>
              <a:t> </a:t>
            </a:r>
            <a:r>
              <a:rPr lang="en-GB" dirty="0" err="1"/>
              <a:t>এবং</a:t>
            </a:r>
            <a:r>
              <a:rPr lang="en-GB" dirty="0"/>
              <a:t> </a:t>
            </a:r>
            <a:r>
              <a:rPr lang="en-GB" dirty="0" err="1"/>
              <a:t>পরবর্তী</a:t>
            </a:r>
            <a:r>
              <a:rPr lang="en-GB" dirty="0"/>
              <a:t> </a:t>
            </a:r>
            <a:r>
              <a:rPr lang="en-GB" dirty="0" err="1"/>
              <a:t>স্বাধীন</a:t>
            </a:r>
            <a:r>
              <a:rPr lang="en-GB" dirty="0"/>
              <a:t> </a:t>
            </a:r>
            <a:r>
              <a:rPr lang="en-GB" dirty="0" err="1"/>
              <a:t>বাংলাদেশের</a:t>
            </a:r>
            <a:r>
              <a:rPr lang="en-GB" dirty="0"/>
              <a:t> </a:t>
            </a:r>
            <a:r>
              <a:rPr lang="en-GB" dirty="0" err="1"/>
              <a:t>জন্য</a:t>
            </a:r>
            <a:r>
              <a:rPr lang="en-GB" dirty="0"/>
              <a:t> </a:t>
            </a:r>
            <a:r>
              <a:rPr lang="en-GB" dirty="0" err="1"/>
              <a:t>প্রশাসনিক</a:t>
            </a:r>
            <a:r>
              <a:rPr lang="en-GB" dirty="0"/>
              <a:t> </a:t>
            </a:r>
            <a:r>
              <a:rPr lang="en-GB" dirty="0" err="1"/>
              <a:t>ভিত্তি</a:t>
            </a:r>
            <a:r>
              <a:rPr lang="en-GB" dirty="0"/>
              <a:t> </a:t>
            </a:r>
            <a:r>
              <a:rPr lang="en-GB" dirty="0" err="1"/>
              <a:t>তৈরি</a:t>
            </a:r>
            <a:r>
              <a:rPr lang="en-GB" dirty="0"/>
              <a:t> </a:t>
            </a:r>
            <a:r>
              <a:rPr lang="en-GB" dirty="0" err="1"/>
              <a:t>করে</a:t>
            </a:r>
            <a:r>
              <a:rPr lang="en-GB" dirty="0"/>
              <a:t>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945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0F2EE-87CD-1385-1E09-A6530C9DF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মনোবল</a:t>
            </a:r>
            <a:r>
              <a:rPr lang="en-GB" dirty="0"/>
              <a:t> </a:t>
            </a:r>
            <a:r>
              <a:rPr lang="en-GB" dirty="0" err="1"/>
              <a:t>এবং</a:t>
            </a:r>
            <a:r>
              <a:rPr lang="en-GB" dirty="0"/>
              <a:t> </a:t>
            </a:r>
            <a:r>
              <a:rPr lang="en-GB" dirty="0" err="1"/>
              <a:t>প্রচারণার</a:t>
            </a:r>
            <a:r>
              <a:rPr lang="en-GB" dirty="0"/>
              <a:t> </a:t>
            </a:r>
            <a:r>
              <a:rPr lang="en-GB" dirty="0" err="1"/>
              <a:t>ক্ষেত্রে</a:t>
            </a:r>
            <a:r>
              <a:rPr lang="en-GB" dirty="0"/>
              <a:t> </a:t>
            </a:r>
            <a:r>
              <a:rPr lang="en-GB" dirty="0" err="1"/>
              <a:t>মুজিবনগর</a:t>
            </a:r>
            <a:r>
              <a:rPr lang="en-GB" dirty="0"/>
              <a:t> </a:t>
            </a:r>
            <a:r>
              <a:rPr lang="en-GB" dirty="0" err="1"/>
              <a:t>সরকারের</a:t>
            </a:r>
            <a:r>
              <a:rPr lang="en-GB" dirty="0"/>
              <a:t> </a:t>
            </a:r>
            <a:r>
              <a:rPr lang="en-GB" dirty="0" err="1"/>
              <a:t>কার্যক্রম</a:t>
            </a:r>
            <a:r>
              <a:rPr lang="en-GB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493EA-989C-4E71-E60D-ADE9F61BD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as-IN" dirty="0"/>
              <a:t>প্রচার ও মনোবল বৃদ্ধির কাজ:স্বাধীনতার পক্ষে প্রচার চালায় (আকাশবাণী, স্বাধীন বাংলা বেতার কেন্দ্রের মাধ্যমে)।</a:t>
            </a:r>
            <a:endParaRPr lang="en-GB" dirty="0"/>
          </a:p>
          <a:p>
            <a:r>
              <a:rPr lang="as-IN" dirty="0"/>
              <a:t>জাতীয়তাবাদী চেতনাকে জাগ্রত করে মুক্তিযোদ্ধা ও সাধারণ জনগণের মনোবল বৃদ্ধি করে।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319549"/>
      </p:ext>
    </p:extLst>
  </p:cSld>
  <p:clrMapOvr>
    <a:masterClrMapping/>
  </p:clrMapOvr>
</p:sld>
</file>

<file path=ppt/theme/theme1.xml><?xml version="1.0" encoding="utf-8"?>
<a:theme xmlns:a="http://schemas.openxmlformats.org/drawingml/2006/main" name="TM04033917[[fn=Berlin]]_novariants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04033917[[fn=Berlin]]_novariants" id="{309C13C0-3BE0-4E8F-8916-1D5516B3B5DD}" vid="{18E1BE87-7240-45DF-8788-3CAEB7F17A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TM04033917[[fn=Berlin]]_novariants</vt:lpstr>
      <vt:lpstr>প্রবাসী সরকার হিসেবে মুজিবনগর সরকারের কার্যক্রম</vt:lpstr>
      <vt:lpstr>ভূমিকা ( Introduction) </vt:lpstr>
      <vt:lpstr>মুজিবনগর সরকারের কার্যক্রম</vt:lpstr>
      <vt:lpstr>মুক্তিযোদ্ধাদের সংগঠন ও পরিচালনা:</vt:lpstr>
      <vt:lpstr>মুজিবনগর সরকারের প্রশাসনিক কার্যক্রম </vt:lpstr>
      <vt:lpstr>মনোবল এবং প্রচারণার ক্ষেত্রে মুজিবনগর সরকারের কার্যক্রম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প্রবাসী সরকার হিসেবে মুজিবনগর সরকারের কার্যক্রম</dc:title>
  <dc:creator>MD. FARDIN RAHAMAN</dc:creator>
  <cp:lastModifiedBy>MD. FARDIN RAHAMAN</cp:lastModifiedBy>
  <cp:revision>5</cp:revision>
  <dcterms:created xsi:type="dcterms:W3CDTF">2025-05-18T15:12:53Z</dcterms:created>
  <dcterms:modified xsi:type="dcterms:W3CDTF">2025-05-18T17:45:52Z</dcterms:modified>
</cp:coreProperties>
</file>