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2" autoAdjust="0"/>
    <p:restoredTop sz="89803" autoAdjust="0"/>
  </p:normalViewPr>
  <p:slideViewPr>
    <p:cSldViewPr snapToGrid="0">
      <p:cViewPr varScale="1">
        <p:scale>
          <a:sx n="62" d="100"/>
          <a:sy n="62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137DA-21C9-99FF-D96A-F6AEAE586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EE244E-CC99-162A-7481-7A1F31B38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26813-6076-3ED6-FAF6-DB5F9E8B5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BAC7-7753-4335-8397-43946205B291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654B1-E379-B72C-CBD3-CD11A54EC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2886A-7678-C840-31F5-2CD61C340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2725E-25D2-4971-9012-862FA5829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70476-65A8-F327-B20D-165614495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035D4E-743A-D3A9-3BBE-6BD3DEE86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3CF51-B3D8-AB30-3A31-01CB88278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BAC7-7753-4335-8397-43946205B291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BAAC0-C165-EBD1-4982-EC44C30C9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E116-8C59-8472-ABED-0B3EE975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2725E-25D2-4971-9012-862FA5829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64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3385CF-F648-E70F-6C13-3E5DE36142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6E6569-8319-75A9-6A40-71A5E0A63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BF061-5DB1-986D-5B3C-0BD5F9F0A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BAC7-7753-4335-8397-43946205B291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690DA-5CD6-2017-CA5A-01B05364C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A5F7D-F5BD-74EE-5EE9-0326AECA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2725E-25D2-4971-9012-862FA5829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47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4FE78-4F97-B58F-08F6-61658B17E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204C5-E5AC-CA29-E06C-F1C6A6264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5FFFA-D398-D80A-9110-217187DF0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BAC7-7753-4335-8397-43946205B291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CF165-A84F-8EA1-555A-16ECF71CF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0ADAD-EC1C-6774-A858-1F9D2E1B0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2725E-25D2-4971-9012-862FA5829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47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E3C3C-ECF6-5D92-AD04-035A18CED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CF1F3-763F-39B4-7454-B3EDA933E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2A75D-EAC2-FFF8-5990-1FA68F177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BAC7-7753-4335-8397-43946205B291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E627C-19CD-9C10-FC3E-F1A4892D4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87A5C-A38A-BB7E-4C64-43B59B5B7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2725E-25D2-4971-9012-862FA5829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6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006C1-C354-C272-9EBA-C878F36D8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FABB6-55DC-95F8-54A7-2FD548B8FA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D09892-EC89-1C5E-C8A7-FBEE6AF42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0E2E5-5576-9C79-692E-0FF0375A5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BAC7-7753-4335-8397-43946205B291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461EE-97B9-18AD-56F3-FDC731EAC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C90CC-9C7A-7E3D-864A-212BD9AC7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2725E-25D2-4971-9012-862FA5829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50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93DBC-CE74-8E06-0A7C-EA7E8B366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C139A-51DE-0322-D803-D8FFFCD23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91647A-82E7-2349-4FF0-2C4417143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4A8ACF-8374-3E1D-0643-1226DED979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6545E5-8930-3997-A5EB-A673BD3D8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5B131B-0967-F19F-BD8B-F061961AA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BAC7-7753-4335-8397-43946205B291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E15071-CD56-939A-6C17-4A527B014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0E2592-714F-519E-9DFB-61831BFDC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2725E-25D2-4971-9012-862FA5829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69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2CCB9-4B8E-B948-FCFD-0335047C4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6C285D-C5AB-303F-6F20-A297864A0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BAC7-7753-4335-8397-43946205B291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035B3-B32D-6D15-9BF9-7286CDCE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E9729C-5EED-5915-3B38-69BD0DF99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2725E-25D2-4971-9012-862FA5829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9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732F1E-4DF4-6192-8BFF-12287F481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BAC7-7753-4335-8397-43946205B291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FE9D30-4A28-2075-EA5B-156F1F1A4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42D46-AE1D-C64B-0018-2CB16709F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2725E-25D2-4971-9012-862FA5829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49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BB5D8-CFFD-71B2-2EF9-67612D864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A796F-B419-5994-FD56-D25DA3182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9D73A9-0F38-9073-5708-95E01AA34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88319-7ACE-9D8F-826F-051E0E06D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BAC7-7753-4335-8397-43946205B291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793BC-CB76-2420-47B1-CCC40A630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16567-BEF6-2F83-CA03-ADDCEE8A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2725E-25D2-4971-9012-862FA5829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8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D28A3-5BD8-C72B-A1B7-27AC39E2C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5A8A8A-3527-CE79-0C89-59BD340CD7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628B4-7A2A-2E18-7D2B-290780302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9652B8-5EDE-54CD-0523-4DCA05D74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BAC7-7753-4335-8397-43946205B291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7CDAD-6F72-E06D-C4D5-DCD321654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F9E0E-884C-A95E-022F-CEAF5EC25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2725E-25D2-4971-9012-862FA5829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56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0C1FE5-231A-2C1D-79A5-F1DC4C72B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18D78-D333-8F4C-A702-DC2DA8773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CA6A2-59F1-F421-0DE4-7DAFF65EAD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3BAC7-7753-4335-8397-43946205B291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937E-7A88-6A00-B0A9-8BC12F739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0A8D4-29B3-4FD5-949A-7E9EE58AC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2725E-25D2-4971-9012-862FA5829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7F7EF-8FF6-B4B6-553C-7811952B50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s-IN" dirty="0"/>
              <a:t>মুজিবনগর সরকার ও বঙ্গবন্ধুর নির্দেশনা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CFC385-8509-0D57-E080-C7AFEFEFB0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58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D0FAB-1133-BCB8-F74A-C604A5254C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20BE0-5ADA-38B8-A4D9-6DBAF272A9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D72D55-C811-FC0C-3BFF-C4864DFE8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07" y="1071233"/>
            <a:ext cx="11898385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575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E77F4-0B01-8F23-D6C2-A2A8E2049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</a:t>
            </a:r>
            <a:r>
              <a:rPr lang="as-IN" dirty="0"/>
              <a:t>মুজিবনগর সরকার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4D4B0-03C0-4241-C71C-FEE26363F033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0800000" flipV="1">
            <a:off x="1755961" y="2097742"/>
            <a:ext cx="9355791" cy="363282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as-IN" dirty="0"/>
              <a:t>মুজিবনগর সরকার বাংলাদেশের প্রথম অস্থায়ী সরকার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as-IN" dirty="0"/>
              <a:t>বঙ্গবন্ধু শেখ মুজিবুর রহমানের নেতৃত্ব ও নির্দেশনায় পরিচালিত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as-IN" dirty="0"/>
              <a:t>১৯৭১ সালের মুক্তিযুদ্ধে গুরুত্বপূর্ণ ভূমিকা পালন করে</a:t>
            </a:r>
          </a:p>
          <a:p>
            <a:r>
              <a:rPr lang="as-IN" b="1" dirty="0"/>
              <a:t>স্থান:</a:t>
            </a:r>
            <a:r>
              <a:rPr lang="as-IN" dirty="0"/>
              <a:t> বৈদ্যনাথতলা, মেহেরপুর (পরে 'মুজিবনগর' নামকরণ)</a:t>
            </a:r>
            <a:endParaRPr lang="en-US" dirty="0"/>
          </a:p>
          <a:p>
            <a:r>
              <a:rPr lang="as-IN" b="1" dirty="0"/>
              <a:t>তারিখ:</a:t>
            </a:r>
            <a:r>
              <a:rPr lang="as-IN" dirty="0"/>
              <a:t> ১৭ এপ্রিল ১৯৭১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35A6810-9464-F781-41FF-AC21B5327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867400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64DA0F38-1B80-D7BE-50E5-C132B53C71F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344706" y="-300307"/>
            <a:ext cx="1084729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Vrinda" panose="020B0502040204020203" pitchFamily="34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797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7502C-29A6-AE52-33DC-D829A32F5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</a:t>
            </a:r>
            <a:r>
              <a:rPr lang="as-IN" dirty="0"/>
              <a:t>বঙ্গবন্ধুর নির্দেশনা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292BC-55B4-5C76-E4CD-04B2B1F32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as-IN" dirty="0"/>
              <a:t>২৬শে মার্চ প্রথম প্রহরে স্বাধীনতার ঘোষণা (রেডিও বার্তা)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as-IN" dirty="0"/>
              <a:t>"এবারের সংগ্রাম, আমাদের মুক্তির সংগ্রাম" – ঐতিহাসিক আহ্বান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as-IN" dirty="0"/>
              <a:t>আন্দোলনকে সুসংগঠিত করতে জাতিকে ঐক্যবদ্ধ করেন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597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86D86-1B94-82CE-F44E-1BEDC6D19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as-IN" b="1" dirty="0"/>
            </a:br>
            <a:r>
              <a:rPr lang="en-US" b="1" dirty="0"/>
              <a:t>                             </a:t>
            </a:r>
            <a:r>
              <a:rPr lang="as-IN" dirty="0"/>
              <a:t>বঙ্গবন্ধুর প্রভাব</a:t>
            </a:r>
            <a:endParaRPr lang="en-US" dirty="0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8FEF53AB-C372-3980-9482-7E08E7F223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58584" y="1776406"/>
            <a:ext cx="884453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n-IN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Vrinda" panose="020B0502040204020203" pitchFamily="34" charset="0"/>
              </a:rPr>
              <a:t>কারাগারে থেকেও অনুপ্রেরণার উৎস</a:t>
            </a:r>
            <a:endParaRPr kumimoji="0" lang="en-US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n-IN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Vrinda" panose="020B0502040204020203" pitchFamily="34" charset="0"/>
              </a:rPr>
              <a:t>তার নামেই পরিচালিত হয় সরকার</a:t>
            </a:r>
            <a:endParaRPr kumimoji="0" lang="en-US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n-IN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Vrinda" panose="020B0502040204020203" pitchFamily="34" charset="0"/>
              </a:rPr>
              <a:t>স্বাধীনতার প্রতীক হিসেবে বিশ্বব্যাপী স্বীকৃতি</a:t>
            </a:r>
            <a:endParaRPr kumimoji="0" lang="en-US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759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E2961-B964-1C9B-3374-05CC79682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</a:t>
            </a:r>
            <a:r>
              <a:rPr lang="as-IN" dirty="0"/>
              <a:t>উপসংহার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AA6A283-7725-805E-9AF8-94C0D7A682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9706" y="1998037"/>
            <a:ext cx="11454866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n-IN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Vrinda" panose="020B0502040204020203" pitchFamily="34" charset="0"/>
              </a:rPr>
              <a:t>মুজিবনগর সরকার ছিল জাতির সংকটকালে একটি দিকনির্দেশক আলোকবর্তিকা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n-IN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Vrinda" panose="020B0502040204020203" pitchFamily="34" charset="0"/>
              </a:rPr>
              <a:t>বঙ্গবন্ধুর দূরদর্শী নেতৃত্ব মুক্তিযুদ্ধকে সফল করে তোলে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n-IN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Vrinda" panose="020B0502040204020203" pitchFamily="34" charset="0"/>
              </a:rPr>
              <a:t>আজও এটি আমাদের জাতীয় ইতিহাসের গর্ব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469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117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মুজিবনগর সরকার ও বঙ্গবন্ধুর নির্দেশনা</vt:lpstr>
      <vt:lpstr>PowerPoint Presentation</vt:lpstr>
      <vt:lpstr>                     মুজিবনগর সরকার </vt:lpstr>
      <vt:lpstr>                       বঙ্গবন্ধুর নির্দেশনা</vt:lpstr>
      <vt:lpstr>                              বঙ্গবন্ধুর প্রভাব</vt:lpstr>
      <vt:lpstr>                                উপসংহার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Google11</dc:creator>
  <cp:lastModifiedBy>Google11</cp:lastModifiedBy>
  <cp:revision>1</cp:revision>
  <dcterms:created xsi:type="dcterms:W3CDTF">2025-05-17T12:41:30Z</dcterms:created>
  <dcterms:modified xsi:type="dcterms:W3CDTF">2025-05-17T12:47:07Z</dcterms:modified>
</cp:coreProperties>
</file>