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anrope Light"/>
      <p:regular r:id="rId11"/>
      <p:bold r:id="rId12"/>
    </p:embeddedFont>
    <p:embeddedFont>
      <p:font typeface="Anton"/>
      <p:regular r:id="rId13"/>
    </p:embeddedFont>
    <p:embeddedFont>
      <p:font typeface="Manrope SemiBold"/>
      <p:regular r:id="rId14"/>
      <p:bold r:id="rId15"/>
    </p:embeddedFont>
    <p:embeddedFont>
      <p:font typeface="Manrope"/>
      <p:regular r:id="rId16"/>
      <p:bold r:id="rId17"/>
    </p:embeddedFont>
    <p:embeddedFont>
      <p:font typeface="Manrope ExtraBold"/>
      <p:bold r:id="rId18"/>
    </p:embeddedFont>
    <p:embeddedFont>
      <p:font typeface="Manrope Medium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ManropeLight-regular.fntdata"/><Relationship Id="rId10" Type="http://schemas.openxmlformats.org/officeDocument/2006/relationships/slide" Target="slides/slide5.xml"/><Relationship Id="rId13" Type="http://schemas.openxmlformats.org/officeDocument/2006/relationships/font" Target="fonts/Anton-regular.fntdata"/><Relationship Id="rId12" Type="http://schemas.openxmlformats.org/officeDocument/2006/relationships/font" Target="fonts/ManropeLight-bold.fntdata"/><Relationship Id="rId15" Type="http://schemas.openxmlformats.org/officeDocument/2006/relationships/font" Target="fonts/ManropeSemiBold-bold.fntdata"/><Relationship Id="rId14" Type="http://schemas.openxmlformats.org/officeDocument/2006/relationships/font" Target="fonts/ManropeSemiBold-regular.fntdata"/><Relationship Id="rId17" Type="http://schemas.openxmlformats.org/officeDocument/2006/relationships/font" Target="fonts/Manrope-bold.fntdata"/><Relationship Id="rId16" Type="http://schemas.openxmlformats.org/officeDocument/2006/relationships/font" Target="fonts/Manrope-regular.fntdata"/><Relationship Id="rId19" Type="http://schemas.openxmlformats.org/officeDocument/2006/relationships/font" Target="fonts/ManropeMedium-regular.fntdata"/><Relationship Id="rId18" Type="http://schemas.openxmlformats.org/officeDocument/2006/relationships/font" Target="fonts/Manrope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35aafdaf6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35aafdaf6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5aafdaf689_0_1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35aafdaf689_0_1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35aafdaf689_0_1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35aafdaf689_0_1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35aafdaf689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35aafdaf689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35aafdaf689_0_1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35aafdaf689_0_1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ITLE">
  <p:cSld name="BLANK_1_1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3299" y="-8075"/>
            <a:ext cx="9190577" cy="5150040"/>
            <a:chOff x="11751" y="-6300"/>
            <a:chExt cx="9190577" cy="515004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1751" y="-6300"/>
              <a:ext cx="4777902" cy="2703033"/>
              <a:chOff x="11750" y="-6290"/>
              <a:chExt cx="9125100" cy="51624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3" name="Google Shape;33;p2"/>
            <p:cNvGrpSpPr/>
            <p:nvPr/>
          </p:nvGrpSpPr>
          <p:grpSpPr>
            <a:xfrm>
              <a:off x="11751" y="2440707"/>
              <a:ext cx="4777902" cy="2703033"/>
              <a:chOff x="11750" y="-6290"/>
              <a:chExt cx="9125100" cy="5162400"/>
            </a:xfrm>
          </p:grpSpPr>
          <p:cxnSp>
            <p:nvCxnSpPr>
              <p:cNvPr id="34" name="Google Shape;34;p2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6" name="Google Shape;56;p2"/>
            <p:cNvGrpSpPr/>
            <p:nvPr/>
          </p:nvGrpSpPr>
          <p:grpSpPr>
            <a:xfrm>
              <a:off x="4424426" y="-6300"/>
              <a:ext cx="4777902" cy="2703033"/>
              <a:chOff x="11750" y="-6290"/>
              <a:chExt cx="9125100" cy="5162400"/>
            </a:xfrm>
          </p:grpSpPr>
          <p:cxnSp>
            <p:nvCxnSpPr>
              <p:cNvPr id="57" name="Google Shape;57;p2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9" name="Google Shape;79;p2"/>
            <p:cNvGrpSpPr/>
            <p:nvPr/>
          </p:nvGrpSpPr>
          <p:grpSpPr>
            <a:xfrm>
              <a:off x="4424426" y="2440707"/>
              <a:ext cx="4777902" cy="2703033"/>
              <a:chOff x="11750" y="-6290"/>
              <a:chExt cx="9125100" cy="5162400"/>
            </a:xfrm>
          </p:grpSpPr>
          <p:cxnSp>
            <p:nvCxnSpPr>
              <p:cNvPr id="80" name="Google Shape;80;p2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2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2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2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" name="Google Shape;91;p2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" name="Google Shape;92;p2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" name="Google Shape;93;p2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" name="Google Shape;94;p2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" name="Google Shape;95;p2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2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7" name="Google Shape;97;p2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2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2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2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02" name="Google Shape;102;p2"/>
          <p:cNvSpPr txBox="1"/>
          <p:nvPr>
            <p:ph type="title"/>
          </p:nvPr>
        </p:nvSpPr>
        <p:spPr>
          <a:xfrm>
            <a:off x="1081850" y="1719900"/>
            <a:ext cx="6984900" cy="16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Font typeface="Anton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"/>
          <p:cNvSpPr txBox="1"/>
          <p:nvPr>
            <p:ph idx="2" type="title"/>
          </p:nvPr>
        </p:nvSpPr>
        <p:spPr>
          <a:xfrm rot="-54379">
            <a:off x="5015453" y="3227438"/>
            <a:ext cx="1517290" cy="301238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Manrope ExtraBold"/>
              <a:buNone/>
              <a:defRPr b="0" sz="10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2422100" y="4170725"/>
            <a:ext cx="4304400" cy="4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Manrope Light"/>
              <a:buChar char="●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○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■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●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○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■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●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SzPts val="1000"/>
              <a:buFont typeface="Manrope Light"/>
              <a:buChar char="○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SzPts val="1000"/>
              <a:buFont typeface="Manrope Light"/>
              <a:buChar char="■"/>
              <a:defRPr sz="1000">
                <a:latin typeface="Manrope Light"/>
                <a:ea typeface="Manrope Light"/>
                <a:cs typeface="Manrope Light"/>
                <a:sym typeface="Manrope Light"/>
              </a:defRPr>
            </a:lvl9pPr>
          </a:lstStyle>
          <a:p/>
        </p:txBody>
      </p:sp>
      <p:sp>
        <p:nvSpPr>
          <p:cNvPr id="105" name="Google Shape;105;p2"/>
          <p:cNvSpPr txBox="1"/>
          <p:nvPr>
            <p:ph idx="3" type="title"/>
          </p:nvPr>
        </p:nvSpPr>
        <p:spPr>
          <a:xfrm rot="-555761">
            <a:off x="6594632" y="3130269"/>
            <a:ext cx="1047458" cy="301246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Manrope ExtraBold"/>
              <a:buNone/>
              <a:defRPr b="0" sz="10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Manrope ExtraBold"/>
              <a:buNone/>
              <a:defRPr sz="1300"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106" name="Google Shape;106;p2"/>
          <p:cNvSpPr txBox="1"/>
          <p:nvPr>
            <p:ph idx="4" type="subTitle"/>
          </p:nvPr>
        </p:nvSpPr>
        <p:spPr>
          <a:xfrm rot="-503039">
            <a:off x="2206578" y="1204399"/>
            <a:ext cx="2211838" cy="438184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Manrope"/>
              <a:buNone/>
              <a:defRPr b="1"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Subtitle">
  <p:cSld name="CUSTOM_1_1_3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1"/>
          <p:cNvGrpSpPr/>
          <p:nvPr/>
        </p:nvGrpSpPr>
        <p:grpSpPr>
          <a:xfrm>
            <a:off x="392964" y="576950"/>
            <a:ext cx="8764835" cy="4114800"/>
            <a:chOff x="374175" y="576950"/>
            <a:chExt cx="8783280" cy="4114800"/>
          </a:xfrm>
        </p:grpSpPr>
        <p:cxnSp>
          <p:nvCxnSpPr>
            <p:cNvPr id="244" name="Google Shape;244;p11"/>
            <p:cNvCxnSpPr/>
            <p:nvPr/>
          </p:nvCxnSpPr>
          <p:spPr>
            <a:xfrm>
              <a:off x="374175" y="576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11"/>
            <p:cNvCxnSpPr/>
            <p:nvPr/>
          </p:nvCxnSpPr>
          <p:spPr>
            <a:xfrm>
              <a:off x="380655" y="1110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11"/>
            <p:cNvCxnSpPr/>
            <p:nvPr/>
          </p:nvCxnSpPr>
          <p:spPr>
            <a:xfrm>
              <a:off x="380655" y="1643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11"/>
            <p:cNvCxnSpPr/>
            <p:nvPr/>
          </p:nvCxnSpPr>
          <p:spPr>
            <a:xfrm>
              <a:off x="380655" y="2100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11"/>
            <p:cNvCxnSpPr/>
            <p:nvPr/>
          </p:nvCxnSpPr>
          <p:spPr>
            <a:xfrm>
              <a:off x="380655" y="2634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11"/>
            <p:cNvCxnSpPr/>
            <p:nvPr/>
          </p:nvCxnSpPr>
          <p:spPr>
            <a:xfrm>
              <a:off x="380655" y="3167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11"/>
            <p:cNvCxnSpPr/>
            <p:nvPr/>
          </p:nvCxnSpPr>
          <p:spPr>
            <a:xfrm>
              <a:off x="380655" y="3624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11"/>
            <p:cNvCxnSpPr/>
            <p:nvPr/>
          </p:nvCxnSpPr>
          <p:spPr>
            <a:xfrm>
              <a:off x="380655" y="4158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11"/>
            <p:cNvCxnSpPr/>
            <p:nvPr/>
          </p:nvCxnSpPr>
          <p:spPr>
            <a:xfrm>
              <a:off x="380655" y="4691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53" name="Google Shape;253;p11"/>
          <p:cNvCxnSpPr/>
          <p:nvPr/>
        </p:nvCxnSpPr>
        <p:spPr>
          <a:xfrm>
            <a:off x="392950" y="-20266"/>
            <a:ext cx="0" cy="516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54" name="Google Shape;254;p11"/>
          <p:cNvGrpSpPr/>
          <p:nvPr/>
        </p:nvGrpSpPr>
        <p:grpSpPr>
          <a:xfrm>
            <a:off x="114406" y="175123"/>
            <a:ext cx="134104" cy="4750255"/>
            <a:chOff x="114406" y="175123"/>
            <a:chExt cx="134104" cy="4750255"/>
          </a:xfrm>
        </p:grpSpPr>
        <p:grpSp>
          <p:nvGrpSpPr>
            <p:cNvPr id="255" name="Google Shape;255;p11"/>
            <p:cNvGrpSpPr/>
            <p:nvPr/>
          </p:nvGrpSpPr>
          <p:grpSpPr>
            <a:xfrm>
              <a:off x="114406" y="175123"/>
              <a:ext cx="134104" cy="4334807"/>
              <a:chOff x="5432271" y="383100"/>
              <a:chExt cx="137854" cy="4456010"/>
            </a:xfrm>
          </p:grpSpPr>
          <p:grpSp>
            <p:nvGrpSpPr>
              <p:cNvPr id="256" name="Google Shape;256;p11"/>
              <p:cNvGrpSpPr/>
              <p:nvPr/>
            </p:nvGrpSpPr>
            <p:grpSpPr>
              <a:xfrm>
                <a:off x="5432271" y="383100"/>
                <a:ext cx="137854" cy="981668"/>
                <a:chOff x="5432271" y="383100"/>
                <a:chExt cx="137854" cy="981668"/>
              </a:xfrm>
            </p:grpSpPr>
            <p:sp>
              <p:nvSpPr>
                <p:cNvPr id="257" name="Google Shape;257;p11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58" name="Google Shape;258;p11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59" name="Google Shape;259;p11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260" name="Google Shape;260;p11"/>
              <p:cNvGrpSpPr/>
              <p:nvPr/>
            </p:nvGrpSpPr>
            <p:grpSpPr>
              <a:xfrm>
                <a:off x="5432271" y="1678500"/>
                <a:ext cx="137854" cy="981668"/>
                <a:chOff x="5432271" y="383100"/>
                <a:chExt cx="137854" cy="981668"/>
              </a:xfrm>
            </p:grpSpPr>
            <p:sp>
              <p:nvSpPr>
                <p:cNvPr id="261" name="Google Shape;261;p11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62" name="Google Shape;262;p11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63" name="Google Shape;263;p11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264" name="Google Shape;264;p11"/>
              <p:cNvGrpSpPr/>
              <p:nvPr/>
            </p:nvGrpSpPr>
            <p:grpSpPr>
              <a:xfrm>
                <a:off x="5432271" y="2973900"/>
                <a:ext cx="137854" cy="981668"/>
                <a:chOff x="5432271" y="383100"/>
                <a:chExt cx="137854" cy="981668"/>
              </a:xfrm>
            </p:grpSpPr>
            <p:sp>
              <p:nvSpPr>
                <p:cNvPr id="265" name="Google Shape;265;p11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66" name="Google Shape;266;p11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67" name="Google Shape;267;p11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268" name="Google Shape;268;p11"/>
              <p:cNvGrpSpPr/>
              <p:nvPr/>
            </p:nvGrpSpPr>
            <p:grpSpPr>
              <a:xfrm>
                <a:off x="5432271" y="4269300"/>
                <a:ext cx="137854" cy="569810"/>
                <a:chOff x="5432271" y="383100"/>
                <a:chExt cx="137854" cy="569810"/>
              </a:xfrm>
            </p:grpSpPr>
            <p:sp>
              <p:nvSpPr>
                <p:cNvPr id="269" name="Google Shape;269;p11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70" name="Google Shape;270;p11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sp>
          <p:nvSpPr>
            <p:cNvPr id="271" name="Google Shape;271;p11"/>
            <p:cNvSpPr/>
            <p:nvPr/>
          </p:nvSpPr>
          <p:spPr>
            <a:xfrm>
              <a:off x="115150" y="4798178"/>
              <a:ext cx="132600" cy="12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72" name="Google Shape;272;p11"/>
          <p:cNvSpPr txBox="1"/>
          <p:nvPr>
            <p:ph idx="1" type="subTitle"/>
          </p:nvPr>
        </p:nvSpPr>
        <p:spPr>
          <a:xfrm>
            <a:off x="3063300" y="413950"/>
            <a:ext cx="24450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11"/>
          <p:cNvSpPr txBox="1"/>
          <p:nvPr>
            <p:ph type="title"/>
          </p:nvPr>
        </p:nvSpPr>
        <p:spPr>
          <a:xfrm>
            <a:off x="513300" y="419950"/>
            <a:ext cx="26415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BLANK_1_1_1_1_1_1_1_1_1_1_1_1_1_1_1">
    <p:bg>
      <p:bgPr>
        <a:solidFill>
          <a:schemeClr val="lt1"/>
        </a:soli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"/>
          <p:cNvSpPr txBox="1"/>
          <p:nvPr>
            <p:ph idx="1" type="body"/>
          </p:nvPr>
        </p:nvSpPr>
        <p:spPr>
          <a:xfrm rot="-188853">
            <a:off x="683183" y="2219155"/>
            <a:ext cx="1890452" cy="148634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grpSp>
        <p:nvGrpSpPr>
          <p:cNvPr id="276" name="Google Shape;276;p12"/>
          <p:cNvGrpSpPr/>
          <p:nvPr/>
        </p:nvGrpSpPr>
        <p:grpSpPr>
          <a:xfrm>
            <a:off x="8663938" y="3954675"/>
            <a:ext cx="502925" cy="1209925"/>
            <a:chOff x="8642600" y="3954675"/>
            <a:chExt cx="502925" cy="1209925"/>
          </a:xfrm>
        </p:grpSpPr>
        <p:sp>
          <p:nvSpPr>
            <p:cNvPr id="277" name="Google Shape;277;p12"/>
            <p:cNvSpPr/>
            <p:nvPr/>
          </p:nvSpPr>
          <p:spPr>
            <a:xfrm>
              <a:off x="8642600" y="3954675"/>
              <a:ext cx="502925" cy="1196325"/>
            </a:xfrm>
            <a:custGeom>
              <a:rect b="b" l="l" r="r" t="t"/>
              <a:pathLst>
                <a:path extrusionOk="0" h="47853" w="20117">
                  <a:moveTo>
                    <a:pt x="20117" y="0"/>
                  </a:moveTo>
                  <a:lnTo>
                    <a:pt x="20117" y="47853"/>
                  </a:lnTo>
                  <a:lnTo>
                    <a:pt x="0" y="478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cxnSp>
          <p:nvCxnSpPr>
            <p:cNvPr id="278" name="Google Shape;278;p12"/>
            <p:cNvCxnSpPr/>
            <p:nvPr/>
          </p:nvCxnSpPr>
          <p:spPr>
            <a:xfrm flipH="1">
              <a:off x="8779700" y="4349200"/>
              <a:ext cx="358200" cy="8154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79" name="Google Shape;279;p12"/>
          <p:cNvSpPr txBox="1"/>
          <p:nvPr>
            <p:ph idx="2" type="body"/>
          </p:nvPr>
        </p:nvSpPr>
        <p:spPr>
          <a:xfrm rot="124964">
            <a:off x="5014631" y="765881"/>
            <a:ext cx="1890349" cy="14862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280" name="Google Shape;280;p12"/>
          <p:cNvSpPr txBox="1"/>
          <p:nvPr>
            <p:ph idx="3" type="body"/>
          </p:nvPr>
        </p:nvSpPr>
        <p:spPr>
          <a:xfrm rot="351430">
            <a:off x="3021711" y="3296608"/>
            <a:ext cx="1890268" cy="148617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281" name="Google Shape;281;p12"/>
          <p:cNvSpPr txBox="1"/>
          <p:nvPr>
            <p:ph idx="4" type="body"/>
          </p:nvPr>
        </p:nvSpPr>
        <p:spPr>
          <a:xfrm rot="3819">
            <a:off x="6728901" y="3168092"/>
            <a:ext cx="1890601" cy="148590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●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○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nrope Medium"/>
              <a:buChar char="■"/>
              <a:defRPr sz="1000">
                <a:solidFill>
                  <a:schemeClr val="dk1"/>
                </a:solidFill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282" name="Google Shape;282;p12"/>
          <p:cNvSpPr txBox="1"/>
          <p:nvPr>
            <p:ph type="title"/>
          </p:nvPr>
        </p:nvSpPr>
        <p:spPr>
          <a:xfrm>
            <a:off x="513300" y="375350"/>
            <a:ext cx="2796300" cy="6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83" name="Google Shape;283;p12"/>
          <p:cNvSpPr txBox="1"/>
          <p:nvPr>
            <p:ph idx="5" type="subTitle"/>
          </p:nvPr>
        </p:nvSpPr>
        <p:spPr>
          <a:xfrm rot="-226014">
            <a:off x="619152" y="1527866"/>
            <a:ext cx="1890484" cy="54778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4" name="Google Shape;284;p12"/>
          <p:cNvSpPr txBox="1"/>
          <p:nvPr>
            <p:ph idx="6" type="subTitle"/>
          </p:nvPr>
        </p:nvSpPr>
        <p:spPr>
          <a:xfrm rot="126162">
            <a:off x="5024491" y="108292"/>
            <a:ext cx="1970527" cy="54966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5" name="Google Shape;285;p12"/>
          <p:cNvSpPr txBox="1"/>
          <p:nvPr>
            <p:ph idx="7" type="subTitle"/>
          </p:nvPr>
        </p:nvSpPr>
        <p:spPr>
          <a:xfrm rot="348762">
            <a:off x="3115150" y="2659506"/>
            <a:ext cx="1943191" cy="54609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6" name="Google Shape;286;p12"/>
          <p:cNvSpPr txBox="1"/>
          <p:nvPr>
            <p:ph idx="8" type="subTitle"/>
          </p:nvPr>
        </p:nvSpPr>
        <p:spPr>
          <a:xfrm rot="-59757">
            <a:off x="6687978" y="2476634"/>
            <a:ext cx="1915789" cy="549684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BLANK_1_1_1_1_1_1_1_1"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>
            <p:ph type="title"/>
          </p:nvPr>
        </p:nvSpPr>
        <p:spPr>
          <a:xfrm>
            <a:off x="508875" y="874875"/>
            <a:ext cx="30033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3"/>
          <p:cNvSpPr txBox="1"/>
          <p:nvPr/>
        </p:nvSpPr>
        <p:spPr>
          <a:xfrm>
            <a:off x="5712000" y="3474850"/>
            <a:ext cx="7329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7200">
                <a:solidFill>
                  <a:schemeClr val="lt1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“</a:t>
            </a:r>
            <a:endParaRPr i="1" sz="7200">
              <a:solidFill>
                <a:schemeClr val="lt1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  <p:sp>
        <p:nvSpPr>
          <p:cNvPr id="290" name="Google Shape;290;p13"/>
          <p:cNvSpPr txBox="1"/>
          <p:nvPr>
            <p:ph idx="1" type="body"/>
          </p:nvPr>
        </p:nvSpPr>
        <p:spPr>
          <a:xfrm>
            <a:off x="508875" y="1539275"/>
            <a:ext cx="34884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1pPr>
            <a:lvl2pPr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indent="-228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indent="-228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indent="-228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3"/>
          <p:cNvSpPr txBox="1"/>
          <p:nvPr>
            <p:ph idx="2" type="title"/>
          </p:nvPr>
        </p:nvSpPr>
        <p:spPr>
          <a:xfrm rot="-173518">
            <a:off x="5146753" y="4343806"/>
            <a:ext cx="1974114" cy="245408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0"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None/>
              <a:defRPr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292" name="Google Shape;292;p13"/>
          <p:cNvSpPr/>
          <p:nvPr/>
        </p:nvSpPr>
        <p:spPr>
          <a:xfrm>
            <a:off x="8352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3" name="Google Shape;293;p13"/>
          <p:cNvSpPr/>
          <p:nvPr/>
        </p:nvSpPr>
        <p:spPr>
          <a:xfrm>
            <a:off x="32736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4" name="Google Shape;294;p13"/>
          <p:cNvSpPr/>
          <p:nvPr/>
        </p:nvSpPr>
        <p:spPr>
          <a:xfrm>
            <a:off x="57120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5" name="Google Shape;295;p13"/>
          <p:cNvSpPr/>
          <p:nvPr/>
        </p:nvSpPr>
        <p:spPr>
          <a:xfrm>
            <a:off x="81504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296" name="Google Shape;296;p13"/>
          <p:cNvCxnSpPr/>
          <p:nvPr/>
        </p:nvCxnSpPr>
        <p:spPr>
          <a:xfrm>
            <a:off x="0" y="457191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13"/>
          <p:cNvCxnSpPr/>
          <p:nvPr/>
        </p:nvCxnSpPr>
        <p:spPr>
          <a:xfrm>
            <a:off x="0" y="524791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13"/>
          <p:cNvSpPr txBox="1"/>
          <p:nvPr>
            <p:ph idx="3" type="title"/>
          </p:nvPr>
        </p:nvSpPr>
        <p:spPr>
          <a:xfrm rot="-130161">
            <a:off x="5805931" y="3651002"/>
            <a:ext cx="2662908" cy="73313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25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BLANK_1_1_1_1_1_1_1_1_2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14"/>
          <p:cNvGrpSpPr/>
          <p:nvPr/>
        </p:nvGrpSpPr>
        <p:grpSpPr>
          <a:xfrm>
            <a:off x="0" y="-6300"/>
            <a:ext cx="9143705" cy="5150040"/>
            <a:chOff x="11751" y="-6300"/>
            <a:chExt cx="9190577" cy="5150040"/>
          </a:xfrm>
        </p:grpSpPr>
        <p:grpSp>
          <p:nvGrpSpPr>
            <p:cNvPr id="301" name="Google Shape;301;p14"/>
            <p:cNvGrpSpPr/>
            <p:nvPr/>
          </p:nvGrpSpPr>
          <p:grpSpPr>
            <a:xfrm>
              <a:off x="11751" y="-6300"/>
              <a:ext cx="4777902" cy="2703033"/>
              <a:chOff x="11750" y="-6290"/>
              <a:chExt cx="9125100" cy="5162400"/>
            </a:xfrm>
          </p:grpSpPr>
          <p:cxnSp>
            <p:nvCxnSpPr>
              <p:cNvPr id="302" name="Google Shape;302;p14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3" name="Google Shape;303;p14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" name="Google Shape;304;p14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5" name="Google Shape;305;p14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6" name="Google Shape;306;p14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4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4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4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4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1" name="Google Shape;311;p14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2" name="Google Shape;312;p14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3" name="Google Shape;313;p14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4" name="Google Shape;314;p14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5" name="Google Shape;315;p14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6" name="Google Shape;316;p14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7" name="Google Shape;317;p14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8" name="Google Shape;318;p14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9" name="Google Shape;319;p14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0" name="Google Shape;320;p14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1" name="Google Shape;321;p14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2" name="Google Shape;322;p14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3" name="Google Shape;323;p14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24" name="Google Shape;324;p14"/>
            <p:cNvGrpSpPr/>
            <p:nvPr/>
          </p:nvGrpSpPr>
          <p:grpSpPr>
            <a:xfrm>
              <a:off x="11751" y="2440707"/>
              <a:ext cx="4777902" cy="2703033"/>
              <a:chOff x="11750" y="-6290"/>
              <a:chExt cx="9125100" cy="5162400"/>
            </a:xfrm>
          </p:grpSpPr>
          <p:cxnSp>
            <p:nvCxnSpPr>
              <p:cNvPr id="325" name="Google Shape;325;p14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6" name="Google Shape;326;p14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7" name="Google Shape;327;p14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8" name="Google Shape;328;p14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9" name="Google Shape;329;p14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14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14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14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14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14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14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14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14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14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4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4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4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4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14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p14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p14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14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47" name="Google Shape;347;p14"/>
            <p:cNvGrpSpPr/>
            <p:nvPr/>
          </p:nvGrpSpPr>
          <p:grpSpPr>
            <a:xfrm>
              <a:off x="4424426" y="-6300"/>
              <a:ext cx="4777902" cy="2703033"/>
              <a:chOff x="11750" y="-6290"/>
              <a:chExt cx="9125100" cy="5162400"/>
            </a:xfrm>
          </p:grpSpPr>
          <p:cxnSp>
            <p:nvCxnSpPr>
              <p:cNvPr id="348" name="Google Shape;348;p14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14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4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4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4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4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14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14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4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4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4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4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14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1" name="Google Shape;361;p14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2" name="Google Shape;362;p14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3" name="Google Shape;363;p14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4" name="Google Shape;364;p14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p14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p14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4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4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4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370" name="Google Shape;370;p14"/>
            <p:cNvGrpSpPr/>
            <p:nvPr/>
          </p:nvGrpSpPr>
          <p:grpSpPr>
            <a:xfrm>
              <a:off x="4424426" y="2440707"/>
              <a:ext cx="4777902" cy="2703033"/>
              <a:chOff x="11750" y="-6290"/>
              <a:chExt cx="9125100" cy="5162400"/>
            </a:xfrm>
          </p:grpSpPr>
          <p:cxnSp>
            <p:nvCxnSpPr>
              <p:cNvPr id="371" name="Google Shape;371;p14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2" name="Google Shape;372;p14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3" name="Google Shape;373;p14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p14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p14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14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14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14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14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14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14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14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3" name="Google Shape;383;p14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4" name="Google Shape;384;p14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5" name="Google Shape;385;p14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6" name="Google Shape;386;p14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7" name="Google Shape;387;p14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8" name="Google Shape;388;p14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89" name="Google Shape;389;p14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0" name="Google Shape;390;p14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1" name="Google Shape;391;p14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92" name="Google Shape;392;p14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393" name="Google Shape;393;p14"/>
          <p:cNvSpPr txBox="1"/>
          <p:nvPr>
            <p:ph type="title"/>
          </p:nvPr>
        </p:nvSpPr>
        <p:spPr>
          <a:xfrm>
            <a:off x="508875" y="874875"/>
            <a:ext cx="30033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94" name="Google Shape;394;p14"/>
          <p:cNvSpPr txBox="1"/>
          <p:nvPr>
            <p:ph idx="1" type="body"/>
          </p:nvPr>
        </p:nvSpPr>
        <p:spPr>
          <a:xfrm>
            <a:off x="508875" y="1539275"/>
            <a:ext cx="34884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228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-228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-228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-228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-228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-228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-228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5" name="Google Shape;395;p14"/>
          <p:cNvSpPr txBox="1"/>
          <p:nvPr>
            <p:ph idx="2" type="title"/>
          </p:nvPr>
        </p:nvSpPr>
        <p:spPr>
          <a:xfrm rot="-173518">
            <a:off x="5146753" y="4388081"/>
            <a:ext cx="1974114" cy="245408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396" name="Google Shape;396;p14"/>
          <p:cNvSpPr txBox="1"/>
          <p:nvPr>
            <p:ph idx="3" type="title"/>
          </p:nvPr>
        </p:nvSpPr>
        <p:spPr>
          <a:xfrm rot="-130161">
            <a:off x="5801505" y="3629872"/>
            <a:ext cx="2662908" cy="63225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25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BLANK_1_1_1_1_1_1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5"/>
          <p:cNvGrpSpPr/>
          <p:nvPr/>
        </p:nvGrpSpPr>
        <p:grpSpPr>
          <a:xfrm>
            <a:off x="0" y="939481"/>
            <a:ext cx="9144000" cy="3964219"/>
            <a:chOff x="0" y="939481"/>
            <a:chExt cx="9144000" cy="3964219"/>
          </a:xfrm>
        </p:grpSpPr>
        <p:cxnSp>
          <p:nvCxnSpPr>
            <p:cNvPr id="399" name="Google Shape;399;p15"/>
            <p:cNvCxnSpPr/>
            <p:nvPr/>
          </p:nvCxnSpPr>
          <p:spPr>
            <a:xfrm>
              <a:off x="0" y="939481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0" name="Google Shape;400;p15"/>
            <p:cNvCxnSpPr/>
            <p:nvPr/>
          </p:nvCxnSpPr>
          <p:spPr>
            <a:xfrm>
              <a:off x="0" y="28463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1" name="Google Shape;401;p15"/>
            <p:cNvCxnSpPr/>
            <p:nvPr/>
          </p:nvCxnSpPr>
          <p:spPr>
            <a:xfrm>
              <a:off x="0" y="3074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2" name="Google Shape;402;p15"/>
            <p:cNvCxnSpPr/>
            <p:nvPr/>
          </p:nvCxnSpPr>
          <p:spPr>
            <a:xfrm>
              <a:off x="0" y="3303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3" name="Google Shape;403;p15"/>
            <p:cNvCxnSpPr/>
            <p:nvPr/>
          </p:nvCxnSpPr>
          <p:spPr>
            <a:xfrm>
              <a:off x="0" y="3532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4" name="Google Shape;404;p15"/>
            <p:cNvCxnSpPr/>
            <p:nvPr/>
          </p:nvCxnSpPr>
          <p:spPr>
            <a:xfrm>
              <a:off x="0" y="3760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5" name="Google Shape;405;p15"/>
            <p:cNvCxnSpPr/>
            <p:nvPr/>
          </p:nvCxnSpPr>
          <p:spPr>
            <a:xfrm>
              <a:off x="0" y="39893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6" name="Google Shape;406;p15"/>
            <p:cNvCxnSpPr/>
            <p:nvPr/>
          </p:nvCxnSpPr>
          <p:spPr>
            <a:xfrm>
              <a:off x="0" y="42179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7" name="Google Shape;407;p15"/>
            <p:cNvCxnSpPr/>
            <p:nvPr/>
          </p:nvCxnSpPr>
          <p:spPr>
            <a:xfrm>
              <a:off x="0" y="44465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8" name="Google Shape;408;p15"/>
            <p:cNvCxnSpPr/>
            <p:nvPr/>
          </p:nvCxnSpPr>
          <p:spPr>
            <a:xfrm>
              <a:off x="0" y="46751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9" name="Google Shape;409;p15"/>
            <p:cNvCxnSpPr/>
            <p:nvPr/>
          </p:nvCxnSpPr>
          <p:spPr>
            <a:xfrm>
              <a:off x="0" y="4903700"/>
              <a:ext cx="91440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10" name="Google Shape;410;p15"/>
          <p:cNvSpPr/>
          <p:nvPr/>
        </p:nvSpPr>
        <p:spPr>
          <a:xfrm rot="341415">
            <a:off x="4870163" y="329972"/>
            <a:ext cx="3279862" cy="46067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11" name="Google Shape;411;p15"/>
          <p:cNvGrpSpPr/>
          <p:nvPr/>
        </p:nvGrpSpPr>
        <p:grpSpPr>
          <a:xfrm rot="341264">
            <a:off x="4864199" y="350512"/>
            <a:ext cx="184449" cy="4334311"/>
            <a:chOff x="5380497" y="383100"/>
            <a:chExt cx="189628" cy="4456010"/>
          </a:xfrm>
        </p:grpSpPr>
        <p:grpSp>
          <p:nvGrpSpPr>
            <p:cNvPr id="412" name="Google Shape;412;p15"/>
            <p:cNvGrpSpPr/>
            <p:nvPr/>
          </p:nvGrpSpPr>
          <p:grpSpPr>
            <a:xfrm>
              <a:off x="5380497" y="383100"/>
              <a:ext cx="189628" cy="981668"/>
              <a:chOff x="5380497" y="383100"/>
              <a:chExt cx="189628" cy="981668"/>
            </a:xfrm>
          </p:grpSpPr>
          <p:grpSp>
            <p:nvGrpSpPr>
              <p:cNvPr id="413" name="Google Shape;413;p15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414" name="Google Shape;414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15" name="Google Shape;415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16" name="Google Shape;416;p15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417" name="Google Shape;417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18" name="Google Shape;418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19" name="Google Shape;419;p15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420" name="Google Shape;420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21" name="Google Shape;421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422" name="Google Shape;422;p15"/>
            <p:cNvGrpSpPr/>
            <p:nvPr/>
          </p:nvGrpSpPr>
          <p:grpSpPr>
            <a:xfrm>
              <a:off x="5380497" y="1678500"/>
              <a:ext cx="189628" cy="981668"/>
              <a:chOff x="5380497" y="383100"/>
              <a:chExt cx="189628" cy="981668"/>
            </a:xfrm>
          </p:grpSpPr>
          <p:grpSp>
            <p:nvGrpSpPr>
              <p:cNvPr id="423" name="Google Shape;423;p15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424" name="Google Shape;424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25" name="Google Shape;425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26" name="Google Shape;426;p15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427" name="Google Shape;427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28" name="Google Shape;428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29" name="Google Shape;429;p15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430" name="Google Shape;430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31" name="Google Shape;431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432" name="Google Shape;432;p15"/>
            <p:cNvGrpSpPr/>
            <p:nvPr/>
          </p:nvGrpSpPr>
          <p:grpSpPr>
            <a:xfrm>
              <a:off x="5380497" y="2973900"/>
              <a:ext cx="189628" cy="981668"/>
              <a:chOff x="5380497" y="383100"/>
              <a:chExt cx="189628" cy="981668"/>
            </a:xfrm>
          </p:grpSpPr>
          <p:grpSp>
            <p:nvGrpSpPr>
              <p:cNvPr id="433" name="Google Shape;433;p15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434" name="Google Shape;434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35" name="Google Shape;435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36" name="Google Shape;436;p15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437" name="Google Shape;437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38" name="Google Shape;438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39" name="Google Shape;439;p15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440" name="Google Shape;440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41" name="Google Shape;441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442" name="Google Shape;442;p15"/>
            <p:cNvGrpSpPr/>
            <p:nvPr/>
          </p:nvGrpSpPr>
          <p:grpSpPr>
            <a:xfrm>
              <a:off x="5380497" y="4269300"/>
              <a:ext cx="189628" cy="569810"/>
              <a:chOff x="5380497" y="383100"/>
              <a:chExt cx="189628" cy="569810"/>
            </a:xfrm>
          </p:grpSpPr>
          <p:grpSp>
            <p:nvGrpSpPr>
              <p:cNvPr id="443" name="Google Shape;443;p15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444" name="Google Shape;444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45" name="Google Shape;445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46" name="Google Shape;446;p15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447" name="Google Shape;447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48" name="Google Shape;448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</p:grpSp>
      <p:sp>
        <p:nvSpPr>
          <p:cNvPr id="449" name="Google Shape;449;p15"/>
          <p:cNvSpPr/>
          <p:nvPr/>
        </p:nvSpPr>
        <p:spPr>
          <a:xfrm>
            <a:off x="5136896" y="329628"/>
            <a:ext cx="3280500" cy="4607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450" name="Google Shape;450;p15"/>
          <p:cNvGrpSpPr/>
          <p:nvPr/>
        </p:nvGrpSpPr>
        <p:grpSpPr>
          <a:xfrm>
            <a:off x="5137471" y="504148"/>
            <a:ext cx="184470" cy="4334807"/>
            <a:chOff x="5380497" y="383100"/>
            <a:chExt cx="189628" cy="4456010"/>
          </a:xfrm>
        </p:grpSpPr>
        <p:grpSp>
          <p:nvGrpSpPr>
            <p:cNvPr id="451" name="Google Shape;451;p15"/>
            <p:cNvGrpSpPr/>
            <p:nvPr/>
          </p:nvGrpSpPr>
          <p:grpSpPr>
            <a:xfrm>
              <a:off x="5380497" y="383100"/>
              <a:ext cx="189628" cy="981668"/>
              <a:chOff x="5380497" y="383100"/>
              <a:chExt cx="189628" cy="981668"/>
            </a:xfrm>
          </p:grpSpPr>
          <p:grpSp>
            <p:nvGrpSpPr>
              <p:cNvPr id="452" name="Google Shape;452;p15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453" name="Google Shape;453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54" name="Google Shape;454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55" name="Google Shape;455;p15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456" name="Google Shape;456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57" name="Google Shape;457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58" name="Google Shape;458;p15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459" name="Google Shape;459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60" name="Google Shape;460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461" name="Google Shape;461;p15"/>
            <p:cNvGrpSpPr/>
            <p:nvPr/>
          </p:nvGrpSpPr>
          <p:grpSpPr>
            <a:xfrm>
              <a:off x="5380497" y="1678500"/>
              <a:ext cx="189628" cy="981668"/>
              <a:chOff x="5380497" y="383100"/>
              <a:chExt cx="189628" cy="981668"/>
            </a:xfrm>
          </p:grpSpPr>
          <p:grpSp>
            <p:nvGrpSpPr>
              <p:cNvPr id="462" name="Google Shape;462;p15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463" name="Google Shape;463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64" name="Google Shape;464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65" name="Google Shape;465;p15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466" name="Google Shape;466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67" name="Google Shape;467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68" name="Google Shape;468;p15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471" name="Google Shape;471;p15"/>
            <p:cNvGrpSpPr/>
            <p:nvPr/>
          </p:nvGrpSpPr>
          <p:grpSpPr>
            <a:xfrm>
              <a:off x="5380497" y="2973900"/>
              <a:ext cx="189628" cy="981668"/>
              <a:chOff x="5380497" y="383100"/>
              <a:chExt cx="189628" cy="981668"/>
            </a:xfrm>
          </p:grpSpPr>
          <p:grpSp>
            <p:nvGrpSpPr>
              <p:cNvPr id="472" name="Google Shape;472;p15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473" name="Google Shape;473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74" name="Google Shape;474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75" name="Google Shape;475;p15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476" name="Google Shape;476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77" name="Google Shape;477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78" name="Google Shape;478;p15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479" name="Google Shape;479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80" name="Google Shape;480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481" name="Google Shape;481;p15"/>
            <p:cNvGrpSpPr/>
            <p:nvPr/>
          </p:nvGrpSpPr>
          <p:grpSpPr>
            <a:xfrm>
              <a:off x="5380497" y="4269300"/>
              <a:ext cx="189628" cy="569810"/>
              <a:chOff x="5380497" y="383100"/>
              <a:chExt cx="189628" cy="569810"/>
            </a:xfrm>
          </p:grpSpPr>
          <p:grpSp>
            <p:nvGrpSpPr>
              <p:cNvPr id="482" name="Google Shape;482;p15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483" name="Google Shape;483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84" name="Google Shape;484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485" name="Google Shape;485;p15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486" name="Google Shape;486;p15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487" name="Google Shape;487;p15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</p:grpSp>
      <p:sp>
        <p:nvSpPr>
          <p:cNvPr id="488" name="Google Shape;488;p15"/>
          <p:cNvSpPr txBox="1"/>
          <p:nvPr>
            <p:ph idx="1" type="body"/>
          </p:nvPr>
        </p:nvSpPr>
        <p:spPr>
          <a:xfrm>
            <a:off x="5586600" y="641275"/>
            <a:ext cx="2627700" cy="31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489" name="Google Shape;489;p15"/>
          <p:cNvSpPr txBox="1"/>
          <p:nvPr>
            <p:ph type="title"/>
          </p:nvPr>
        </p:nvSpPr>
        <p:spPr>
          <a:xfrm>
            <a:off x="521275" y="525800"/>
            <a:ext cx="20949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2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Notes ">
  <p:cSld name="CUSTOM_2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p16"/>
          <p:cNvGrpSpPr/>
          <p:nvPr/>
        </p:nvGrpSpPr>
        <p:grpSpPr>
          <a:xfrm>
            <a:off x="0" y="-6300"/>
            <a:ext cx="9162087" cy="5150040"/>
            <a:chOff x="11751" y="-6300"/>
            <a:chExt cx="9190577" cy="5150040"/>
          </a:xfrm>
        </p:grpSpPr>
        <p:grpSp>
          <p:nvGrpSpPr>
            <p:cNvPr id="492" name="Google Shape;492;p16"/>
            <p:cNvGrpSpPr/>
            <p:nvPr/>
          </p:nvGrpSpPr>
          <p:grpSpPr>
            <a:xfrm>
              <a:off x="11751" y="-6300"/>
              <a:ext cx="4777902" cy="2703033"/>
              <a:chOff x="11750" y="-6290"/>
              <a:chExt cx="9125100" cy="5162400"/>
            </a:xfrm>
          </p:grpSpPr>
          <p:cxnSp>
            <p:nvCxnSpPr>
              <p:cNvPr id="493" name="Google Shape;493;p16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4" name="Google Shape;494;p16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5" name="Google Shape;495;p16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6" name="Google Shape;496;p16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7" name="Google Shape;497;p16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8" name="Google Shape;498;p16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9" name="Google Shape;499;p16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0" name="Google Shape;500;p16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1" name="Google Shape;501;p16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2" name="Google Shape;502;p16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3" name="Google Shape;503;p16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4" name="Google Shape;504;p16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5" name="Google Shape;505;p16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6" name="Google Shape;506;p16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7" name="Google Shape;507;p16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8" name="Google Shape;508;p16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9" name="Google Shape;509;p16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0" name="Google Shape;510;p16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1" name="Google Shape;511;p16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2" name="Google Shape;512;p16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3" name="Google Shape;513;p16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4" name="Google Shape;514;p16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15" name="Google Shape;515;p16"/>
            <p:cNvGrpSpPr/>
            <p:nvPr/>
          </p:nvGrpSpPr>
          <p:grpSpPr>
            <a:xfrm>
              <a:off x="11751" y="2440707"/>
              <a:ext cx="4777902" cy="2703033"/>
              <a:chOff x="11750" y="-6290"/>
              <a:chExt cx="9125100" cy="5162400"/>
            </a:xfrm>
          </p:grpSpPr>
          <p:cxnSp>
            <p:nvCxnSpPr>
              <p:cNvPr id="516" name="Google Shape;516;p16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7" name="Google Shape;517;p16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8" name="Google Shape;518;p16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9" name="Google Shape;519;p16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0" name="Google Shape;520;p16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1" name="Google Shape;521;p16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2" name="Google Shape;522;p16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3" name="Google Shape;523;p16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4" name="Google Shape;524;p16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5" name="Google Shape;525;p16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6" name="Google Shape;526;p16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7" name="Google Shape;527;p16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8" name="Google Shape;528;p16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9" name="Google Shape;529;p16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0" name="Google Shape;530;p16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1" name="Google Shape;531;p16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2" name="Google Shape;532;p16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3" name="Google Shape;533;p16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4" name="Google Shape;534;p16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5" name="Google Shape;535;p16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6" name="Google Shape;536;p16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7" name="Google Shape;537;p16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38" name="Google Shape;538;p16"/>
            <p:cNvGrpSpPr/>
            <p:nvPr/>
          </p:nvGrpSpPr>
          <p:grpSpPr>
            <a:xfrm>
              <a:off x="4424426" y="-6300"/>
              <a:ext cx="4777902" cy="2703033"/>
              <a:chOff x="11750" y="-6290"/>
              <a:chExt cx="9125100" cy="5162400"/>
            </a:xfrm>
          </p:grpSpPr>
          <p:cxnSp>
            <p:nvCxnSpPr>
              <p:cNvPr id="539" name="Google Shape;539;p16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0" name="Google Shape;540;p16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1" name="Google Shape;541;p16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2" name="Google Shape;542;p16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3" name="Google Shape;543;p16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4" name="Google Shape;544;p16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5" name="Google Shape;545;p16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6" name="Google Shape;546;p16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7" name="Google Shape;547;p16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8" name="Google Shape;548;p16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9" name="Google Shape;549;p16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0" name="Google Shape;550;p16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1" name="Google Shape;551;p16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2" name="Google Shape;552;p16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3" name="Google Shape;553;p16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4" name="Google Shape;554;p16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5" name="Google Shape;555;p16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6" name="Google Shape;556;p16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7" name="Google Shape;557;p16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8" name="Google Shape;558;p16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9" name="Google Shape;559;p16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0" name="Google Shape;560;p16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61" name="Google Shape;561;p16"/>
            <p:cNvGrpSpPr/>
            <p:nvPr/>
          </p:nvGrpSpPr>
          <p:grpSpPr>
            <a:xfrm>
              <a:off x="4424426" y="2440707"/>
              <a:ext cx="4777902" cy="2703033"/>
              <a:chOff x="11750" y="-6290"/>
              <a:chExt cx="9125100" cy="5162400"/>
            </a:xfrm>
          </p:grpSpPr>
          <p:cxnSp>
            <p:nvCxnSpPr>
              <p:cNvPr id="562" name="Google Shape;562;p16"/>
              <p:cNvCxnSpPr/>
              <p:nvPr/>
            </p:nvCxnSpPr>
            <p:spPr>
              <a:xfrm>
                <a:off x="7055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3" name="Google Shape;563;p16"/>
              <p:cNvCxnSpPr/>
              <p:nvPr/>
            </p:nvCxnSpPr>
            <p:spPr>
              <a:xfrm>
                <a:off x="13993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4" name="Google Shape;564;p16"/>
              <p:cNvCxnSpPr/>
              <p:nvPr/>
            </p:nvCxnSpPr>
            <p:spPr>
              <a:xfrm>
                <a:off x="21049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5" name="Google Shape;565;p16"/>
              <p:cNvCxnSpPr/>
              <p:nvPr/>
            </p:nvCxnSpPr>
            <p:spPr>
              <a:xfrm>
                <a:off x="2813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6" name="Google Shape;566;p16"/>
              <p:cNvCxnSpPr/>
              <p:nvPr/>
            </p:nvCxnSpPr>
            <p:spPr>
              <a:xfrm>
                <a:off x="3507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7" name="Google Shape;567;p16"/>
              <p:cNvCxnSpPr/>
              <p:nvPr/>
            </p:nvCxnSpPr>
            <p:spPr>
              <a:xfrm>
                <a:off x="4212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8" name="Google Shape;568;p16"/>
              <p:cNvCxnSpPr/>
              <p:nvPr/>
            </p:nvCxnSpPr>
            <p:spPr>
              <a:xfrm>
                <a:off x="49214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9" name="Google Shape;569;p16"/>
              <p:cNvCxnSpPr/>
              <p:nvPr/>
            </p:nvCxnSpPr>
            <p:spPr>
              <a:xfrm>
                <a:off x="561521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0" name="Google Shape;570;p16"/>
              <p:cNvCxnSpPr/>
              <p:nvPr/>
            </p:nvCxnSpPr>
            <p:spPr>
              <a:xfrm>
                <a:off x="6320766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1" name="Google Shape;571;p16"/>
              <p:cNvCxnSpPr/>
              <p:nvPr/>
            </p:nvCxnSpPr>
            <p:spPr>
              <a:xfrm>
                <a:off x="70394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2" name="Google Shape;572;p16"/>
              <p:cNvCxnSpPr/>
              <p:nvPr/>
            </p:nvCxnSpPr>
            <p:spPr>
              <a:xfrm>
                <a:off x="773329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3" name="Google Shape;573;p16"/>
              <p:cNvCxnSpPr/>
              <p:nvPr/>
            </p:nvCxnSpPr>
            <p:spPr>
              <a:xfrm>
                <a:off x="8438841" y="-6290"/>
                <a:ext cx="0" cy="5162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4" name="Google Shape;574;p16"/>
              <p:cNvCxnSpPr/>
              <p:nvPr/>
            </p:nvCxnSpPr>
            <p:spPr>
              <a:xfrm>
                <a:off x="11750" y="482125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5" name="Google Shape;575;p16"/>
              <p:cNvCxnSpPr/>
              <p:nvPr/>
            </p:nvCxnSpPr>
            <p:spPr>
              <a:xfrm>
                <a:off x="11750" y="935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6" name="Google Shape;576;p16"/>
              <p:cNvCxnSpPr/>
              <p:nvPr/>
            </p:nvCxnSpPr>
            <p:spPr>
              <a:xfrm>
                <a:off x="11750" y="14028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7" name="Google Shape;577;p16"/>
              <p:cNvCxnSpPr/>
              <p:nvPr/>
            </p:nvCxnSpPr>
            <p:spPr>
              <a:xfrm>
                <a:off x="11750" y="1870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8" name="Google Shape;578;p16"/>
              <p:cNvCxnSpPr/>
              <p:nvPr/>
            </p:nvCxnSpPr>
            <p:spPr>
              <a:xfrm>
                <a:off x="11750" y="23380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9" name="Google Shape;579;p16"/>
              <p:cNvCxnSpPr/>
              <p:nvPr/>
            </p:nvCxnSpPr>
            <p:spPr>
              <a:xfrm>
                <a:off x="11750" y="28056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0" name="Google Shape;580;p16"/>
              <p:cNvCxnSpPr/>
              <p:nvPr/>
            </p:nvCxnSpPr>
            <p:spPr>
              <a:xfrm>
                <a:off x="11750" y="32732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1" name="Google Shape;581;p16"/>
              <p:cNvCxnSpPr/>
              <p:nvPr/>
            </p:nvCxnSpPr>
            <p:spPr>
              <a:xfrm>
                <a:off x="11750" y="37479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2" name="Google Shape;582;p16"/>
              <p:cNvCxnSpPr/>
              <p:nvPr/>
            </p:nvCxnSpPr>
            <p:spPr>
              <a:xfrm>
                <a:off x="11750" y="420840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3" name="Google Shape;583;p16"/>
              <p:cNvCxnSpPr/>
              <p:nvPr/>
            </p:nvCxnSpPr>
            <p:spPr>
              <a:xfrm>
                <a:off x="11750" y="4668850"/>
                <a:ext cx="9125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584" name="Google Shape;584;p16"/>
          <p:cNvSpPr txBox="1"/>
          <p:nvPr>
            <p:ph type="title"/>
          </p:nvPr>
        </p:nvSpPr>
        <p:spPr>
          <a:xfrm>
            <a:off x="532800" y="1269600"/>
            <a:ext cx="2618400" cy="4728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b="0" sz="19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585" name="Google Shape;585;p16"/>
          <p:cNvSpPr txBox="1"/>
          <p:nvPr>
            <p:ph idx="1" type="subTitle"/>
          </p:nvPr>
        </p:nvSpPr>
        <p:spPr>
          <a:xfrm>
            <a:off x="520800" y="1711450"/>
            <a:ext cx="2642400" cy="1240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16"/>
          <p:cNvSpPr txBox="1"/>
          <p:nvPr>
            <p:ph idx="2" type="subTitle"/>
          </p:nvPr>
        </p:nvSpPr>
        <p:spPr>
          <a:xfrm>
            <a:off x="531875" y="2928325"/>
            <a:ext cx="2618400" cy="39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000"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16"/>
          <p:cNvSpPr txBox="1"/>
          <p:nvPr>
            <p:ph idx="3" type="title"/>
          </p:nvPr>
        </p:nvSpPr>
        <p:spPr>
          <a:xfrm rot="139861">
            <a:off x="3291201" y="1217875"/>
            <a:ext cx="2618467" cy="47289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588" name="Google Shape;588;p16"/>
          <p:cNvSpPr txBox="1"/>
          <p:nvPr>
            <p:ph idx="4" type="subTitle"/>
          </p:nvPr>
        </p:nvSpPr>
        <p:spPr>
          <a:xfrm rot="139761">
            <a:off x="3245632" y="1659003"/>
            <a:ext cx="2642483" cy="1240624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16"/>
          <p:cNvSpPr txBox="1"/>
          <p:nvPr>
            <p:ph idx="5" type="subTitle"/>
          </p:nvPr>
        </p:nvSpPr>
        <p:spPr>
          <a:xfrm rot="139861">
            <a:off x="3224189" y="2875212"/>
            <a:ext cx="2618467" cy="395132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000"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16"/>
          <p:cNvSpPr txBox="1"/>
          <p:nvPr>
            <p:ph idx="6" type="title"/>
          </p:nvPr>
        </p:nvSpPr>
        <p:spPr>
          <a:xfrm>
            <a:off x="5994100" y="1252413"/>
            <a:ext cx="2618400" cy="4728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591" name="Google Shape;591;p16"/>
          <p:cNvSpPr txBox="1"/>
          <p:nvPr>
            <p:ph idx="7" type="subTitle"/>
          </p:nvPr>
        </p:nvSpPr>
        <p:spPr>
          <a:xfrm>
            <a:off x="5982100" y="1694263"/>
            <a:ext cx="2642400" cy="12405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2" name="Google Shape;592;p16"/>
          <p:cNvSpPr txBox="1"/>
          <p:nvPr>
            <p:ph idx="8" type="subTitle"/>
          </p:nvPr>
        </p:nvSpPr>
        <p:spPr>
          <a:xfrm>
            <a:off x="5993175" y="2911138"/>
            <a:ext cx="2618400" cy="39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000" u="sng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3" name="Google Shape;593;p16"/>
          <p:cNvSpPr txBox="1"/>
          <p:nvPr>
            <p:ph idx="9" type="subTitle"/>
          </p:nvPr>
        </p:nvSpPr>
        <p:spPr>
          <a:xfrm>
            <a:off x="3254000" y="3461675"/>
            <a:ext cx="2529300" cy="935100"/>
          </a:xfrm>
          <a:prstGeom prst="rect">
            <a:avLst/>
          </a:prstGeom>
        </p:spPr>
        <p:txBody>
          <a:bodyPr anchorCtr="0" anchor="ctr" bIns="91425" lIns="18287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  <a:defRPr sz="10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4" name="Google Shape;594;p16"/>
          <p:cNvSpPr txBox="1"/>
          <p:nvPr>
            <p:ph idx="13" type="subTitle"/>
          </p:nvPr>
        </p:nvSpPr>
        <p:spPr>
          <a:xfrm>
            <a:off x="3254000" y="3840475"/>
            <a:ext cx="2644800" cy="7611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16"/>
          <p:cNvSpPr txBox="1"/>
          <p:nvPr>
            <p:ph idx="14" type="subTitle"/>
          </p:nvPr>
        </p:nvSpPr>
        <p:spPr>
          <a:xfrm rot="-143344">
            <a:off x="503564" y="3472782"/>
            <a:ext cx="2526096" cy="935014"/>
          </a:xfrm>
          <a:prstGeom prst="rect">
            <a:avLst/>
          </a:prstGeom>
        </p:spPr>
        <p:txBody>
          <a:bodyPr anchorCtr="0" anchor="ctr" bIns="91425" lIns="18287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16"/>
          <p:cNvSpPr txBox="1"/>
          <p:nvPr>
            <p:ph idx="15" type="subTitle"/>
          </p:nvPr>
        </p:nvSpPr>
        <p:spPr>
          <a:xfrm rot="-143157">
            <a:off x="515751" y="3848927"/>
            <a:ext cx="2644693" cy="761165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16"/>
          <p:cNvSpPr txBox="1"/>
          <p:nvPr>
            <p:ph idx="16" type="subTitle"/>
          </p:nvPr>
        </p:nvSpPr>
        <p:spPr>
          <a:xfrm>
            <a:off x="5975950" y="3457125"/>
            <a:ext cx="2506800" cy="935100"/>
          </a:xfrm>
          <a:prstGeom prst="rect">
            <a:avLst/>
          </a:prstGeom>
        </p:spPr>
        <p:txBody>
          <a:bodyPr anchorCtr="0" anchor="ctr" bIns="91425" lIns="182875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16"/>
          <p:cNvSpPr txBox="1"/>
          <p:nvPr>
            <p:ph idx="17" type="subTitle"/>
          </p:nvPr>
        </p:nvSpPr>
        <p:spPr>
          <a:xfrm>
            <a:off x="5975950" y="3835925"/>
            <a:ext cx="2644800" cy="7611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, Subtitle and Note">
  <p:cSld name="CUSTOM_1_1_2_2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7"/>
          <p:cNvSpPr txBox="1"/>
          <p:nvPr>
            <p:ph idx="1" type="body"/>
          </p:nvPr>
        </p:nvSpPr>
        <p:spPr>
          <a:xfrm>
            <a:off x="509725" y="1130288"/>
            <a:ext cx="4174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Manrope"/>
              <a:buChar char="■"/>
              <a:defRPr/>
            </a:lvl9pPr>
          </a:lstStyle>
          <a:p/>
        </p:txBody>
      </p:sp>
      <p:cxnSp>
        <p:nvCxnSpPr>
          <p:cNvPr id="601" name="Google Shape;601;p17"/>
          <p:cNvCxnSpPr/>
          <p:nvPr/>
        </p:nvCxnSpPr>
        <p:spPr>
          <a:xfrm>
            <a:off x="0" y="2846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17"/>
          <p:cNvCxnSpPr/>
          <p:nvPr/>
        </p:nvCxnSpPr>
        <p:spPr>
          <a:xfrm>
            <a:off x="0" y="3074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3" name="Google Shape;603;p17"/>
          <p:cNvCxnSpPr/>
          <p:nvPr/>
        </p:nvCxnSpPr>
        <p:spPr>
          <a:xfrm>
            <a:off x="0" y="33035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4" name="Google Shape;604;p17"/>
          <p:cNvCxnSpPr/>
          <p:nvPr/>
        </p:nvCxnSpPr>
        <p:spPr>
          <a:xfrm>
            <a:off x="0" y="35321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5" name="Google Shape;605;p17"/>
          <p:cNvCxnSpPr/>
          <p:nvPr/>
        </p:nvCxnSpPr>
        <p:spPr>
          <a:xfrm>
            <a:off x="0" y="37607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6" name="Google Shape;606;p17"/>
          <p:cNvCxnSpPr/>
          <p:nvPr/>
        </p:nvCxnSpPr>
        <p:spPr>
          <a:xfrm>
            <a:off x="0" y="39893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7" name="Google Shape;607;p17"/>
          <p:cNvCxnSpPr/>
          <p:nvPr/>
        </p:nvCxnSpPr>
        <p:spPr>
          <a:xfrm>
            <a:off x="0" y="42179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8" name="Google Shape;608;p17"/>
          <p:cNvCxnSpPr/>
          <p:nvPr/>
        </p:nvCxnSpPr>
        <p:spPr>
          <a:xfrm>
            <a:off x="0" y="44465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17"/>
          <p:cNvCxnSpPr/>
          <p:nvPr/>
        </p:nvCxnSpPr>
        <p:spPr>
          <a:xfrm>
            <a:off x="0" y="46751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17"/>
          <p:cNvCxnSpPr/>
          <p:nvPr/>
        </p:nvCxnSpPr>
        <p:spPr>
          <a:xfrm>
            <a:off x="0" y="4903700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17"/>
          <p:cNvCxnSpPr/>
          <p:nvPr/>
        </p:nvCxnSpPr>
        <p:spPr>
          <a:xfrm>
            <a:off x="0" y="939481"/>
            <a:ext cx="9144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2" name="Google Shape;612;p17"/>
          <p:cNvSpPr txBox="1"/>
          <p:nvPr>
            <p:ph type="title"/>
          </p:nvPr>
        </p:nvSpPr>
        <p:spPr>
          <a:xfrm>
            <a:off x="509725" y="525800"/>
            <a:ext cx="4785900" cy="6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613" name="Google Shape;613;p17"/>
          <p:cNvSpPr txBox="1"/>
          <p:nvPr>
            <p:ph idx="2" type="subTitle"/>
          </p:nvPr>
        </p:nvSpPr>
        <p:spPr>
          <a:xfrm rot="-182546">
            <a:off x="5376031" y="2587214"/>
            <a:ext cx="3108782" cy="501711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4" name="Google Shape;614;p17"/>
          <p:cNvSpPr txBox="1"/>
          <p:nvPr>
            <p:ph idx="3" type="subTitle"/>
          </p:nvPr>
        </p:nvSpPr>
        <p:spPr>
          <a:xfrm rot="-182643">
            <a:off x="5853959" y="3074975"/>
            <a:ext cx="2977201" cy="1813059"/>
          </a:xfrm>
          <a:prstGeom prst="rect">
            <a:avLst/>
          </a:prstGeom>
        </p:spPr>
        <p:txBody>
          <a:bodyPr anchorCtr="0" anchor="t" bIns="91425" lIns="182875" spcFirstLastPara="1" rIns="91425" wrap="square" tIns="18287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6 Notes">
  <p:cSld name="CUSTOM_1_1_2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8"/>
          <p:cNvSpPr txBox="1"/>
          <p:nvPr>
            <p:ph idx="1" type="subTitle"/>
          </p:nvPr>
        </p:nvSpPr>
        <p:spPr>
          <a:xfrm>
            <a:off x="2677850" y="665250"/>
            <a:ext cx="1897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18"/>
          <p:cNvSpPr txBox="1"/>
          <p:nvPr>
            <p:ph type="title"/>
          </p:nvPr>
        </p:nvSpPr>
        <p:spPr>
          <a:xfrm>
            <a:off x="5278050" y="277788"/>
            <a:ext cx="1032000" cy="2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618" name="Google Shape;618;p18"/>
          <p:cNvSpPr txBox="1"/>
          <p:nvPr>
            <p:ph idx="2" type="title"/>
          </p:nvPr>
        </p:nvSpPr>
        <p:spPr>
          <a:xfrm>
            <a:off x="7518350" y="277788"/>
            <a:ext cx="1032000" cy="2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9pPr>
          </a:lstStyle>
          <a:p/>
        </p:txBody>
      </p:sp>
      <p:sp>
        <p:nvSpPr>
          <p:cNvPr id="619" name="Google Shape;619;p18"/>
          <p:cNvSpPr txBox="1"/>
          <p:nvPr>
            <p:ph idx="3" type="title"/>
          </p:nvPr>
        </p:nvSpPr>
        <p:spPr>
          <a:xfrm>
            <a:off x="3045175" y="2827013"/>
            <a:ext cx="1032000" cy="2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9pPr>
          </a:lstStyle>
          <a:p/>
        </p:txBody>
      </p:sp>
      <p:sp>
        <p:nvSpPr>
          <p:cNvPr id="620" name="Google Shape;620;p18"/>
          <p:cNvSpPr txBox="1"/>
          <p:nvPr>
            <p:ph idx="4" type="title"/>
          </p:nvPr>
        </p:nvSpPr>
        <p:spPr>
          <a:xfrm>
            <a:off x="5270625" y="2827013"/>
            <a:ext cx="1032000" cy="2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9pPr>
          </a:lstStyle>
          <a:p/>
        </p:txBody>
      </p:sp>
      <p:sp>
        <p:nvSpPr>
          <p:cNvPr id="621" name="Google Shape;621;p18"/>
          <p:cNvSpPr txBox="1"/>
          <p:nvPr>
            <p:ph idx="5" type="title"/>
          </p:nvPr>
        </p:nvSpPr>
        <p:spPr>
          <a:xfrm>
            <a:off x="7510925" y="2827013"/>
            <a:ext cx="1032000" cy="2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/>
            </a:lvl9pPr>
          </a:lstStyle>
          <a:p/>
        </p:txBody>
      </p:sp>
      <p:sp>
        <p:nvSpPr>
          <p:cNvPr id="622" name="Google Shape;622;p18"/>
          <p:cNvSpPr txBox="1"/>
          <p:nvPr>
            <p:ph idx="6" type="title"/>
          </p:nvPr>
        </p:nvSpPr>
        <p:spPr>
          <a:xfrm>
            <a:off x="521275" y="525800"/>
            <a:ext cx="1897500" cy="14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18"/>
          <p:cNvSpPr/>
          <p:nvPr/>
        </p:nvSpPr>
        <p:spPr>
          <a:xfrm>
            <a:off x="673550" y="3164224"/>
            <a:ext cx="132600" cy="13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24" name="Google Shape;624;p18"/>
          <p:cNvSpPr/>
          <p:nvPr/>
        </p:nvSpPr>
        <p:spPr>
          <a:xfrm>
            <a:off x="673550" y="3413020"/>
            <a:ext cx="132600" cy="13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25" name="Google Shape;625;p18"/>
          <p:cNvSpPr/>
          <p:nvPr/>
        </p:nvSpPr>
        <p:spPr>
          <a:xfrm>
            <a:off x="673550" y="3661816"/>
            <a:ext cx="132600" cy="13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26" name="Google Shape;626;p18"/>
          <p:cNvSpPr/>
          <p:nvPr/>
        </p:nvSpPr>
        <p:spPr>
          <a:xfrm>
            <a:off x="673550" y="3910626"/>
            <a:ext cx="132600" cy="13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27" name="Google Shape;627;p18"/>
          <p:cNvSpPr/>
          <p:nvPr/>
        </p:nvSpPr>
        <p:spPr>
          <a:xfrm>
            <a:off x="673550" y="4159422"/>
            <a:ext cx="132600" cy="13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28" name="Google Shape;628;p18"/>
          <p:cNvSpPr/>
          <p:nvPr/>
        </p:nvSpPr>
        <p:spPr>
          <a:xfrm>
            <a:off x="673550" y="4408217"/>
            <a:ext cx="132600" cy="1326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629" name="Google Shape;629;p18"/>
          <p:cNvGrpSpPr/>
          <p:nvPr/>
        </p:nvGrpSpPr>
        <p:grpSpPr>
          <a:xfrm>
            <a:off x="666102" y="3359600"/>
            <a:ext cx="1540800" cy="1232286"/>
            <a:chOff x="666102" y="3359600"/>
            <a:chExt cx="1540800" cy="1232286"/>
          </a:xfrm>
        </p:grpSpPr>
        <p:cxnSp>
          <p:nvCxnSpPr>
            <p:cNvPr id="630" name="Google Shape;630;p18"/>
            <p:cNvCxnSpPr/>
            <p:nvPr/>
          </p:nvCxnSpPr>
          <p:spPr>
            <a:xfrm>
              <a:off x="666102" y="3359600"/>
              <a:ext cx="15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1" name="Google Shape;631;p18"/>
            <p:cNvCxnSpPr/>
            <p:nvPr/>
          </p:nvCxnSpPr>
          <p:spPr>
            <a:xfrm>
              <a:off x="666102" y="3603081"/>
              <a:ext cx="15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2" name="Google Shape;632;p18"/>
            <p:cNvCxnSpPr/>
            <p:nvPr/>
          </p:nvCxnSpPr>
          <p:spPr>
            <a:xfrm>
              <a:off x="666102" y="3846561"/>
              <a:ext cx="15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3" name="Google Shape;633;p18"/>
            <p:cNvCxnSpPr/>
            <p:nvPr/>
          </p:nvCxnSpPr>
          <p:spPr>
            <a:xfrm>
              <a:off x="666102" y="4090042"/>
              <a:ext cx="15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4" name="Google Shape;634;p18"/>
            <p:cNvCxnSpPr/>
            <p:nvPr/>
          </p:nvCxnSpPr>
          <p:spPr>
            <a:xfrm>
              <a:off x="666102" y="4340963"/>
              <a:ext cx="15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5" name="Google Shape;635;p18"/>
            <p:cNvCxnSpPr/>
            <p:nvPr/>
          </p:nvCxnSpPr>
          <p:spPr>
            <a:xfrm>
              <a:off x="666102" y="4591886"/>
              <a:ext cx="1540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636" name="Google Shape;636;p18"/>
          <p:cNvCxnSpPr/>
          <p:nvPr/>
        </p:nvCxnSpPr>
        <p:spPr>
          <a:xfrm>
            <a:off x="392950" y="-20266"/>
            <a:ext cx="0" cy="516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37" name="Google Shape;637;p18"/>
          <p:cNvGrpSpPr/>
          <p:nvPr/>
        </p:nvGrpSpPr>
        <p:grpSpPr>
          <a:xfrm>
            <a:off x="114406" y="175123"/>
            <a:ext cx="134104" cy="4750255"/>
            <a:chOff x="114406" y="175123"/>
            <a:chExt cx="134104" cy="4750255"/>
          </a:xfrm>
        </p:grpSpPr>
        <p:grpSp>
          <p:nvGrpSpPr>
            <p:cNvPr id="638" name="Google Shape;638;p18"/>
            <p:cNvGrpSpPr/>
            <p:nvPr/>
          </p:nvGrpSpPr>
          <p:grpSpPr>
            <a:xfrm>
              <a:off x="114406" y="175123"/>
              <a:ext cx="134104" cy="4334807"/>
              <a:chOff x="5432271" y="383100"/>
              <a:chExt cx="137854" cy="4456010"/>
            </a:xfrm>
          </p:grpSpPr>
          <p:grpSp>
            <p:nvGrpSpPr>
              <p:cNvPr id="639" name="Google Shape;639;p18"/>
              <p:cNvGrpSpPr/>
              <p:nvPr/>
            </p:nvGrpSpPr>
            <p:grpSpPr>
              <a:xfrm>
                <a:off x="5432271" y="383100"/>
                <a:ext cx="137854" cy="981668"/>
                <a:chOff x="5432271" y="383100"/>
                <a:chExt cx="137854" cy="981668"/>
              </a:xfrm>
            </p:grpSpPr>
            <p:sp>
              <p:nvSpPr>
                <p:cNvPr id="640" name="Google Shape;640;p18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41" name="Google Shape;641;p18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42" name="Google Shape;642;p18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643" name="Google Shape;643;p18"/>
              <p:cNvGrpSpPr/>
              <p:nvPr/>
            </p:nvGrpSpPr>
            <p:grpSpPr>
              <a:xfrm>
                <a:off x="5432271" y="1678500"/>
                <a:ext cx="137854" cy="981668"/>
                <a:chOff x="5432271" y="383100"/>
                <a:chExt cx="137854" cy="981668"/>
              </a:xfrm>
            </p:grpSpPr>
            <p:sp>
              <p:nvSpPr>
                <p:cNvPr id="644" name="Google Shape;644;p18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45" name="Google Shape;645;p18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46" name="Google Shape;646;p18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647" name="Google Shape;647;p18"/>
              <p:cNvGrpSpPr/>
              <p:nvPr/>
            </p:nvGrpSpPr>
            <p:grpSpPr>
              <a:xfrm>
                <a:off x="5432271" y="2973900"/>
                <a:ext cx="137854" cy="981668"/>
                <a:chOff x="5432271" y="383100"/>
                <a:chExt cx="137854" cy="981668"/>
              </a:xfrm>
            </p:grpSpPr>
            <p:sp>
              <p:nvSpPr>
                <p:cNvPr id="648" name="Google Shape;648;p18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49" name="Google Shape;649;p18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50" name="Google Shape;650;p18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651" name="Google Shape;651;p18"/>
              <p:cNvGrpSpPr/>
              <p:nvPr/>
            </p:nvGrpSpPr>
            <p:grpSpPr>
              <a:xfrm>
                <a:off x="5432271" y="4269300"/>
                <a:ext cx="137854" cy="569810"/>
                <a:chOff x="5432271" y="383100"/>
                <a:chExt cx="137854" cy="569810"/>
              </a:xfrm>
            </p:grpSpPr>
            <p:sp>
              <p:nvSpPr>
                <p:cNvPr id="652" name="Google Shape;652;p18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53" name="Google Shape;653;p18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sp>
          <p:nvSpPr>
            <p:cNvPr id="654" name="Google Shape;654;p18"/>
            <p:cNvSpPr/>
            <p:nvPr/>
          </p:nvSpPr>
          <p:spPr>
            <a:xfrm>
              <a:off x="115150" y="4798178"/>
              <a:ext cx="132600" cy="127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655" name="Google Shape;655;p18"/>
          <p:cNvSpPr txBox="1"/>
          <p:nvPr>
            <p:ph idx="7" type="title"/>
          </p:nvPr>
        </p:nvSpPr>
        <p:spPr>
          <a:xfrm rot="-269417">
            <a:off x="593100" y="2197119"/>
            <a:ext cx="1597905" cy="68007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6" name="Google Shape;656;p18"/>
          <p:cNvSpPr txBox="1"/>
          <p:nvPr>
            <p:ph idx="8" type="title"/>
          </p:nvPr>
        </p:nvSpPr>
        <p:spPr>
          <a:xfrm>
            <a:off x="3052600" y="277788"/>
            <a:ext cx="1032000" cy="292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657" name="Google Shape;657;p18"/>
          <p:cNvSpPr txBox="1"/>
          <p:nvPr>
            <p:ph idx="9" type="subTitle"/>
          </p:nvPr>
        </p:nvSpPr>
        <p:spPr>
          <a:xfrm>
            <a:off x="4866000" y="665250"/>
            <a:ext cx="1897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18"/>
          <p:cNvSpPr txBox="1"/>
          <p:nvPr>
            <p:ph idx="13" type="subTitle"/>
          </p:nvPr>
        </p:nvSpPr>
        <p:spPr>
          <a:xfrm>
            <a:off x="7085600" y="665250"/>
            <a:ext cx="1897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18"/>
          <p:cNvSpPr txBox="1"/>
          <p:nvPr>
            <p:ph idx="14" type="subTitle"/>
          </p:nvPr>
        </p:nvSpPr>
        <p:spPr>
          <a:xfrm>
            <a:off x="2677850" y="3251325"/>
            <a:ext cx="1897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18"/>
          <p:cNvSpPr txBox="1"/>
          <p:nvPr>
            <p:ph idx="15" type="subTitle"/>
          </p:nvPr>
        </p:nvSpPr>
        <p:spPr>
          <a:xfrm>
            <a:off x="4866000" y="3251325"/>
            <a:ext cx="1897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18"/>
          <p:cNvSpPr txBox="1"/>
          <p:nvPr>
            <p:ph idx="16" type="subTitle"/>
          </p:nvPr>
        </p:nvSpPr>
        <p:spPr>
          <a:xfrm>
            <a:off x="7085600" y="3251325"/>
            <a:ext cx="1897500" cy="7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BLANK_1_1_1_2">
    <p:bg>
      <p:bgPr>
        <a:solidFill>
          <a:schemeClr val="lt2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"/>
          <p:cNvSpPr/>
          <p:nvPr/>
        </p:nvSpPr>
        <p:spPr>
          <a:xfrm>
            <a:off x="2341800" y="0"/>
            <a:ext cx="6802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64" name="Google Shape;664;p19"/>
          <p:cNvSpPr txBox="1"/>
          <p:nvPr>
            <p:ph idx="1" type="body"/>
          </p:nvPr>
        </p:nvSpPr>
        <p:spPr>
          <a:xfrm>
            <a:off x="2802500" y="1001400"/>
            <a:ext cx="24657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grpSp>
        <p:nvGrpSpPr>
          <p:cNvPr id="665" name="Google Shape;665;p19"/>
          <p:cNvGrpSpPr/>
          <p:nvPr/>
        </p:nvGrpSpPr>
        <p:grpSpPr>
          <a:xfrm rot="5400000">
            <a:off x="6680877" y="-2076119"/>
            <a:ext cx="184470" cy="4334807"/>
            <a:chOff x="5380497" y="383100"/>
            <a:chExt cx="189628" cy="4456010"/>
          </a:xfrm>
        </p:grpSpPr>
        <p:grpSp>
          <p:nvGrpSpPr>
            <p:cNvPr id="666" name="Google Shape;666;p19"/>
            <p:cNvGrpSpPr/>
            <p:nvPr/>
          </p:nvGrpSpPr>
          <p:grpSpPr>
            <a:xfrm>
              <a:off x="5380497" y="383100"/>
              <a:ext cx="189628" cy="981668"/>
              <a:chOff x="5380497" y="383100"/>
              <a:chExt cx="189628" cy="981668"/>
            </a:xfrm>
          </p:grpSpPr>
          <p:grpSp>
            <p:nvGrpSpPr>
              <p:cNvPr id="667" name="Google Shape;667;p19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668" name="Google Shape;668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69" name="Google Shape;669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670" name="Google Shape;670;p19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671" name="Google Shape;671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72" name="Google Shape;672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673" name="Google Shape;673;p19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674" name="Google Shape;674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75" name="Google Shape;675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676" name="Google Shape;676;p19"/>
            <p:cNvGrpSpPr/>
            <p:nvPr/>
          </p:nvGrpSpPr>
          <p:grpSpPr>
            <a:xfrm>
              <a:off x="5380497" y="1678500"/>
              <a:ext cx="189628" cy="981668"/>
              <a:chOff x="5380497" y="383100"/>
              <a:chExt cx="189628" cy="981668"/>
            </a:xfrm>
          </p:grpSpPr>
          <p:grpSp>
            <p:nvGrpSpPr>
              <p:cNvPr id="677" name="Google Shape;677;p19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678" name="Google Shape;678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79" name="Google Shape;679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680" name="Google Shape;680;p19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681" name="Google Shape;681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82" name="Google Shape;682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683" name="Google Shape;683;p19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684" name="Google Shape;684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85" name="Google Shape;685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686" name="Google Shape;686;p19"/>
            <p:cNvGrpSpPr/>
            <p:nvPr/>
          </p:nvGrpSpPr>
          <p:grpSpPr>
            <a:xfrm>
              <a:off x="5380497" y="2973900"/>
              <a:ext cx="189628" cy="981668"/>
              <a:chOff x="5380497" y="383100"/>
              <a:chExt cx="189628" cy="981668"/>
            </a:xfrm>
          </p:grpSpPr>
          <p:grpSp>
            <p:nvGrpSpPr>
              <p:cNvPr id="687" name="Google Shape;687;p19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688" name="Google Shape;688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89" name="Google Shape;689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690" name="Google Shape;690;p19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691" name="Google Shape;691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92" name="Google Shape;692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693" name="Google Shape;693;p19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694" name="Google Shape;694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95" name="Google Shape;695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696" name="Google Shape;696;p19"/>
            <p:cNvGrpSpPr/>
            <p:nvPr/>
          </p:nvGrpSpPr>
          <p:grpSpPr>
            <a:xfrm>
              <a:off x="5380497" y="4269300"/>
              <a:ext cx="189628" cy="569810"/>
              <a:chOff x="5380497" y="383100"/>
              <a:chExt cx="189628" cy="569810"/>
            </a:xfrm>
          </p:grpSpPr>
          <p:grpSp>
            <p:nvGrpSpPr>
              <p:cNvPr id="697" name="Google Shape;697;p19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698" name="Google Shape;698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699" name="Google Shape;699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700" name="Google Shape;700;p19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701" name="Google Shape;701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02" name="Google Shape;702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</p:grpSp>
      <p:grpSp>
        <p:nvGrpSpPr>
          <p:cNvPr id="703" name="Google Shape;703;p19"/>
          <p:cNvGrpSpPr/>
          <p:nvPr/>
        </p:nvGrpSpPr>
        <p:grpSpPr>
          <a:xfrm rot="5400000">
            <a:off x="3292843" y="-815956"/>
            <a:ext cx="184470" cy="1814476"/>
            <a:chOff x="5380497" y="383100"/>
            <a:chExt cx="189628" cy="1865210"/>
          </a:xfrm>
        </p:grpSpPr>
        <p:grpSp>
          <p:nvGrpSpPr>
            <p:cNvPr id="704" name="Google Shape;704;p19"/>
            <p:cNvGrpSpPr/>
            <p:nvPr/>
          </p:nvGrpSpPr>
          <p:grpSpPr>
            <a:xfrm>
              <a:off x="5380497" y="383100"/>
              <a:ext cx="189628" cy="981668"/>
              <a:chOff x="5380497" y="383100"/>
              <a:chExt cx="189628" cy="981668"/>
            </a:xfrm>
          </p:grpSpPr>
          <p:grpSp>
            <p:nvGrpSpPr>
              <p:cNvPr id="705" name="Google Shape;705;p19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706" name="Google Shape;706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07" name="Google Shape;707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708" name="Google Shape;708;p19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709" name="Google Shape;709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10" name="Google Shape;710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711" name="Google Shape;711;p19"/>
              <p:cNvGrpSpPr/>
              <p:nvPr/>
            </p:nvGrpSpPr>
            <p:grpSpPr>
              <a:xfrm>
                <a:off x="5382151" y="1233968"/>
                <a:ext cx="187974" cy="130800"/>
                <a:chOff x="4804925" y="764100"/>
                <a:chExt cx="187974" cy="130800"/>
              </a:xfrm>
            </p:grpSpPr>
            <p:sp>
              <p:nvSpPr>
                <p:cNvPr id="712" name="Google Shape;712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13" name="Google Shape;713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grpSp>
          <p:nvGrpSpPr>
            <p:cNvPr id="714" name="Google Shape;714;p19"/>
            <p:cNvGrpSpPr/>
            <p:nvPr/>
          </p:nvGrpSpPr>
          <p:grpSpPr>
            <a:xfrm>
              <a:off x="5380497" y="1678500"/>
              <a:ext cx="189628" cy="569810"/>
              <a:chOff x="5380497" y="383100"/>
              <a:chExt cx="189628" cy="569810"/>
            </a:xfrm>
          </p:grpSpPr>
          <p:grpSp>
            <p:nvGrpSpPr>
              <p:cNvPr id="715" name="Google Shape;715;p19"/>
              <p:cNvGrpSpPr/>
              <p:nvPr/>
            </p:nvGrpSpPr>
            <p:grpSpPr>
              <a:xfrm>
                <a:off x="5380497" y="383100"/>
                <a:ext cx="187974" cy="130800"/>
                <a:chOff x="4804925" y="764100"/>
                <a:chExt cx="187974" cy="130800"/>
              </a:xfrm>
            </p:grpSpPr>
            <p:sp>
              <p:nvSpPr>
                <p:cNvPr id="716" name="Google Shape;716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17" name="Google Shape;717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718" name="Google Shape;718;p19"/>
              <p:cNvGrpSpPr/>
              <p:nvPr/>
            </p:nvGrpSpPr>
            <p:grpSpPr>
              <a:xfrm>
                <a:off x="5382151" y="822110"/>
                <a:ext cx="187974" cy="130800"/>
                <a:chOff x="4804925" y="764100"/>
                <a:chExt cx="187974" cy="130800"/>
              </a:xfrm>
            </p:grpSpPr>
            <p:sp>
              <p:nvSpPr>
                <p:cNvPr id="719" name="Google Shape;719;p19"/>
                <p:cNvSpPr/>
                <p:nvPr/>
              </p:nvSpPr>
              <p:spPr>
                <a:xfrm>
                  <a:off x="4856699" y="764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720" name="Google Shape;720;p19"/>
                <p:cNvSpPr/>
                <p:nvPr/>
              </p:nvSpPr>
              <p:spPr>
                <a:xfrm>
                  <a:off x="4804925" y="811200"/>
                  <a:ext cx="61800" cy="36600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</p:grpSp>
      <p:sp>
        <p:nvSpPr>
          <p:cNvPr id="721" name="Google Shape;721;p19"/>
          <p:cNvSpPr txBox="1"/>
          <p:nvPr>
            <p:ph type="title"/>
          </p:nvPr>
        </p:nvSpPr>
        <p:spPr>
          <a:xfrm>
            <a:off x="423975" y="3065225"/>
            <a:ext cx="1758900" cy="184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cxnSp>
        <p:nvCxnSpPr>
          <p:cNvPr id="722" name="Google Shape;722;p19"/>
          <p:cNvCxnSpPr/>
          <p:nvPr/>
        </p:nvCxnSpPr>
        <p:spPr>
          <a:xfrm>
            <a:off x="249750" y="-22275"/>
            <a:ext cx="0" cy="5177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3" name="Google Shape;723;p19"/>
          <p:cNvCxnSpPr/>
          <p:nvPr/>
        </p:nvCxnSpPr>
        <p:spPr>
          <a:xfrm>
            <a:off x="177000" y="-14750"/>
            <a:ext cx="0" cy="5158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4" name="Google Shape;724;p19"/>
          <p:cNvSpPr txBox="1"/>
          <p:nvPr>
            <p:ph idx="2" type="title"/>
          </p:nvPr>
        </p:nvSpPr>
        <p:spPr>
          <a:xfrm>
            <a:off x="2802725" y="492300"/>
            <a:ext cx="246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725" name="Google Shape;725;p19"/>
          <p:cNvSpPr txBox="1"/>
          <p:nvPr>
            <p:ph idx="3" type="body"/>
          </p:nvPr>
        </p:nvSpPr>
        <p:spPr>
          <a:xfrm>
            <a:off x="6214525" y="1001400"/>
            <a:ext cx="24657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26" name="Google Shape;726;p19"/>
          <p:cNvSpPr txBox="1"/>
          <p:nvPr>
            <p:ph idx="4" type="title"/>
          </p:nvPr>
        </p:nvSpPr>
        <p:spPr>
          <a:xfrm>
            <a:off x="6214750" y="492300"/>
            <a:ext cx="246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727" name="Google Shape;727;p19"/>
          <p:cNvSpPr txBox="1"/>
          <p:nvPr>
            <p:ph idx="5" type="body"/>
          </p:nvPr>
        </p:nvSpPr>
        <p:spPr>
          <a:xfrm>
            <a:off x="2802500" y="3442350"/>
            <a:ext cx="24657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28" name="Google Shape;728;p19"/>
          <p:cNvSpPr txBox="1"/>
          <p:nvPr>
            <p:ph idx="6" type="title"/>
          </p:nvPr>
        </p:nvSpPr>
        <p:spPr>
          <a:xfrm>
            <a:off x="2802725" y="2933250"/>
            <a:ext cx="246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  <p:sp>
        <p:nvSpPr>
          <p:cNvPr id="729" name="Google Shape;729;p19"/>
          <p:cNvSpPr txBox="1"/>
          <p:nvPr>
            <p:ph idx="7" type="body"/>
          </p:nvPr>
        </p:nvSpPr>
        <p:spPr>
          <a:xfrm>
            <a:off x="6214525" y="3442350"/>
            <a:ext cx="2465700" cy="13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30" name="Google Shape;730;p19"/>
          <p:cNvSpPr txBox="1"/>
          <p:nvPr>
            <p:ph idx="8" type="title"/>
          </p:nvPr>
        </p:nvSpPr>
        <p:spPr>
          <a:xfrm>
            <a:off x="6214750" y="2933250"/>
            <a:ext cx="24657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 Agenda 1">
  <p:cSld name="BLANK_1_1_1_1_1_1_1_1_1_3">
    <p:bg>
      <p:bgPr>
        <a:solidFill>
          <a:schemeClr val="lt1"/>
        </a:solidFill>
      </p:bgPr>
    </p:bg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20"/>
          <p:cNvSpPr/>
          <p:nvPr/>
        </p:nvSpPr>
        <p:spPr>
          <a:xfrm>
            <a:off x="995475" y="201175"/>
            <a:ext cx="7341600" cy="4557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33" name="Google Shape;733;p20"/>
          <p:cNvSpPr/>
          <p:nvPr/>
        </p:nvSpPr>
        <p:spPr>
          <a:xfrm>
            <a:off x="1128250" y="276575"/>
            <a:ext cx="7108800" cy="451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34" name="Google Shape;734;p20"/>
          <p:cNvSpPr/>
          <p:nvPr/>
        </p:nvSpPr>
        <p:spPr>
          <a:xfrm>
            <a:off x="4407875" y="312925"/>
            <a:ext cx="3729600" cy="451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35" name="Google Shape;735;p20"/>
          <p:cNvSpPr/>
          <p:nvPr/>
        </p:nvSpPr>
        <p:spPr>
          <a:xfrm>
            <a:off x="1217200" y="312875"/>
            <a:ext cx="3165000" cy="451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736" name="Google Shape;736;p20"/>
          <p:cNvGrpSpPr/>
          <p:nvPr/>
        </p:nvGrpSpPr>
        <p:grpSpPr>
          <a:xfrm>
            <a:off x="1211779" y="312875"/>
            <a:ext cx="3165000" cy="4517700"/>
            <a:chOff x="1211779" y="312875"/>
            <a:chExt cx="3165000" cy="4517700"/>
          </a:xfrm>
        </p:grpSpPr>
        <p:cxnSp>
          <p:nvCxnSpPr>
            <p:cNvPr id="737" name="Google Shape;737;p20"/>
            <p:cNvCxnSpPr/>
            <p:nvPr/>
          </p:nvCxnSpPr>
          <p:spPr>
            <a:xfrm>
              <a:off x="3624778" y="312875"/>
              <a:ext cx="0" cy="45177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8" name="Google Shape;738;p20"/>
            <p:cNvCxnSpPr/>
            <p:nvPr/>
          </p:nvCxnSpPr>
          <p:spPr>
            <a:xfrm>
              <a:off x="4031178" y="312875"/>
              <a:ext cx="0" cy="45177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39" name="Google Shape;739;p20"/>
            <p:cNvGrpSpPr/>
            <p:nvPr/>
          </p:nvGrpSpPr>
          <p:grpSpPr>
            <a:xfrm>
              <a:off x="1211779" y="312875"/>
              <a:ext cx="3165000" cy="4517700"/>
              <a:chOff x="462650" y="259175"/>
              <a:chExt cx="3165000" cy="4517700"/>
            </a:xfrm>
          </p:grpSpPr>
          <p:cxnSp>
            <p:nvCxnSpPr>
              <p:cNvPr id="740" name="Google Shape;740;p20"/>
              <p:cNvCxnSpPr/>
              <p:nvPr/>
            </p:nvCxnSpPr>
            <p:spPr>
              <a:xfrm>
                <a:off x="843650" y="259175"/>
                <a:ext cx="0" cy="451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1" name="Google Shape;741;p20"/>
              <p:cNvCxnSpPr/>
              <p:nvPr/>
            </p:nvCxnSpPr>
            <p:spPr>
              <a:xfrm>
                <a:off x="1250050" y="259175"/>
                <a:ext cx="0" cy="451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2" name="Google Shape;742;p20"/>
              <p:cNvCxnSpPr/>
              <p:nvPr/>
            </p:nvCxnSpPr>
            <p:spPr>
              <a:xfrm>
                <a:off x="1656450" y="259175"/>
                <a:ext cx="0" cy="451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3" name="Google Shape;743;p20"/>
              <p:cNvCxnSpPr/>
              <p:nvPr/>
            </p:nvCxnSpPr>
            <p:spPr>
              <a:xfrm>
                <a:off x="2062850" y="259175"/>
                <a:ext cx="0" cy="451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4" name="Google Shape;744;p20"/>
              <p:cNvCxnSpPr/>
              <p:nvPr/>
            </p:nvCxnSpPr>
            <p:spPr>
              <a:xfrm>
                <a:off x="2469250" y="259175"/>
                <a:ext cx="0" cy="4517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5" name="Google Shape;745;p20"/>
              <p:cNvCxnSpPr/>
              <p:nvPr/>
            </p:nvCxnSpPr>
            <p:spPr>
              <a:xfrm>
                <a:off x="462650" y="674900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6" name="Google Shape;746;p20"/>
              <p:cNvCxnSpPr/>
              <p:nvPr/>
            </p:nvCxnSpPr>
            <p:spPr>
              <a:xfrm>
                <a:off x="462650" y="1075858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7" name="Google Shape;747;p20"/>
              <p:cNvCxnSpPr/>
              <p:nvPr/>
            </p:nvCxnSpPr>
            <p:spPr>
              <a:xfrm>
                <a:off x="462650" y="1476817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8" name="Google Shape;748;p20"/>
              <p:cNvCxnSpPr/>
              <p:nvPr/>
            </p:nvCxnSpPr>
            <p:spPr>
              <a:xfrm>
                <a:off x="462650" y="1877775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9" name="Google Shape;749;p20"/>
              <p:cNvCxnSpPr/>
              <p:nvPr/>
            </p:nvCxnSpPr>
            <p:spPr>
              <a:xfrm>
                <a:off x="462650" y="2278733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0" name="Google Shape;750;p20"/>
              <p:cNvCxnSpPr/>
              <p:nvPr/>
            </p:nvCxnSpPr>
            <p:spPr>
              <a:xfrm>
                <a:off x="462650" y="2679692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1" name="Google Shape;751;p20"/>
              <p:cNvCxnSpPr/>
              <p:nvPr/>
            </p:nvCxnSpPr>
            <p:spPr>
              <a:xfrm>
                <a:off x="462650" y="3080650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2" name="Google Shape;752;p20"/>
              <p:cNvCxnSpPr/>
              <p:nvPr/>
            </p:nvCxnSpPr>
            <p:spPr>
              <a:xfrm>
                <a:off x="462650" y="3481608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3" name="Google Shape;753;p20"/>
              <p:cNvCxnSpPr/>
              <p:nvPr/>
            </p:nvCxnSpPr>
            <p:spPr>
              <a:xfrm>
                <a:off x="462650" y="3882567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4" name="Google Shape;754;p20"/>
              <p:cNvCxnSpPr/>
              <p:nvPr/>
            </p:nvCxnSpPr>
            <p:spPr>
              <a:xfrm>
                <a:off x="462650" y="4283525"/>
                <a:ext cx="3165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755" name="Google Shape;755;p20"/>
          <p:cNvGrpSpPr/>
          <p:nvPr/>
        </p:nvGrpSpPr>
        <p:grpSpPr>
          <a:xfrm>
            <a:off x="4222205" y="390105"/>
            <a:ext cx="366115" cy="4334807"/>
            <a:chOff x="3473077" y="259175"/>
            <a:chExt cx="366115" cy="4334807"/>
          </a:xfrm>
        </p:grpSpPr>
        <p:grpSp>
          <p:nvGrpSpPr>
            <p:cNvPr id="756" name="Google Shape;756;p20"/>
            <p:cNvGrpSpPr/>
            <p:nvPr/>
          </p:nvGrpSpPr>
          <p:grpSpPr>
            <a:xfrm rot="10800000">
              <a:off x="3473077" y="259175"/>
              <a:ext cx="184470" cy="4334807"/>
              <a:chOff x="5380497" y="383100"/>
              <a:chExt cx="189628" cy="4456010"/>
            </a:xfrm>
          </p:grpSpPr>
          <p:grpSp>
            <p:nvGrpSpPr>
              <p:cNvPr id="757" name="Google Shape;757;p20"/>
              <p:cNvGrpSpPr/>
              <p:nvPr/>
            </p:nvGrpSpPr>
            <p:grpSpPr>
              <a:xfrm>
                <a:off x="5380497" y="383100"/>
                <a:ext cx="189628" cy="981668"/>
                <a:chOff x="5380497" y="383100"/>
                <a:chExt cx="189628" cy="981668"/>
              </a:xfrm>
            </p:grpSpPr>
            <p:grpSp>
              <p:nvGrpSpPr>
                <p:cNvPr id="758" name="Google Shape;758;p20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759" name="Google Shape;759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760" name="Google Shape;760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761" name="Google Shape;761;p20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762" name="Google Shape;762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763" name="Google Shape;763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764" name="Google Shape;764;p20"/>
                <p:cNvGrpSpPr/>
                <p:nvPr/>
              </p:nvGrpSpPr>
              <p:grpSpPr>
                <a:xfrm>
                  <a:off x="5382151" y="1233968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765" name="Google Shape;765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766" name="Google Shape;766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  <p:grpSp>
            <p:nvGrpSpPr>
              <p:cNvPr id="767" name="Google Shape;767;p20"/>
              <p:cNvGrpSpPr/>
              <p:nvPr/>
            </p:nvGrpSpPr>
            <p:grpSpPr>
              <a:xfrm>
                <a:off x="5380497" y="1678500"/>
                <a:ext cx="189628" cy="981668"/>
                <a:chOff x="5380497" y="383100"/>
                <a:chExt cx="189628" cy="981668"/>
              </a:xfrm>
            </p:grpSpPr>
            <p:grpSp>
              <p:nvGrpSpPr>
                <p:cNvPr id="768" name="Google Shape;768;p20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769" name="Google Shape;769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770" name="Google Shape;770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771" name="Google Shape;771;p20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772" name="Google Shape;772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773" name="Google Shape;773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774" name="Google Shape;774;p20"/>
                <p:cNvGrpSpPr/>
                <p:nvPr/>
              </p:nvGrpSpPr>
              <p:grpSpPr>
                <a:xfrm>
                  <a:off x="5382151" y="1233968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775" name="Google Shape;775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776" name="Google Shape;776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  <p:grpSp>
            <p:nvGrpSpPr>
              <p:cNvPr id="777" name="Google Shape;777;p20"/>
              <p:cNvGrpSpPr/>
              <p:nvPr/>
            </p:nvGrpSpPr>
            <p:grpSpPr>
              <a:xfrm>
                <a:off x="5380497" y="2973900"/>
                <a:ext cx="189628" cy="981668"/>
                <a:chOff x="5380497" y="383100"/>
                <a:chExt cx="189628" cy="981668"/>
              </a:xfrm>
            </p:grpSpPr>
            <p:grpSp>
              <p:nvGrpSpPr>
                <p:cNvPr id="778" name="Google Shape;778;p20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779" name="Google Shape;779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780" name="Google Shape;780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781" name="Google Shape;781;p20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782" name="Google Shape;782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783" name="Google Shape;783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784" name="Google Shape;784;p20"/>
                <p:cNvGrpSpPr/>
                <p:nvPr/>
              </p:nvGrpSpPr>
              <p:grpSpPr>
                <a:xfrm>
                  <a:off x="5382151" y="1233968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785" name="Google Shape;785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786" name="Google Shape;786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  <p:grpSp>
            <p:nvGrpSpPr>
              <p:cNvPr id="787" name="Google Shape;787;p20"/>
              <p:cNvGrpSpPr/>
              <p:nvPr/>
            </p:nvGrpSpPr>
            <p:grpSpPr>
              <a:xfrm>
                <a:off x="5380497" y="4269300"/>
                <a:ext cx="189628" cy="569810"/>
                <a:chOff x="5380497" y="383100"/>
                <a:chExt cx="189628" cy="569810"/>
              </a:xfrm>
            </p:grpSpPr>
            <p:grpSp>
              <p:nvGrpSpPr>
                <p:cNvPr id="788" name="Google Shape;788;p20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789" name="Google Shape;789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790" name="Google Shape;790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791" name="Google Shape;791;p20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792" name="Google Shape;792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793" name="Google Shape;793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</p:grpSp>
        <p:grpSp>
          <p:nvGrpSpPr>
            <p:cNvPr id="794" name="Google Shape;794;p20"/>
            <p:cNvGrpSpPr/>
            <p:nvPr/>
          </p:nvGrpSpPr>
          <p:grpSpPr>
            <a:xfrm flipH="1" rot="10800000">
              <a:off x="3654721" y="259175"/>
              <a:ext cx="184470" cy="4334807"/>
              <a:chOff x="5380497" y="383100"/>
              <a:chExt cx="189628" cy="4456010"/>
            </a:xfrm>
          </p:grpSpPr>
          <p:grpSp>
            <p:nvGrpSpPr>
              <p:cNvPr id="795" name="Google Shape;795;p20"/>
              <p:cNvGrpSpPr/>
              <p:nvPr/>
            </p:nvGrpSpPr>
            <p:grpSpPr>
              <a:xfrm>
                <a:off x="5380497" y="383100"/>
                <a:ext cx="189628" cy="981668"/>
                <a:chOff x="5380497" y="383100"/>
                <a:chExt cx="189628" cy="981668"/>
              </a:xfrm>
            </p:grpSpPr>
            <p:grpSp>
              <p:nvGrpSpPr>
                <p:cNvPr id="796" name="Google Shape;796;p20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797" name="Google Shape;797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798" name="Google Shape;798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799" name="Google Shape;799;p20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00" name="Google Shape;800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01" name="Google Shape;801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802" name="Google Shape;802;p20"/>
                <p:cNvGrpSpPr/>
                <p:nvPr/>
              </p:nvGrpSpPr>
              <p:grpSpPr>
                <a:xfrm>
                  <a:off x="5382151" y="1233968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03" name="Google Shape;803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04" name="Google Shape;804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  <p:grpSp>
            <p:nvGrpSpPr>
              <p:cNvPr id="805" name="Google Shape;805;p20"/>
              <p:cNvGrpSpPr/>
              <p:nvPr/>
            </p:nvGrpSpPr>
            <p:grpSpPr>
              <a:xfrm>
                <a:off x="5380497" y="1678500"/>
                <a:ext cx="189628" cy="981668"/>
                <a:chOff x="5380497" y="383100"/>
                <a:chExt cx="189628" cy="981668"/>
              </a:xfrm>
            </p:grpSpPr>
            <p:grpSp>
              <p:nvGrpSpPr>
                <p:cNvPr id="806" name="Google Shape;806;p20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07" name="Google Shape;807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08" name="Google Shape;808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809" name="Google Shape;809;p20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10" name="Google Shape;810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11" name="Google Shape;811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812" name="Google Shape;812;p20"/>
                <p:cNvGrpSpPr/>
                <p:nvPr/>
              </p:nvGrpSpPr>
              <p:grpSpPr>
                <a:xfrm>
                  <a:off x="5382151" y="1233968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13" name="Google Shape;813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14" name="Google Shape;814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  <p:grpSp>
            <p:nvGrpSpPr>
              <p:cNvPr id="815" name="Google Shape;815;p20"/>
              <p:cNvGrpSpPr/>
              <p:nvPr/>
            </p:nvGrpSpPr>
            <p:grpSpPr>
              <a:xfrm>
                <a:off x="5380497" y="2973900"/>
                <a:ext cx="189628" cy="981668"/>
                <a:chOff x="5380497" y="383100"/>
                <a:chExt cx="189628" cy="981668"/>
              </a:xfrm>
            </p:grpSpPr>
            <p:grpSp>
              <p:nvGrpSpPr>
                <p:cNvPr id="816" name="Google Shape;816;p20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17" name="Google Shape;817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18" name="Google Shape;818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819" name="Google Shape;819;p20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20" name="Google Shape;820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21" name="Google Shape;821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822" name="Google Shape;822;p20"/>
                <p:cNvGrpSpPr/>
                <p:nvPr/>
              </p:nvGrpSpPr>
              <p:grpSpPr>
                <a:xfrm>
                  <a:off x="5382151" y="1233968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23" name="Google Shape;823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24" name="Google Shape;824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  <p:grpSp>
            <p:nvGrpSpPr>
              <p:cNvPr id="825" name="Google Shape;825;p20"/>
              <p:cNvGrpSpPr/>
              <p:nvPr/>
            </p:nvGrpSpPr>
            <p:grpSpPr>
              <a:xfrm>
                <a:off x="5380497" y="4269300"/>
                <a:ext cx="189628" cy="569810"/>
                <a:chOff x="5380497" y="383100"/>
                <a:chExt cx="189628" cy="569810"/>
              </a:xfrm>
            </p:grpSpPr>
            <p:grpSp>
              <p:nvGrpSpPr>
                <p:cNvPr id="826" name="Google Shape;826;p20"/>
                <p:cNvGrpSpPr/>
                <p:nvPr/>
              </p:nvGrpSpPr>
              <p:grpSpPr>
                <a:xfrm>
                  <a:off x="5380497" y="38310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27" name="Google Shape;827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28" name="Google Shape;828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  <p:grpSp>
              <p:nvGrpSpPr>
                <p:cNvPr id="829" name="Google Shape;829;p20"/>
                <p:cNvGrpSpPr/>
                <p:nvPr/>
              </p:nvGrpSpPr>
              <p:grpSpPr>
                <a:xfrm>
                  <a:off x="5382151" y="822110"/>
                  <a:ext cx="187974" cy="130800"/>
                  <a:chOff x="4804925" y="764100"/>
                  <a:chExt cx="187974" cy="130800"/>
                </a:xfrm>
              </p:grpSpPr>
              <p:sp>
                <p:nvSpPr>
                  <p:cNvPr id="830" name="Google Shape;830;p20"/>
                  <p:cNvSpPr/>
                  <p:nvPr/>
                </p:nvSpPr>
                <p:spPr>
                  <a:xfrm>
                    <a:off x="4856699" y="764100"/>
                    <a:ext cx="136200" cy="130800"/>
                  </a:xfrm>
                  <a:prstGeom prst="ellipse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  <p:sp>
                <p:nvSpPr>
                  <p:cNvPr id="831" name="Google Shape;831;p20"/>
                  <p:cNvSpPr/>
                  <p:nvPr/>
                </p:nvSpPr>
                <p:spPr>
                  <a:xfrm>
                    <a:off x="4804925" y="811200"/>
                    <a:ext cx="61800" cy="36600"/>
                  </a:xfrm>
                  <a:prstGeom prst="rect">
                    <a:avLst/>
                  </a:pr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endParaRPr>
                  </a:p>
                </p:txBody>
              </p:sp>
            </p:grpSp>
          </p:grpSp>
        </p:grpSp>
      </p:grpSp>
      <p:sp>
        <p:nvSpPr>
          <p:cNvPr id="832" name="Google Shape;832;p20"/>
          <p:cNvSpPr txBox="1"/>
          <p:nvPr>
            <p:ph idx="1" type="body"/>
          </p:nvPr>
        </p:nvSpPr>
        <p:spPr>
          <a:xfrm rot="-199678">
            <a:off x="1297246" y="1801757"/>
            <a:ext cx="2123982" cy="2187983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3" name="Google Shape;833;p20"/>
          <p:cNvSpPr txBox="1"/>
          <p:nvPr>
            <p:ph type="title"/>
          </p:nvPr>
        </p:nvSpPr>
        <p:spPr>
          <a:xfrm rot="-197254">
            <a:off x="1212945" y="1184617"/>
            <a:ext cx="2123895" cy="4958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4" name="Google Shape;834;p20"/>
          <p:cNvSpPr txBox="1"/>
          <p:nvPr>
            <p:ph idx="2" type="title"/>
          </p:nvPr>
        </p:nvSpPr>
        <p:spPr>
          <a:xfrm>
            <a:off x="6254525" y="1962475"/>
            <a:ext cx="16362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b="0" sz="12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835" name="Google Shape;835;p20"/>
          <p:cNvSpPr txBox="1"/>
          <p:nvPr>
            <p:ph idx="3" type="body"/>
          </p:nvPr>
        </p:nvSpPr>
        <p:spPr>
          <a:xfrm>
            <a:off x="6254350" y="2353130"/>
            <a:ext cx="16362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36" name="Google Shape;836;p20"/>
          <p:cNvSpPr txBox="1"/>
          <p:nvPr>
            <p:ph idx="4" type="title"/>
          </p:nvPr>
        </p:nvSpPr>
        <p:spPr>
          <a:xfrm>
            <a:off x="6254525" y="3292150"/>
            <a:ext cx="16362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b="0" sz="1200"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 sz="1200">
                <a:latin typeface="Manrope ExtraBold"/>
                <a:ea typeface="Manrope ExtraBold"/>
                <a:cs typeface="Manrope ExtraBold"/>
                <a:sym typeface="Manrope ExtraBold"/>
              </a:defRPr>
            </a:lvl9pPr>
          </a:lstStyle>
          <a:p/>
        </p:txBody>
      </p:sp>
      <p:sp>
        <p:nvSpPr>
          <p:cNvPr id="837" name="Google Shape;837;p20"/>
          <p:cNvSpPr txBox="1"/>
          <p:nvPr>
            <p:ph idx="5" type="body"/>
          </p:nvPr>
        </p:nvSpPr>
        <p:spPr>
          <a:xfrm>
            <a:off x="6254350" y="3682816"/>
            <a:ext cx="16362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838" name="Google Shape;838;p20"/>
          <p:cNvSpPr txBox="1"/>
          <p:nvPr>
            <p:ph idx="6" type="title"/>
          </p:nvPr>
        </p:nvSpPr>
        <p:spPr>
          <a:xfrm>
            <a:off x="4844275" y="2277100"/>
            <a:ext cx="13632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9pPr>
          </a:lstStyle>
          <a:p/>
        </p:txBody>
      </p:sp>
      <p:sp>
        <p:nvSpPr>
          <p:cNvPr id="839" name="Google Shape;839;p20"/>
          <p:cNvSpPr txBox="1"/>
          <p:nvPr>
            <p:ph idx="7" type="subTitle"/>
          </p:nvPr>
        </p:nvSpPr>
        <p:spPr>
          <a:xfrm>
            <a:off x="4844325" y="2702150"/>
            <a:ext cx="1363200" cy="2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800"/>
              </a:spcBef>
              <a:spcAft>
                <a:spcPts val="8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0" name="Google Shape;840;p20"/>
          <p:cNvSpPr txBox="1"/>
          <p:nvPr>
            <p:ph idx="8" type="title"/>
          </p:nvPr>
        </p:nvSpPr>
        <p:spPr>
          <a:xfrm>
            <a:off x="4844275" y="3581862"/>
            <a:ext cx="1363200" cy="4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/>
            </a:lvl9pPr>
          </a:lstStyle>
          <a:p/>
        </p:txBody>
      </p:sp>
      <p:sp>
        <p:nvSpPr>
          <p:cNvPr id="841" name="Google Shape;841;p20"/>
          <p:cNvSpPr txBox="1"/>
          <p:nvPr>
            <p:ph idx="9" type="subTitle"/>
          </p:nvPr>
        </p:nvSpPr>
        <p:spPr>
          <a:xfrm>
            <a:off x="4844325" y="4006913"/>
            <a:ext cx="1363200" cy="2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spcBef>
                <a:spcPts val="800"/>
              </a:spcBef>
              <a:spcAft>
                <a:spcPts val="8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42" name="Google Shape;842;p20"/>
          <p:cNvSpPr txBox="1"/>
          <p:nvPr>
            <p:ph idx="13" type="body"/>
          </p:nvPr>
        </p:nvSpPr>
        <p:spPr>
          <a:xfrm>
            <a:off x="4831275" y="508775"/>
            <a:ext cx="30051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BLANK_1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0" y="0"/>
            <a:ext cx="9161700" cy="5143500"/>
          </a:xfrm>
          <a:prstGeom prst="snip1Rect">
            <a:avLst>
              <a:gd fmla="val 24161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09" name="Google Shape;109;p3"/>
          <p:cNvSpPr txBox="1"/>
          <p:nvPr>
            <p:ph type="title"/>
          </p:nvPr>
        </p:nvSpPr>
        <p:spPr>
          <a:xfrm>
            <a:off x="460500" y="2025700"/>
            <a:ext cx="4703100" cy="1821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b="0" sz="9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460500" y="4085525"/>
            <a:ext cx="35016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111" name="Google Shape;111;p3"/>
          <p:cNvSpPr/>
          <p:nvPr/>
        </p:nvSpPr>
        <p:spPr>
          <a:xfrm>
            <a:off x="7735575" y="-10150"/>
            <a:ext cx="1428750" cy="1320800"/>
          </a:xfrm>
          <a:custGeom>
            <a:rect b="b" l="l" r="r" t="t"/>
            <a:pathLst>
              <a:path extrusionOk="0" h="52832" w="57150">
                <a:moveTo>
                  <a:pt x="4572" y="0"/>
                </a:moveTo>
                <a:lnTo>
                  <a:pt x="0" y="51308"/>
                </a:lnTo>
                <a:lnTo>
                  <a:pt x="57150" y="52832"/>
                </a:lnTo>
                <a:lnTo>
                  <a:pt x="57150" y="47752"/>
                </a:lnTo>
                <a:lnTo>
                  <a:pt x="9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Goal">
  <p:cSld name="CUSTOM_1_1_3_1_2"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21"/>
          <p:cNvGrpSpPr/>
          <p:nvPr/>
        </p:nvGrpSpPr>
        <p:grpSpPr>
          <a:xfrm>
            <a:off x="392964" y="576950"/>
            <a:ext cx="8764835" cy="4114800"/>
            <a:chOff x="374175" y="576950"/>
            <a:chExt cx="8783280" cy="4114800"/>
          </a:xfrm>
        </p:grpSpPr>
        <p:cxnSp>
          <p:nvCxnSpPr>
            <p:cNvPr id="845" name="Google Shape;845;p21"/>
            <p:cNvCxnSpPr/>
            <p:nvPr/>
          </p:nvCxnSpPr>
          <p:spPr>
            <a:xfrm>
              <a:off x="374175" y="576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6" name="Google Shape;846;p21"/>
            <p:cNvCxnSpPr/>
            <p:nvPr/>
          </p:nvCxnSpPr>
          <p:spPr>
            <a:xfrm>
              <a:off x="380655" y="1110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7" name="Google Shape;847;p21"/>
            <p:cNvCxnSpPr/>
            <p:nvPr/>
          </p:nvCxnSpPr>
          <p:spPr>
            <a:xfrm>
              <a:off x="380655" y="1643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8" name="Google Shape;848;p21"/>
            <p:cNvCxnSpPr/>
            <p:nvPr/>
          </p:nvCxnSpPr>
          <p:spPr>
            <a:xfrm>
              <a:off x="380655" y="2100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9" name="Google Shape;849;p21"/>
            <p:cNvCxnSpPr/>
            <p:nvPr/>
          </p:nvCxnSpPr>
          <p:spPr>
            <a:xfrm>
              <a:off x="380655" y="2634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0" name="Google Shape;850;p21"/>
            <p:cNvCxnSpPr/>
            <p:nvPr/>
          </p:nvCxnSpPr>
          <p:spPr>
            <a:xfrm>
              <a:off x="380655" y="3167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1" name="Google Shape;851;p21"/>
            <p:cNvCxnSpPr/>
            <p:nvPr/>
          </p:nvCxnSpPr>
          <p:spPr>
            <a:xfrm>
              <a:off x="380655" y="3624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2" name="Google Shape;852;p21"/>
            <p:cNvCxnSpPr/>
            <p:nvPr/>
          </p:nvCxnSpPr>
          <p:spPr>
            <a:xfrm>
              <a:off x="380655" y="4158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3" name="Google Shape;853;p21"/>
            <p:cNvCxnSpPr/>
            <p:nvPr/>
          </p:nvCxnSpPr>
          <p:spPr>
            <a:xfrm>
              <a:off x="380655" y="4691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54" name="Google Shape;854;p21"/>
          <p:cNvSpPr txBox="1"/>
          <p:nvPr>
            <p:ph idx="1" type="subTitle"/>
          </p:nvPr>
        </p:nvSpPr>
        <p:spPr>
          <a:xfrm>
            <a:off x="3063300" y="413950"/>
            <a:ext cx="24450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21"/>
          <p:cNvSpPr txBox="1"/>
          <p:nvPr>
            <p:ph type="title"/>
          </p:nvPr>
        </p:nvSpPr>
        <p:spPr>
          <a:xfrm>
            <a:off x="513300" y="419950"/>
            <a:ext cx="26415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856" name="Google Shape;856;p21"/>
          <p:cNvSpPr txBox="1"/>
          <p:nvPr>
            <p:ph idx="2" type="title"/>
          </p:nvPr>
        </p:nvSpPr>
        <p:spPr>
          <a:xfrm>
            <a:off x="1060026" y="1816375"/>
            <a:ext cx="2181900" cy="2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57" name="Google Shape;857;p21"/>
          <p:cNvSpPr txBox="1"/>
          <p:nvPr>
            <p:ph idx="3" type="body"/>
          </p:nvPr>
        </p:nvSpPr>
        <p:spPr>
          <a:xfrm>
            <a:off x="1059900" y="2124925"/>
            <a:ext cx="2181900" cy="363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858" name="Google Shape;858;p21"/>
          <p:cNvSpPr txBox="1"/>
          <p:nvPr>
            <p:ph idx="4" type="title"/>
          </p:nvPr>
        </p:nvSpPr>
        <p:spPr>
          <a:xfrm rot="132356">
            <a:off x="955546" y="2826529"/>
            <a:ext cx="2182317" cy="23657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59" name="Google Shape;859;p21"/>
          <p:cNvSpPr txBox="1"/>
          <p:nvPr>
            <p:ph idx="5" type="body"/>
          </p:nvPr>
        </p:nvSpPr>
        <p:spPr>
          <a:xfrm rot="132356">
            <a:off x="941064" y="3134798"/>
            <a:ext cx="2182317" cy="363274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860" name="Google Shape;860;p21"/>
          <p:cNvSpPr txBox="1"/>
          <p:nvPr>
            <p:ph idx="6" type="title"/>
          </p:nvPr>
        </p:nvSpPr>
        <p:spPr>
          <a:xfrm>
            <a:off x="980676" y="3873125"/>
            <a:ext cx="2181900" cy="2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61" name="Google Shape;861;p21"/>
          <p:cNvSpPr txBox="1"/>
          <p:nvPr>
            <p:ph idx="7" type="body"/>
          </p:nvPr>
        </p:nvSpPr>
        <p:spPr>
          <a:xfrm>
            <a:off x="980550" y="4181675"/>
            <a:ext cx="2181900" cy="363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862" name="Google Shape;862;p21"/>
          <p:cNvSpPr txBox="1"/>
          <p:nvPr>
            <p:ph idx="8" type="title"/>
          </p:nvPr>
        </p:nvSpPr>
        <p:spPr>
          <a:xfrm rot="126099">
            <a:off x="4508764" y="2120094"/>
            <a:ext cx="1766989" cy="23626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63" name="Google Shape;863;p21"/>
          <p:cNvSpPr txBox="1"/>
          <p:nvPr>
            <p:ph idx="9" type="body"/>
          </p:nvPr>
        </p:nvSpPr>
        <p:spPr>
          <a:xfrm rot="125772">
            <a:off x="4492678" y="2428187"/>
            <a:ext cx="1763380" cy="499236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864" name="Google Shape;864;p21"/>
          <p:cNvSpPr txBox="1"/>
          <p:nvPr>
            <p:ph idx="13" type="title"/>
          </p:nvPr>
        </p:nvSpPr>
        <p:spPr>
          <a:xfrm>
            <a:off x="7140350" y="2580150"/>
            <a:ext cx="1377000" cy="3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65" name="Google Shape;865;p21"/>
          <p:cNvSpPr txBox="1"/>
          <p:nvPr>
            <p:ph idx="14" type="body"/>
          </p:nvPr>
        </p:nvSpPr>
        <p:spPr>
          <a:xfrm>
            <a:off x="7142825" y="3047175"/>
            <a:ext cx="1377000" cy="8277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866" name="Google Shape;866;p21"/>
          <p:cNvSpPr txBox="1"/>
          <p:nvPr>
            <p:ph idx="15" type="title"/>
          </p:nvPr>
        </p:nvSpPr>
        <p:spPr>
          <a:xfrm>
            <a:off x="4505150" y="3400100"/>
            <a:ext cx="1725000" cy="2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sz="1000">
                <a:latin typeface="Manrope"/>
                <a:ea typeface="Manrope"/>
                <a:cs typeface="Manrope"/>
                <a:sym typeface="Manrop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anrope"/>
              <a:buNone/>
              <a:defRPr b="1" sz="1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867" name="Google Shape;867;p21"/>
          <p:cNvSpPr txBox="1"/>
          <p:nvPr>
            <p:ph idx="16" type="body"/>
          </p:nvPr>
        </p:nvSpPr>
        <p:spPr>
          <a:xfrm>
            <a:off x="4505025" y="3708650"/>
            <a:ext cx="1725000" cy="5271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ackground Title">
  <p:cSld name="CUSTOM_1_1_1_1_1_2">
    <p:bg>
      <p:bgPr>
        <a:solidFill>
          <a:schemeClr val="accent3"/>
        </a:solidFill>
      </p:bgPr>
    </p:bg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2"/>
          <p:cNvSpPr/>
          <p:nvPr/>
        </p:nvSpPr>
        <p:spPr>
          <a:xfrm rot="10800000">
            <a:off x="7960900" y="-13950"/>
            <a:ext cx="1192200" cy="11982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70" name="Google Shape;870;p22"/>
          <p:cNvSpPr/>
          <p:nvPr/>
        </p:nvSpPr>
        <p:spPr>
          <a:xfrm>
            <a:off x="7735575" y="-10150"/>
            <a:ext cx="1428750" cy="1320800"/>
          </a:xfrm>
          <a:custGeom>
            <a:rect b="b" l="l" r="r" t="t"/>
            <a:pathLst>
              <a:path extrusionOk="0" h="52832" w="57150">
                <a:moveTo>
                  <a:pt x="4572" y="0"/>
                </a:moveTo>
                <a:lnTo>
                  <a:pt x="0" y="51308"/>
                </a:lnTo>
                <a:lnTo>
                  <a:pt x="57150" y="52832"/>
                </a:lnTo>
                <a:lnTo>
                  <a:pt x="57150" y="47752"/>
                </a:lnTo>
                <a:lnTo>
                  <a:pt x="914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871" name="Google Shape;871;p22"/>
          <p:cNvSpPr txBox="1"/>
          <p:nvPr>
            <p:ph type="title"/>
          </p:nvPr>
        </p:nvSpPr>
        <p:spPr>
          <a:xfrm>
            <a:off x="508875" y="1998400"/>
            <a:ext cx="6149700" cy="18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9pPr>
          </a:lstStyle>
          <a:p/>
        </p:txBody>
      </p:sp>
      <p:sp>
        <p:nvSpPr>
          <p:cNvPr id="872" name="Google Shape;872;p22"/>
          <p:cNvSpPr txBox="1"/>
          <p:nvPr>
            <p:ph idx="1" type="body"/>
          </p:nvPr>
        </p:nvSpPr>
        <p:spPr>
          <a:xfrm>
            <a:off x="508950" y="3845575"/>
            <a:ext cx="44997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873" name="Google Shape;873;p22"/>
          <p:cNvSpPr txBox="1"/>
          <p:nvPr>
            <p:ph idx="2" type="subTitle"/>
          </p:nvPr>
        </p:nvSpPr>
        <p:spPr>
          <a:xfrm rot="-252596">
            <a:off x="5199023" y="3875031"/>
            <a:ext cx="1487514" cy="689167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/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2pPr>
            <a:lvl3pPr lvl="2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3pPr>
            <a:lvl4pPr lvl="3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4pPr>
            <a:lvl5pPr lvl="4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5pPr>
            <a:lvl6pPr lvl="5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6pPr>
            <a:lvl7pPr lvl="6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7pPr>
            <a:lvl8pPr lvl="7" algn="ctr">
              <a:spcBef>
                <a:spcPts val="800"/>
              </a:spcBef>
              <a:spcAft>
                <a:spcPts val="0"/>
              </a:spcAft>
              <a:buSzPts val="1000"/>
              <a:buNone/>
              <a:defRPr b="1" sz="1000"/>
            </a:lvl8pPr>
            <a:lvl9pPr lvl="8" algn="ctr">
              <a:spcBef>
                <a:spcPts val="800"/>
              </a:spcBef>
              <a:spcAft>
                <a:spcPts val="800"/>
              </a:spcAft>
              <a:buSzPts val="1000"/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Notes with dark background">
  <p:cSld name="CUSTOM_1_1_1_4">
    <p:bg>
      <p:bgPr>
        <a:solidFill>
          <a:schemeClr val="lt1"/>
        </a:solidFill>
      </p:bgPr>
    </p:bg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3"/>
          <p:cNvSpPr/>
          <p:nvPr/>
        </p:nvSpPr>
        <p:spPr>
          <a:xfrm>
            <a:off x="8352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76" name="Google Shape;876;p23"/>
          <p:cNvSpPr/>
          <p:nvPr/>
        </p:nvSpPr>
        <p:spPr>
          <a:xfrm>
            <a:off x="32736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57120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78" name="Google Shape;878;p23"/>
          <p:cNvSpPr/>
          <p:nvPr/>
        </p:nvSpPr>
        <p:spPr>
          <a:xfrm>
            <a:off x="81504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879" name="Google Shape;879;p23"/>
          <p:cNvCxnSpPr/>
          <p:nvPr/>
        </p:nvCxnSpPr>
        <p:spPr>
          <a:xfrm>
            <a:off x="0" y="457191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0" name="Google Shape;880;p23"/>
          <p:cNvCxnSpPr/>
          <p:nvPr/>
        </p:nvCxnSpPr>
        <p:spPr>
          <a:xfrm>
            <a:off x="0" y="524791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1" name="Google Shape;881;p23"/>
          <p:cNvSpPr txBox="1"/>
          <p:nvPr>
            <p:ph type="title"/>
          </p:nvPr>
        </p:nvSpPr>
        <p:spPr>
          <a:xfrm>
            <a:off x="2563250" y="1900525"/>
            <a:ext cx="17670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2" name="Google Shape;882;p23"/>
          <p:cNvSpPr txBox="1"/>
          <p:nvPr>
            <p:ph idx="2" type="title"/>
          </p:nvPr>
        </p:nvSpPr>
        <p:spPr>
          <a:xfrm rot="-261567">
            <a:off x="710939" y="1685986"/>
            <a:ext cx="1847044" cy="1173986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3" name="Google Shape;883;p23"/>
          <p:cNvSpPr txBox="1"/>
          <p:nvPr>
            <p:ph idx="3" type="title"/>
          </p:nvPr>
        </p:nvSpPr>
        <p:spPr>
          <a:xfrm rot="520">
            <a:off x="4330173" y="1683025"/>
            <a:ext cx="1981500" cy="1310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4" name="Google Shape;884;p23"/>
          <p:cNvSpPr txBox="1"/>
          <p:nvPr>
            <p:ph idx="4" type="title"/>
          </p:nvPr>
        </p:nvSpPr>
        <p:spPr>
          <a:xfrm rot="158281">
            <a:off x="6392594" y="1886282"/>
            <a:ext cx="1981500" cy="1310588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  <a:latin typeface="Manrope SemiBold"/>
                <a:ea typeface="Manrope SemiBold"/>
                <a:cs typeface="Manrope SemiBold"/>
                <a:sym typeface="Manrope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5" name="Google Shape;885;p23"/>
          <p:cNvSpPr txBox="1"/>
          <p:nvPr>
            <p:ph idx="5" type="title"/>
          </p:nvPr>
        </p:nvSpPr>
        <p:spPr>
          <a:xfrm rot="-204021">
            <a:off x="3560217" y="3689616"/>
            <a:ext cx="1608432" cy="681005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nrope"/>
              <a:buNone/>
              <a:defRPr b="1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Subtitle - Alt 1">
  <p:cSld name="CUSTOM_1_1_3_1_3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24"/>
          <p:cNvGrpSpPr/>
          <p:nvPr/>
        </p:nvGrpSpPr>
        <p:grpSpPr>
          <a:xfrm>
            <a:off x="392964" y="576950"/>
            <a:ext cx="8764835" cy="4114800"/>
            <a:chOff x="374175" y="576950"/>
            <a:chExt cx="8783280" cy="4114800"/>
          </a:xfrm>
        </p:grpSpPr>
        <p:cxnSp>
          <p:nvCxnSpPr>
            <p:cNvPr id="888" name="Google Shape;888;p24"/>
            <p:cNvCxnSpPr/>
            <p:nvPr/>
          </p:nvCxnSpPr>
          <p:spPr>
            <a:xfrm>
              <a:off x="374175" y="576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9" name="Google Shape;889;p24"/>
            <p:cNvCxnSpPr/>
            <p:nvPr/>
          </p:nvCxnSpPr>
          <p:spPr>
            <a:xfrm>
              <a:off x="380655" y="1110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0" name="Google Shape;890;p24"/>
            <p:cNvCxnSpPr/>
            <p:nvPr/>
          </p:nvCxnSpPr>
          <p:spPr>
            <a:xfrm>
              <a:off x="380655" y="1643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1" name="Google Shape;891;p24"/>
            <p:cNvCxnSpPr/>
            <p:nvPr/>
          </p:nvCxnSpPr>
          <p:spPr>
            <a:xfrm>
              <a:off x="380655" y="2100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2" name="Google Shape;892;p24"/>
            <p:cNvCxnSpPr/>
            <p:nvPr/>
          </p:nvCxnSpPr>
          <p:spPr>
            <a:xfrm>
              <a:off x="380655" y="2634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3" name="Google Shape;893;p24"/>
            <p:cNvCxnSpPr/>
            <p:nvPr/>
          </p:nvCxnSpPr>
          <p:spPr>
            <a:xfrm>
              <a:off x="380655" y="3167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4" name="Google Shape;894;p24"/>
            <p:cNvCxnSpPr/>
            <p:nvPr/>
          </p:nvCxnSpPr>
          <p:spPr>
            <a:xfrm>
              <a:off x="380655" y="3624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5" name="Google Shape;895;p24"/>
            <p:cNvCxnSpPr/>
            <p:nvPr/>
          </p:nvCxnSpPr>
          <p:spPr>
            <a:xfrm>
              <a:off x="380655" y="4158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6" name="Google Shape;896;p24"/>
            <p:cNvCxnSpPr/>
            <p:nvPr/>
          </p:nvCxnSpPr>
          <p:spPr>
            <a:xfrm>
              <a:off x="380655" y="4691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897" name="Google Shape;897;p24"/>
          <p:cNvCxnSpPr/>
          <p:nvPr/>
        </p:nvCxnSpPr>
        <p:spPr>
          <a:xfrm>
            <a:off x="392950" y="-20266"/>
            <a:ext cx="0" cy="516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898" name="Google Shape;898;p24"/>
          <p:cNvGrpSpPr/>
          <p:nvPr/>
        </p:nvGrpSpPr>
        <p:grpSpPr>
          <a:xfrm>
            <a:off x="114421" y="175123"/>
            <a:ext cx="134104" cy="4750255"/>
            <a:chOff x="114421" y="175123"/>
            <a:chExt cx="134104" cy="4750255"/>
          </a:xfrm>
        </p:grpSpPr>
        <p:grpSp>
          <p:nvGrpSpPr>
            <p:cNvPr id="899" name="Google Shape;899;p24"/>
            <p:cNvGrpSpPr/>
            <p:nvPr/>
          </p:nvGrpSpPr>
          <p:grpSpPr>
            <a:xfrm>
              <a:off x="114421" y="175123"/>
              <a:ext cx="134104" cy="4334807"/>
              <a:chOff x="5432271" y="383100"/>
              <a:chExt cx="137854" cy="4456010"/>
            </a:xfrm>
          </p:grpSpPr>
          <p:grpSp>
            <p:nvGrpSpPr>
              <p:cNvPr id="900" name="Google Shape;900;p24"/>
              <p:cNvGrpSpPr/>
              <p:nvPr/>
            </p:nvGrpSpPr>
            <p:grpSpPr>
              <a:xfrm>
                <a:off x="5432271" y="383100"/>
                <a:ext cx="137854" cy="981668"/>
                <a:chOff x="5432271" y="383100"/>
                <a:chExt cx="137854" cy="981668"/>
              </a:xfrm>
            </p:grpSpPr>
            <p:sp>
              <p:nvSpPr>
                <p:cNvPr id="901" name="Google Shape;901;p24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902" name="Google Shape;902;p24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903" name="Google Shape;903;p24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904" name="Google Shape;904;p24"/>
              <p:cNvGrpSpPr/>
              <p:nvPr/>
            </p:nvGrpSpPr>
            <p:grpSpPr>
              <a:xfrm>
                <a:off x="5432271" y="1678500"/>
                <a:ext cx="137854" cy="981668"/>
                <a:chOff x="5432271" y="383100"/>
                <a:chExt cx="137854" cy="981668"/>
              </a:xfrm>
            </p:grpSpPr>
            <p:sp>
              <p:nvSpPr>
                <p:cNvPr id="905" name="Google Shape;905;p24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906" name="Google Shape;906;p24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907" name="Google Shape;907;p24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908" name="Google Shape;908;p24"/>
              <p:cNvGrpSpPr/>
              <p:nvPr/>
            </p:nvGrpSpPr>
            <p:grpSpPr>
              <a:xfrm>
                <a:off x="5432271" y="2973900"/>
                <a:ext cx="137854" cy="981668"/>
                <a:chOff x="5432271" y="383100"/>
                <a:chExt cx="137854" cy="981668"/>
              </a:xfrm>
            </p:grpSpPr>
            <p:sp>
              <p:nvSpPr>
                <p:cNvPr id="909" name="Google Shape;909;p24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910" name="Google Shape;910;p24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911" name="Google Shape;911;p24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912" name="Google Shape;912;p24"/>
              <p:cNvGrpSpPr/>
              <p:nvPr/>
            </p:nvGrpSpPr>
            <p:grpSpPr>
              <a:xfrm>
                <a:off x="5432271" y="4269300"/>
                <a:ext cx="137854" cy="569810"/>
                <a:chOff x="5432271" y="383100"/>
                <a:chExt cx="137854" cy="569810"/>
              </a:xfrm>
            </p:grpSpPr>
            <p:sp>
              <p:nvSpPr>
                <p:cNvPr id="913" name="Google Shape;913;p24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914" name="Google Shape;914;p24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sp>
          <p:nvSpPr>
            <p:cNvPr id="915" name="Google Shape;915;p24"/>
            <p:cNvSpPr/>
            <p:nvPr/>
          </p:nvSpPr>
          <p:spPr>
            <a:xfrm>
              <a:off x="115150" y="4798178"/>
              <a:ext cx="132600" cy="12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916" name="Google Shape;916;p24"/>
          <p:cNvSpPr txBox="1"/>
          <p:nvPr>
            <p:ph idx="1" type="subTitle"/>
          </p:nvPr>
        </p:nvSpPr>
        <p:spPr>
          <a:xfrm>
            <a:off x="3063300" y="413950"/>
            <a:ext cx="2445000" cy="9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7" name="Google Shape;917;p24"/>
          <p:cNvSpPr txBox="1"/>
          <p:nvPr>
            <p:ph type="title"/>
          </p:nvPr>
        </p:nvSpPr>
        <p:spPr>
          <a:xfrm>
            <a:off x="513300" y="419950"/>
            <a:ext cx="26415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8" name="Google Shape;918;p24"/>
          <p:cNvSpPr txBox="1"/>
          <p:nvPr>
            <p:ph idx="2" type="subTitle"/>
          </p:nvPr>
        </p:nvSpPr>
        <p:spPr>
          <a:xfrm>
            <a:off x="1541800" y="1729550"/>
            <a:ext cx="786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19" name="Google Shape;919;p24"/>
          <p:cNvSpPr txBox="1"/>
          <p:nvPr>
            <p:ph idx="3" type="subTitle"/>
          </p:nvPr>
        </p:nvSpPr>
        <p:spPr>
          <a:xfrm>
            <a:off x="3423025" y="1729550"/>
            <a:ext cx="786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20" name="Google Shape;920;p24"/>
          <p:cNvSpPr txBox="1"/>
          <p:nvPr>
            <p:ph idx="4" type="subTitle"/>
          </p:nvPr>
        </p:nvSpPr>
        <p:spPr>
          <a:xfrm>
            <a:off x="5307725" y="1729550"/>
            <a:ext cx="786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21" name="Google Shape;921;p24"/>
          <p:cNvSpPr txBox="1"/>
          <p:nvPr>
            <p:ph idx="5" type="subTitle"/>
          </p:nvPr>
        </p:nvSpPr>
        <p:spPr>
          <a:xfrm>
            <a:off x="7170900" y="1729575"/>
            <a:ext cx="786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 ExtraBold"/>
              <a:buNone/>
              <a:defRPr>
                <a:latin typeface="Manrope ExtraBold"/>
                <a:ea typeface="Manrope ExtraBold"/>
                <a:cs typeface="Manrope ExtraBold"/>
                <a:sym typeface="Manrope Extra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922" name="Google Shape;922;p24"/>
          <p:cNvSpPr txBox="1"/>
          <p:nvPr>
            <p:ph idx="6" type="body"/>
          </p:nvPr>
        </p:nvSpPr>
        <p:spPr>
          <a:xfrm>
            <a:off x="1304475" y="3171988"/>
            <a:ext cx="1371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923" name="Google Shape;923;p24"/>
          <p:cNvSpPr txBox="1"/>
          <p:nvPr>
            <p:ph idx="7" type="body"/>
          </p:nvPr>
        </p:nvSpPr>
        <p:spPr>
          <a:xfrm>
            <a:off x="3130375" y="3171988"/>
            <a:ext cx="1371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924" name="Google Shape;924;p24"/>
          <p:cNvSpPr txBox="1"/>
          <p:nvPr>
            <p:ph idx="8" type="body"/>
          </p:nvPr>
        </p:nvSpPr>
        <p:spPr>
          <a:xfrm>
            <a:off x="4980275" y="3171988"/>
            <a:ext cx="1371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925" name="Google Shape;925;p24"/>
          <p:cNvSpPr txBox="1"/>
          <p:nvPr>
            <p:ph idx="9" type="body"/>
          </p:nvPr>
        </p:nvSpPr>
        <p:spPr>
          <a:xfrm>
            <a:off x="6878250" y="3171988"/>
            <a:ext cx="13716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28" name="Google Shape;92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3" name="Google Shape;93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6" name="Google Shape;936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7" name="Google Shape;937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2" name="Google Shape;94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925650" y="1204025"/>
            <a:ext cx="4028700" cy="3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●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23850" lvl="1" marL="914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○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23850" lvl="2" marL="13716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■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23850" lvl="3" marL="18288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●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23850" lvl="4" marL="22860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○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23850" lvl="5" marL="27432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■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23850" lvl="6" marL="32004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●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23850" lvl="7" marL="36576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○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23850" lvl="8" marL="411480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anrope Medium"/>
              <a:buChar char="■"/>
              <a:defRPr sz="15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grpSp>
        <p:nvGrpSpPr>
          <p:cNvPr id="114" name="Google Shape;114;p4"/>
          <p:cNvGrpSpPr/>
          <p:nvPr/>
        </p:nvGrpSpPr>
        <p:grpSpPr>
          <a:xfrm>
            <a:off x="-6750" y="576950"/>
            <a:ext cx="9144146" cy="4114800"/>
            <a:chOff x="-6750" y="576950"/>
            <a:chExt cx="9144146" cy="4114800"/>
          </a:xfrm>
        </p:grpSpPr>
        <p:cxnSp>
          <p:nvCxnSpPr>
            <p:cNvPr id="115" name="Google Shape;115;p4"/>
            <p:cNvCxnSpPr/>
            <p:nvPr/>
          </p:nvCxnSpPr>
          <p:spPr>
            <a:xfrm>
              <a:off x="-6750" y="57695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-4" y="109130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-4" y="160565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-4" y="212000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-4" y="263435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-4" y="314870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-4" y="366305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4"/>
            <p:cNvCxnSpPr/>
            <p:nvPr/>
          </p:nvCxnSpPr>
          <p:spPr>
            <a:xfrm>
              <a:off x="-4" y="417740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4"/>
            <p:cNvCxnSpPr/>
            <p:nvPr/>
          </p:nvCxnSpPr>
          <p:spPr>
            <a:xfrm>
              <a:off x="-4" y="4691750"/>
              <a:ext cx="91374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24" name="Google Shape;124;p4"/>
          <p:cNvCxnSpPr/>
          <p:nvPr/>
        </p:nvCxnSpPr>
        <p:spPr>
          <a:xfrm>
            <a:off x="710300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4"/>
          <p:cNvCxnSpPr/>
          <p:nvPr/>
        </p:nvCxnSpPr>
        <p:spPr>
          <a:xfrm>
            <a:off x="664825" y="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4"/>
          <p:cNvSpPr/>
          <p:nvPr/>
        </p:nvSpPr>
        <p:spPr>
          <a:xfrm>
            <a:off x="245425" y="1542047"/>
            <a:ext cx="132600" cy="127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245425" y="3599460"/>
            <a:ext cx="132600" cy="1272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8" name="Google Shape;128;p4"/>
          <p:cNvSpPr txBox="1"/>
          <p:nvPr>
            <p:ph type="title"/>
          </p:nvPr>
        </p:nvSpPr>
        <p:spPr>
          <a:xfrm rot="-289081">
            <a:off x="587746" y="495097"/>
            <a:ext cx="2100221" cy="569601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Anton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7" name="Google Shape;947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48" name="Google Shape;948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3" name="Google Shape;953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7" name="Google Shape;957;p3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8" name="Google Shape;958;p3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9" name="Google Shape;959;p3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0" name="Google Shape;960;p3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1" name="Google Shape;961;p3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62" name="Google Shape;962;p3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5" name="Google Shape;965;p3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66" name="Google Shape;966;p3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3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9" name="Google Shape;969;p3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0" name="Google Shape;970;p3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1" name="Google Shape;971;p3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3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3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5" name="Google Shape;975;p3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76" name="Google Shape;976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7" name="Google Shape;977;p39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39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9" name="Google Shape;979;p39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0" name="Google Shape;980;p39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3" name="Google Shape;983;p4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Quarter's Goals">
  <p:cSld name="CUSTOM_1_1_3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5"/>
          <p:cNvGrpSpPr/>
          <p:nvPr/>
        </p:nvGrpSpPr>
        <p:grpSpPr>
          <a:xfrm>
            <a:off x="392964" y="576950"/>
            <a:ext cx="8764835" cy="4114800"/>
            <a:chOff x="374175" y="576950"/>
            <a:chExt cx="8783280" cy="4114800"/>
          </a:xfrm>
        </p:grpSpPr>
        <p:cxnSp>
          <p:nvCxnSpPr>
            <p:cNvPr id="131" name="Google Shape;131;p5"/>
            <p:cNvCxnSpPr/>
            <p:nvPr/>
          </p:nvCxnSpPr>
          <p:spPr>
            <a:xfrm>
              <a:off x="374175" y="576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" name="Google Shape;132;p5"/>
            <p:cNvCxnSpPr/>
            <p:nvPr/>
          </p:nvCxnSpPr>
          <p:spPr>
            <a:xfrm>
              <a:off x="380655" y="1110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3" name="Google Shape;133;p5"/>
            <p:cNvCxnSpPr/>
            <p:nvPr/>
          </p:nvCxnSpPr>
          <p:spPr>
            <a:xfrm>
              <a:off x="380655" y="1643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5"/>
            <p:cNvCxnSpPr/>
            <p:nvPr/>
          </p:nvCxnSpPr>
          <p:spPr>
            <a:xfrm>
              <a:off x="380655" y="2100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5"/>
            <p:cNvCxnSpPr/>
            <p:nvPr/>
          </p:nvCxnSpPr>
          <p:spPr>
            <a:xfrm>
              <a:off x="380655" y="2634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5"/>
            <p:cNvCxnSpPr/>
            <p:nvPr/>
          </p:nvCxnSpPr>
          <p:spPr>
            <a:xfrm>
              <a:off x="380655" y="3167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5"/>
            <p:cNvCxnSpPr/>
            <p:nvPr/>
          </p:nvCxnSpPr>
          <p:spPr>
            <a:xfrm>
              <a:off x="380655" y="3624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5"/>
            <p:cNvCxnSpPr/>
            <p:nvPr/>
          </p:nvCxnSpPr>
          <p:spPr>
            <a:xfrm>
              <a:off x="380655" y="4158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5"/>
            <p:cNvCxnSpPr/>
            <p:nvPr/>
          </p:nvCxnSpPr>
          <p:spPr>
            <a:xfrm>
              <a:off x="380655" y="4691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40" name="Google Shape;140;p5"/>
          <p:cNvCxnSpPr/>
          <p:nvPr/>
        </p:nvCxnSpPr>
        <p:spPr>
          <a:xfrm>
            <a:off x="392950" y="-20266"/>
            <a:ext cx="0" cy="516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41" name="Google Shape;141;p5"/>
          <p:cNvGrpSpPr/>
          <p:nvPr/>
        </p:nvGrpSpPr>
        <p:grpSpPr>
          <a:xfrm>
            <a:off x="114421" y="175123"/>
            <a:ext cx="134104" cy="4750255"/>
            <a:chOff x="114421" y="175123"/>
            <a:chExt cx="134104" cy="4750255"/>
          </a:xfrm>
        </p:grpSpPr>
        <p:grpSp>
          <p:nvGrpSpPr>
            <p:cNvPr id="142" name="Google Shape;142;p5"/>
            <p:cNvGrpSpPr/>
            <p:nvPr/>
          </p:nvGrpSpPr>
          <p:grpSpPr>
            <a:xfrm>
              <a:off x="114421" y="175123"/>
              <a:ext cx="134104" cy="4334807"/>
              <a:chOff x="5432271" y="383100"/>
              <a:chExt cx="137854" cy="4456010"/>
            </a:xfrm>
          </p:grpSpPr>
          <p:grpSp>
            <p:nvGrpSpPr>
              <p:cNvPr id="143" name="Google Shape;143;p5"/>
              <p:cNvGrpSpPr/>
              <p:nvPr/>
            </p:nvGrpSpPr>
            <p:grpSpPr>
              <a:xfrm>
                <a:off x="5432271" y="383100"/>
                <a:ext cx="137854" cy="981668"/>
                <a:chOff x="5432271" y="383100"/>
                <a:chExt cx="137854" cy="981668"/>
              </a:xfrm>
            </p:grpSpPr>
            <p:sp>
              <p:nvSpPr>
                <p:cNvPr id="144" name="Google Shape;144;p5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45" name="Google Shape;145;p5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46" name="Google Shape;146;p5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147" name="Google Shape;147;p5"/>
              <p:cNvGrpSpPr/>
              <p:nvPr/>
            </p:nvGrpSpPr>
            <p:grpSpPr>
              <a:xfrm>
                <a:off x="5432271" y="1678500"/>
                <a:ext cx="137854" cy="981668"/>
                <a:chOff x="5432271" y="383100"/>
                <a:chExt cx="137854" cy="981668"/>
              </a:xfrm>
            </p:grpSpPr>
            <p:sp>
              <p:nvSpPr>
                <p:cNvPr id="148" name="Google Shape;148;p5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49" name="Google Shape;149;p5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50" name="Google Shape;150;p5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151" name="Google Shape;151;p5"/>
              <p:cNvGrpSpPr/>
              <p:nvPr/>
            </p:nvGrpSpPr>
            <p:grpSpPr>
              <a:xfrm>
                <a:off x="5432271" y="2973900"/>
                <a:ext cx="137854" cy="981668"/>
                <a:chOff x="5432271" y="383100"/>
                <a:chExt cx="137854" cy="981668"/>
              </a:xfrm>
            </p:grpSpPr>
            <p:sp>
              <p:nvSpPr>
                <p:cNvPr id="152" name="Google Shape;152;p5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53" name="Google Shape;153;p5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54" name="Google Shape;154;p5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155" name="Google Shape;155;p5"/>
              <p:cNvGrpSpPr/>
              <p:nvPr/>
            </p:nvGrpSpPr>
            <p:grpSpPr>
              <a:xfrm>
                <a:off x="5432271" y="4269300"/>
                <a:ext cx="137854" cy="569810"/>
                <a:chOff x="5432271" y="383100"/>
                <a:chExt cx="137854" cy="569810"/>
              </a:xfrm>
            </p:grpSpPr>
            <p:sp>
              <p:nvSpPr>
                <p:cNvPr id="156" name="Google Shape;156;p5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57" name="Google Shape;157;p5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sp>
          <p:nvSpPr>
            <p:cNvPr id="158" name="Google Shape;158;p5"/>
            <p:cNvSpPr/>
            <p:nvPr/>
          </p:nvSpPr>
          <p:spPr>
            <a:xfrm>
              <a:off x="115150" y="4798178"/>
              <a:ext cx="132600" cy="12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59" name="Google Shape;159;p5"/>
          <p:cNvSpPr txBox="1"/>
          <p:nvPr>
            <p:ph type="title"/>
          </p:nvPr>
        </p:nvSpPr>
        <p:spPr>
          <a:xfrm>
            <a:off x="513300" y="419950"/>
            <a:ext cx="26415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160" name="Google Shape;160;p5"/>
          <p:cNvSpPr txBox="1"/>
          <p:nvPr>
            <p:ph idx="1" type="body"/>
          </p:nvPr>
        </p:nvSpPr>
        <p:spPr>
          <a:xfrm>
            <a:off x="3993050" y="2658175"/>
            <a:ext cx="43128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161" name="Google Shape;161;p5"/>
          <p:cNvSpPr txBox="1"/>
          <p:nvPr>
            <p:ph idx="2" type="body"/>
          </p:nvPr>
        </p:nvSpPr>
        <p:spPr>
          <a:xfrm>
            <a:off x="3993050" y="3668450"/>
            <a:ext cx="43128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162" name="Google Shape;162;p5"/>
          <p:cNvSpPr txBox="1"/>
          <p:nvPr>
            <p:ph idx="3" type="body"/>
          </p:nvPr>
        </p:nvSpPr>
        <p:spPr>
          <a:xfrm>
            <a:off x="3993050" y="1644550"/>
            <a:ext cx="4312800" cy="101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●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Manrope Medium"/>
              <a:buChar char="○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Manrope Medium"/>
              <a:buChar char="■"/>
              <a:defRPr sz="10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4" type="title"/>
          </p:nvPr>
        </p:nvSpPr>
        <p:spPr>
          <a:xfrm>
            <a:off x="1075800" y="2925625"/>
            <a:ext cx="29172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164" name="Google Shape;164;p5"/>
          <p:cNvSpPr txBox="1"/>
          <p:nvPr>
            <p:ph idx="5" type="title"/>
          </p:nvPr>
        </p:nvSpPr>
        <p:spPr>
          <a:xfrm>
            <a:off x="1075800" y="3935900"/>
            <a:ext cx="29172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165" name="Google Shape;165;p5"/>
          <p:cNvSpPr txBox="1"/>
          <p:nvPr>
            <p:ph idx="6" type="title"/>
          </p:nvPr>
        </p:nvSpPr>
        <p:spPr>
          <a:xfrm>
            <a:off x="1075800" y="1912000"/>
            <a:ext cx="29172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166" name="Google Shape;166;p5"/>
          <p:cNvSpPr txBox="1"/>
          <p:nvPr>
            <p:ph idx="7" type="title"/>
          </p:nvPr>
        </p:nvSpPr>
        <p:spPr>
          <a:xfrm>
            <a:off x="543400" y="1912000"/>
            <a:ext cx="472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b="0" sz="18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167" name="Google Shape;167;p5"/>
          <p:cNvSpPr txBox="1"/>
          <p:nvPr>
            <p:ph idx="8" type="title"/>
          </p:nvPr>
        </p:nvSpPr>
        <p:spPr>
          <a:xfrm>
            <a:off x="543400" y="2925625"/>
            <a:ext cx="472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b="0" sz="18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168" name="Google Shape;168;p5"/>
          <p:cNvSpPr txBox="1"/>
          <p:nvPr>
            <p:ph idx="9" type="title"/>
          </p:nvPr>
        </p:nvSpPr>
        <p:spPr>
          <a:xfrm>
            <a:off x="543400" y="3935900"/>
            <a:ext cx="472800" cy="4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b="0" sz="1800"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nrope Medium"/>
              <a:buNone/>
              <a:defRPr sz="1800"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6" name="Google Shape;986;p4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7" name="Google Shape;987;p4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8" name="Google Shape;988;p4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89" name="Google Shape;9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0" name="Google Shape;990;p4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1" name="Google Shape;991;p4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4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94" name="Google Shape;994;p4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95" name="Google Shape;995;p4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96" name="Google Shape;996;p4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97" name="Google Shape;997;p4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998" name="Google Shape;998;p4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99" name="Google Shape;99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00" name="Google Shape;1000;p4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1" name="Google Shape;1001;p4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02" name="Google Shape;1002;p4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7" name="Google Shape;1007;p4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8" name="Google Shape;1008;p4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09" name="Google Shape;1009;p4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10" name="Google Shape;1010;p4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11" name="Google Shape;1011;p4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12" name="Google Shape;1012;p4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3" name="Google Shape;1013;p4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14" name="Google Shape;1014;p4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015" name="Google Shape;1015;p4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1_1_1_3_1"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 rot="276584">
            <a:off x="5845454" y="1487909"/>
            <a:ext cx="2123971" cy="49600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 rot="274997">
            <a:off x="5798057" y="2041282"/>
            <a:ext cx="2121183" cy="603735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2" name="Google Shape;172;p6"/>
          <p:cNvSpPr txBox="1"/>
          <p:nvPr>
            <p:ph idx="2" type="title"/>
          </p:nvPr>
        </p:nvSpPr>
        <p:spPr>
          <a:xfrm rot="-689737">
            <a:off x="3250012" y="1354783"/>
            <a:ext cx="2124008" cy="49592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6"/>
          <p:cNvSpPr txBox="1"/>
          <p:nvPr>
            <p:ph idx="3" type="body"/>
          </p:nvPr>
        </p:nvSpPr>
        <p:spPr>
          <a:xfrm rot="-691086">
            <a:off x="3372841" y="1897943"/>
            <a:ext cx="2121422" cy="603767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74" name="Google Shape;174;p6"/>
          <p:cNvSpPr txBox="1"/>
          <p:nvPr>
            <p:ph idx="4" type="title"/>
          </p:nvPr>
        </p:nvSpPr>
        <p:spPr>
          <a:xfrm>
            <a:off x="508875" y="1801500"/>
            <a:ext cx="2645400" cy="16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400"/>
              <a:buNone/>
              <a:defRPr b="0"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5" name="Google Shape;175;p6"/>
          <p:cNvSpPr/>
          <p:nvPr/>
        </p:nvSpPr>
        <p:spPr>
          <a:xfrm>
            <a:off x="8352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32736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57120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8150400" y="149400"/>
            <a:ext cx="158400" cy="15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79" name="Google Shape;179;p6"/>
          <p:cNvCxnSpPr/>
          <p:nvPr/>
        </p:nvCxnSpPr>
        <p:spPr>
          <a:xfrm>
            <a:off x="0" y="457191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6"/>
          <p:cNvCxnSpPr/>
          <p:nvPr/>
        </p:nvCxnSpPr>
        <p:spPr>
          <a:xfrm>
            <a:off x="0" y="524791"/>
            <a:ext cx="91404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6"/>
          <p:cNvSpPr txBox="1"/>
          <p:nvPr>
            <p:ph idx="5" type="title"/>
          </p:nvPr>
        </p:nvSpPr>
        <p:spPr>
          <a:xfrm rot="486">
            <a:off x="4078754" y="2803718"/>
            <a:ext cx="2124000" cy="4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6"/>
          <p:cNvSpPr txBox="1"/>
          <p:nvPr>
            <p:ph idx="6" type="body"/>
          </p:nvPr>
        </p:nvSpPr>
        <p:spPr>
          <a:xfrm rot="-972">
            <a:off x="4080134" y="3359087"/>
            <a:ext cx="2121300" cy="603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">
  <p:cSld name="CUSTOM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7"/>
          <p:cNvGrpSpPr/>
          <p:nvPr/>
        </p:nvGrpSpPr>
        <p:grpSpPr>
          <a:xfrm>
            <a:off x="392964" y="576950"/>
            <a:ext cx="8764835" cy="4114800"/>
            <a:chOff x="374175" y="576950"/>
            <a:chExt cx="8783280" cy="4114800"/>
          </a:xfrm>
        </p:grpSpPr>
        <p:cxnSp>
          <p:nvCxnSpPr>
            <p:cNvPr id="185" name="Google Shape;185;p7"/>
            <p:cNvCxnSpPr/>
            <p:nvPr/>
          </p:nvCxnSpPr>
          <p:spPr>
            <a:xfrm>
              <a:off x="374175" y="576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6" name="Google Shape;186;p7"/>
            <p:cNvCxnSpPr/>
            <p:nvPr/>
          </p:nvCxnSpPr>
          <p:spPr>
            <a:xfrm>
              <a:off x="380655" y="1110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7"/>
            <p:cNvCxnSpPr/>
            <p:nvPr/>
          </p:nvCxnSpPr>
          <p:spPr>
            <a:xfrm>
              <a:off x="380655" y="1643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8" name="Google Shape;188;p7"/>
            <p:cNvCxnSpPr/>
            <p:nvPr/>
          </p:nvCxnSpPr>
          <p:spPr>
            <a:xfrm>
              <a:off x="380655" y="2100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380655" y="2634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0" name="Google Shape;190;p7"/>
            <p:cNvCxnSpPr/>
            <p:nvPr/>
          </p:nvCxnSpPr>
          <p:spPr>
            <a:xfrm>
              <a:off x="380655" y="3167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1" name="Google Shape;191;p7"/>
            <p:cNvCxnSpPr/>
            <p:nvPr/>
          </p:nvCxnSpPr>
          <p:spPr>
            <a:xfrm>
              <a:off x="380655" y="36249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" name="Google Shape;192;p7"/>
            <p:cNvCxnSpPr/>
            <p:nvPr/>
          </p:nvCxnSpPr>
          <p:spPr>
            <a:xfrm>
              <a:off x="380655" y="41583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7"/>
            <p:cNvCxnSpPr/>
            <p:nvPr/>
          </p:nvCxnSpPr>
          <p:spPr>
            <a:xfrm>
              <a:off x="380655" y="4691750"/>
              <a:ext cx="8776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94" name="Google Shape;194;p7"/>
          <p:cNvCxnSpPr/>
          <p:nvPr/>
        </p:nvCxnSpPr>
        <p:spPr>
          <a:xfrm>
            <a:off x="392950" y="-20266"/>
            <a:ext cx="0" cy="516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5" name="Google Shape;195;p7"/>
          <p:cNvGrpSpPr/>
          <p:nvPr/>
        </p:nvGrpSpPr>
        <p:grpSpPr>
          <a:xfrm>
            <a:off x="114406" y="175123"/>
            <a:ext cx="134104" cy="4750255"/>
            <a:chOff x="114406" y="175123"/>
            <a:chExt cx="134104" cy="4750255"/>
          </a:xfrm>
        </p:grpSpPr>
        <p:grpSp>
          <p:nvGrpSpPr>
            <p:cNvPr id="196" name="Google Shape;196;p7"/>
            <p:cNvGrpSpPr/>
            <p:nvPr/>
          </p:nvGrpSpPr>
          <p:grpSpPr>
            <a:xfrm>
              <a:off x="114406" y="175123"/>
              <a:ext cx="134104" cy="4334807"/>
              <a:chOff x="5432271" y="383100"/>
              <a:chExt cx="137854" cy="4456010"/>
            </a:xfrm>
          </p:grpSpPr>
          <p:grpSp>
            <p:nvGrpSpPr>
              <p:cNvPr id="197" name="Google Shape;197;p7"/>
              <p:cNvGrpSpPr/>
              <p:nvPr/>
            </p:nvGrpSpPr>
            <p:grpSpPr>
              <a:xfrm>
                <a:off x="5432271" y="383100"/>
                <a:ext cx="137854" cy="981668"/>
                <a:chOff x="5432271" y="383100"/>
                <a:chExt cx="137854" cy="981668"/>
              </a:xfrm>
            </p:grpSpPr>
            <p:sp>
              <p:nvSpPr>
                <p:cNvPr id="198" name="Google Shape;198;p7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99" name="Google Shape;199;p7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00" name="Google Shape;200;p7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201" name="Google Shape;201;p7"/>
              <p:cNvGrpSpPr/>
              <p:nvPr/>
            </p:nvGrpSpPr>
            <p:grpSpPr>
              <a:xfrm>
                <a:off x="5432271" y="1678500"/>
                <a:ext cx="137854" cy="981668"/>
                <a:chOff x="5432271" y="383100"/>
                <a:chExt cx="137854" cy="981668"/>
              </a:xfrm>
            </p:grpSpPr>
            <p:sp>
              <p:nvSpPr>
                <p:cNvPr id="202" name="Google Shape;202;p7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03" name="Google Shape;203;p7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04" name="Google Shape;204;p7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205" name="Google Shape;205;p7"/>
              <p:cNvGrpSpPr/>
              <p:nvPr/>
            </p:nvGrpSpPr>
            <p:grpSpPr>
              <a:xfrm>
                <a:off x="5432271" y="2973900"/>
                <a:ext cx="137854" cy="981668"/>
                <a:chOff x="5432271" y="383100"/>
                <a:chExt cx="137854" cy="981668"/>
              </a:xfrm>
            </p:grpSpPr>
            <p:sp>
              <p:nvSpPr>
                <p:cNvPr id="206" name="Google Shape;206;p7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07" name="Google Shape;207;p7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08" name="Google Shape;208;p7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209" name="Google Shape;209;p7"/>
              <p:cNvGrpSpPr/>
              <p:nvPr/>
            </p:nvGrpSpPr>
            <p:grpSpPr>
              <a:xfrm>
                <a:off x="5432271" y="4269300"/>
                <a:ext cx="137854" cy="569810"/>
                <a:chOff x="5432271" y="383100"/>
                <a:chExt cx="137854" cy="569810"/>
              </a:xfrm>
            </p:grpSpPr>
            <p:sp>
              <p:nvSpPr>
                <p:cNvPr id="210" name="Google Shape;210;p7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211" name="Google Shape;211;p7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sp>
          <p:nvSpPr>
            <p:cNvPr id="212" name="Google Shape;212;p7"/>
            <p:cNvSpPr/>
            <p:nvPr/>
          </p:nvSpPr>
          <p:spPr>
            <a:xfrm>
              <a:off x="115150" y="4798178"/>
              <a:ext cx="132600" cy="12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213" name="Google Shape;213;p7"/>
          <p:cNvSpPr txBox="1"/>
          <p:nvPr>
            <p:ph type="title"/>
          </p:nvPr>
        </p:nvSpPr>
        <p:spPr>
          <a:xfrm>
            <a:off x="871325" y="720750"/>
            <a:ext cx="23004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214" name="Google Shape;214;p7"/>
          <p:cNvSpPr txBox="1"/>
          <p:nvPr>
            <p:ph idx="2" type="title"/>
          </p:nvPr>
        </p:nvSpPr>
        <p:spPr>
          <a:xfrm>
            <a:off x="3587619" y="720750"/>
            <a:ext cx="23004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215" name="Google Shape;215;p7"/>
          <p:cNvSpPr txBox="1"/>
          <p:nvPr>
            <p:ph idx="3" type="title"/>
          </p:nvPr>
        </p:nvSpPr>
        <p:spPr>
          <a:xfrm>
            <a:off x="6179075" y="720750"/>
            <a:ext cx="2300400" cy="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b="0" sz="1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/>
            </a:lvl9pPr>
          </a:lstStyle>
          <a:p/>
        </p:txBody>
      </p:sp>
      <p:sp>
        <p:nvSpPr>
          <p:cNvPr id="216" name="Google Shape;216;p7"/>
          <p:cNvSpPr/>
          <p:nvPr>
            <p:ph idx="4" type="pic"/>
          </p:nvPr>
        </p:nvSpPr>
        <p:spPr>
          <a:xfrm>
            <a:off x="895300" y="1487250"/>
            <a:ext cx="2264100" cy="27297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7"/>
          <p:cNvSpPr/>
          <p:nvPr>
            <p:ph idx="5" type="pic"/>
          </p:nvPr>
        </p:nvSpPr>
        <p:spPr>
          <a:xfrm>
            <a:off x="3605775" y="1487250"/>
            <a:ext cx="2264100" cy="27297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7"/>
          <p:cNvSpPr/>
          <p:nvPr>
            <p:ph idx="6" type="pic"/>
          </p:nvPr>
        </p:nvSpPr>
        <p:spPr>
          <a:xfrm>
            <a:off x="6197225" y="1487250"/>
            <a:ext cx="2264100" cy="27297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7"/>
          <p:cNvSpPr txBox="1"/>
          <p:nvPr>
            <p:ph idx="1" type="subTitle"/>
          </p:nvPr>
        </p:nvSpPr>
        <p:spPr>
          <a:xfrm>
            <a:off x="1187675" y="4299825"/>
            <a:ext cx="1667700" cy="22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7"/>
          <p:cNvSpPr txBox="1"/>
          <p:nvPr>
            <p:ph idx="7" type="subTitle"/>
          </p:nvPr>
        </p:nvSpPr>
        <p:spPr>
          <a:xfrm rot="-214117">
            <a:off x="3902250" y="4346193"/>
            <a:ext cx="1667634" cy="2263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7"/>
          <p:cNvSpPr txBox="1"/>
          <p:nvPr>
            <p:ph idx="8" type="subTitle"/>
          </p:nvPr>
        </p:nvSpPr>
        <p:spPr>
          <a:xfrm rot="215969">
            <a:off x="6495540" y="4324572"/>
            <a:ext cx="1667690" cy="22634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Manrop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BLANK_1_1_1_1_1_1_1_1_1_1_1_1"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/>
          <p:nvPr/>
        </p:nvSpPr>
        <p:spPr>
          <a:xfrm rot="-300782">
            <a:off x="5105280" y="419634"/>
            <a:ext cx="3577384" cy="4308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4" name="Google Shape;224;p8"/>
          <p:cNvSpPr/>
          <p:nvPr>
            <p:ph idx="2" type="pic"/>
          </p:nvPr>
        </p:nvSpPr>
        <p:spPr>
          <a:xfrm>
            <a:off x="2050" y="2050"/>
            <a:ext cx="477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8"/>
          <p:cNvSpPr/>
          <p:nvPr/>
        </p:nvSpPr>
        <p:spPr>
          <a:xfrm rot="134178">
            <a:off x="5002593" y="293901"/>
            <a:ext cx="3782581" cy="45556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26" name="Google Shape;226;p8"/>
          <p:cNvSpPr txBox="1"/>
          <p:nvPr>
            <p:ph type="title"/>
          </p:nvPr>
        </p:nvSpPr>
        <p:spPr>
          <a:xfrm rot="124275">
            <a:off x="5368207" y="536624"/>
            <a:ext cx="3037985" cy="61450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27" name="Google Shape;227;p8"/>
          <p:cNvSpPr txBox="1"/>
          <p:nvPr>
            <p:ph idx="1" type="body"/>
          </p:nvPr>
        </p:nvSpPr>
        <p:spPr>
          <a:xfrm rot="119438">
            <a:off x="5194650" y="1261934"/>
            <a:ext cx="3281881" cy="228738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228" name="Google Shape;228;p8"/>
          <p:cNvSpPr txBox="1"/>
          <p:nvPr>
            <p:ph idx="3" type="body"/>
          </p:nvPr>
        </p:nvSpPr>
        <p:spPr>
          <a:xfrm rot="131721">
            <a:off x="5123776" y="3854495"/>
            <a:ext cx="3281408" cy="61635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04800" lvl="1" marL="9144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04800" lvl="2" marL="13716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04800" lvl="3" marL="18288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04800" lvl="4" marL="22860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04800" lvl="5" marL="27432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04800" lvl="6" marL="32004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04800" lvl="7" marL="36576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04800" lvl="8" marL="4114800" algn="ctr">
              <a:spcBef>
                <a:spcPts val="800"/>
              </a:spcBef>
              <a:spcAft>
                <a:spcPts val="80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BLANK_1_1_1_1_1_1_1_1_1_1_1_1_2_1"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"/>
          <p:cNvSpPr/>
          <p:nvPr/>
        </p:nvSpPr>
        <p:spPr>
          <a:xfrm rot="482751">
            <a:off x="407815" y="419618"/>
            <a:ext cx="3577314" cy="430840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1" name="Google Shape;231;p9"/>
          <p:cNvSpPr/>
          <p:nvPr>
            <p:ph idx="2" type="pic"/>
          </p:nvPr>
        </p:nvSpPr>
        <p:spPr>
          <a:xfrm>
            <a:off x="4372975" y="2050"/>
            <a:ext cx="477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9"/>
          <p:cNvSpPr/>
          <p:nvPr/>
        </p:nvSpPr>
        <p:spPr>
          <a:xfrm rot="-98716">
            <a:off x="327421" y="293858"/>
            <a:ext cx="3782459" cy="455587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3" name="Google Shape;233;p9"/>
          <p:cNvSpPr txBox="1"/>
          <p:nvPr>
            <p:ph type="title"/>
          </p:nvPr>
        </p:nvSpPr>
        <p:spPr>
          <a:xfrm rot="-108624">
            <a:off x="673475" y="530154"/>
            <a:ext cx="3038717" cy="61381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34" name="Google Shape;234;p9"/>
          <p:cNvSpPr txBox="1"/>
          <p:nvPr>
            <p:ph idx="1" type="body"/>
          </p:nvPr>
        </p:nvSpPr>
        <p:spPr>
          <a:xfrm flipH="1" rot="-131721">
            <a:off x="577990" y="3865770"/>
            <a:ext cx="3281408" cy="61635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04800" lvl="1" marL="9144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04800" lvl="2" marL="13716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04800" lvl="3" marL="18288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04800" lvl="4" marL="22860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04800" lvl="5" marL="27432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04800" lvl="6" marL="32004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04800" lvl="7" marL="36576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04800" lvl="8" marL="4114800" algn="ctr">
              <a:spcBef>
                <a:spcPts val="800"/>
              </a:spcBef>
              <a:spcAft>
                <a:spcPts val="80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3">
  <p:cSld name="BLANK_1_1_1_1_1_1_1_1_1_1_1_1_2"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0"/>
          <p:cNvSpPr/>
          <p:nvPr/>
        </p:nvSpPr>
        <p:spPr>
          <a:xfrm rot="-300782">
            <a:off x="5105280" y="419634"/>
            <a:ext cx="3577384" cy="43082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7" name="Google Shape;237;p10"/>
          <p:cNvSpPr/>
          <p:nvPr>
            <p:ph idx="2" type="pic"/>
          </p:nvPr>
        </p:nvSpPr>
        <p:spPr>
          <a:xfrm>
            <a:off x="2050" y="2050"/>
            <a:ext cx="4778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10"/>
          <p:cNvSpPr/>
          <p:nvPr/>
        </p:nvSpPr>
        <p:spPr>
          <a:xfrm rot="134178">
            <a:off x="5002660" y="293903"/>
            <a:ext cx="3782581" cy="4555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9" name="Google Shape;239;p10"/>
          <p:cNvSpPr txBox="1"/>
          <p:nvPr>
            <p:ph idx="1" type="body"/>
          </p:nvPr>
        </p:nvSpPr>
        <p:spPr>
          <a:xfrm rot="119438">
            <a:off x="5194650" y="1261934"/>
            <a:ext cx="3281881" cy="228738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  <p:sp>
        <p:nvSpPr>
          <p:cNvPr id="240" name="Google Shape;240;p10"/>
          <p:cNvSpPr txBox="1"/>
          <p:nvPr>
            <p:ph type="title"/>
          </p:nvPr>
        </p:nvSpPr>
        <p:spPr>
          <a:xfrm rot="124275">
            <a:off x="5368207" y="536624"/>
            <a:ext cx="3037985" cy="61450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nton"/>
              <a:buNone/>
              <a:defRPr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  <p:sp>
        <p:nvSpPr>
          <p:cNvPr id="241" name="Google Shape;241;p10"/>
          <p:cNvSpPr txBox="1"/>
          <p:nvPr>
            <p:ph idx="3" type="body"/>
          </p:nvPr>
        </p:nvSpPr>
        <p:spPr>
          <a:xfrm rot="131721">
            <a:off x="5123776" y="3854495"/>
            <a:ext cx="3281408" cy="616356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1pPr>
            <a:lvl2pPr indent="-304800" lvl="1" marL="9144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2pPr>
            <a:lvl3pPr indent="-304800" lvl="2" marL="13716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3pPr>
            <a:lvl4pPr indent="-304800" lvl="3" marL="18288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4pPr>
            <a:lvl5pPr indent="-304800" lvl="4" marL="22860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5pPr>
            <a:lvl6pPr indent="-304800" lvl="5" marL="27432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6pPr>
            <a:lvl7pPr indent="-304800" lvl="6" marL="32004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●"/>
              <a:defRPr>
                <a:latin typeface="Manrope Medium"/>
                <a:ea typeface="Manrope Medium"/>
                <a:cs typeface="Manrope Medium"/>
                <a:sym typeface="Manrope Medium"/>
              </a:defRPr>
            </a:lvl7pPr>
            <a:lvl8pPr indent="-304800" lvl="7" marL="3657600" algn="ctr">
              <a:spcBef>
                <a:spcPts val="800"/>
              </a:spcBef>
              <a:spcAft>
                <a:spcPts val="0"/>
              </a:spcAft>
              <a:buSzPts val="1200"/>
              <a:buFont typeface="Manrope Medium"/>
              <a:buChar char="○"/>
              <a:defRPr>
                <a:latin typeface="Manrope Medium"/>
                <a:ea typeface="Manrope Medium"/>
                <a:cs typeface="Manrope Medium"/>
                <a:sym typeface="Manrope Medium"/>
              </a:defRPr>
            </a:lvl8pPr>
            <a:lvl9pPr indent="-304800" lvl="8" marL="4114800" algn="ctr">
              <a:spcBef>
                <a:spcPts val="800"/>
              </a:spcBef>
              <a:spcAft>
                <a:spcPts val="800"/>
              </a:spcAft>
              <a:buSzPts val="1200"/>
              <a:buFont typeface="Manrope Medium"/>
              <a:buChar char="■"/>
              <a:defRPr>
                <a:latin typeface="Manrope Medium"/>
                <a:ea typeface="Manrope Medium"/>
                <a:cs typeface="Manrope Medium"/>
                <a:sym typeface="Manrope Medium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○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■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○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■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●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nrope"/>
              <a:buChar char="○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Manrope"/>
              <a:buChar char="■"/>
              <a:defRPr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1"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45"/>
          <p:cNvSpPr txBox="1"/>
          <p:nvPr>
            <p:ph type="title"/>
          </p:nvPr>
        </p:nvSpPr>
        <p:spPr>
          <a:xfrm>
            <a:off x="388625" y="971550"/>
            <a:ext cx="8424000" cy="288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" sz="4800"/>
              <a:t>মুজিবনগর সরকারের ঐতিহাসিক গুরুত্ব ও বর্তমান প্রাসঙ্গিকতা</a:t>
            </a:r>
            <a:endParaRPr sz="4800"/>
          </a:p>
        </p:txBody>
      </p:sp>
      <p:sp>
        <p:nvSpPr>
          <p:cNvPr id="1021" name="Google Shape;1021;p45"/>
          <p:cNvSpPr txBox="1"/>
          <p:nvPr>
            <p:ph idx="1" type="body"/>
          </p:nvPr>
        </p:nvSpPr>
        <p:spPr>
          <a:xfrm>
            <a:off x="2655375" y="3737600"/>
            <a:ext cx="3939600" cy="11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anrope Medium"/>
                <a:ea typeface="Manrope Medium"/>
                <a:cs typeface="Manrope Medium"/>
                <a:sym typeface="Manrope Medium"/>
              </a:rPr>
              <a:t>উপস্থাপক: হাবিবাতুল কোবরা</a:t>
            </a:r>
            <a:endParaRPr sz="13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anrope Medium"/>
                <a:ea typeface="Manrope Medium"/>
                <a:cs typeface="Manrope Medium"/>
                <a:sym typeface="Manrope Medium"/>
              </a:rPr>
              <a:t>আইডি:২৪১৩১১০৫২</a:t>
            </a:r>
            <a:endParaRPr sz="13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anrope Medium"/>
                <a:ea typeface="Manrope Medium"/>
                <a:cs typeface="Manrope Medium"/>
                <a:sym typeface="Manrope Medium"/>
              </a:rPr>
              <a:t>ডিপার্টমেন্ট:সিএসসি</a:t>
            </a:r>
            <a:endParaRPr sz="13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anrope Medium"/>
                <a:ea typeface="Manrope Medium"/>
                <a:cs typeface="Manrope Medium"/>
                <a:sym typeface="Manrope Medium"/>
              </a:rPr>
              <a:t>সেকশন:বি</a:t>
            </a:r>
            <a:endParaRPr sz="1300">
              <a:latin typeface="Manrope Medium"/>
              <a:ea typeface="Manrope Medium"/>
              <a:cs typeface="Manrope Medium"/>
              <a:sym typeface="Manrope Medi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6"/>
          <p:cNvSpPr txBox="1"/>
          <p:nvPr>
            <p:ph idx="1" type="body"/>
          </p:nvPr>
        </p:nvSpPr>
        <p:spPr>
          <a:xfrm>
            <a:off x="617225" y="1502825"/>
            <a:ext cx="4512300" cy="3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800">
                <a:solidFill>
                  <a:schemeClr val="accent4"/>
                </a:solidFill>
              </a:rPr>
              <a:t>মুজিবনগর সরকার: ১৯৭১ সালে মুক্তিযুদ্ধের অস্থায়ী সরকার।</a:t>
            </a:r>
            <a:endParaRPr sz="1800">
              <a:solidFill>
                <a:schemeClr val="accent4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800">
                <a:solidFill>
                  <a:schemeClr val="accent4"/>
                </a:solidFill>
              </a:rPr>
              <a:t>গঠন: ১০ এপ্রিল ১৯৭১, শপথ: ১৭ এপ্রিল ১৯৭১, মেহেরপুরের বৈদ্যনাথতলা (মুজিবনগর)।</a:t>
            </a:r>
            <a:endParaRPr sz="1800">
              <a:solidFill>
                <a:schemeClr val="accent4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800">
                <a:solidFill>
                  <a:schemeClr val="accent4"/>
                </a:solidFill>
              </a:rPr>
              <a:t>লক্ষ্য: মুক্তিযুদ্ধের নেতৃত্ব, আন্তর্জাতিক সমর্থন, স্বাধীন বাংলাদেশের ভিত্তি।</a:t>
            </a:r>
            <a:endParaRPr sz="1800"/>
          </a:p>
        </p:txBody>
      </p:sp>
      <p:sp>
        <p:nvSpPr>
          <p:cNvPr id="1027" name="Google Shape;1027;p46"/>
          <p:cNvSpPr txBox="1"/>
          <p:nvPr>
            <p:ph type="title"/>
          </p:nvPr>
        </p:nvSpPr>
        <p:spPr>
          <a:xfrm rot="-289081">
            <a:off x="692396" y="544397"/>
            <a:ext cx="2100221" cy="56960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ভূমিকা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028" name="Google Shape;102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625" y="1426500"/>
            <a:ext cx="3884850" cy="2186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47"/>
          <p:cNvSpPr txBox="1"/>
          <p:nvPr>
            <p:ph idx="1" type="body"/>
          </p:nvPr>
        </p:nvSpPr>
        <p:spPr>
          <a:xfrm>
            <a:off x="5586600" y="641275"/>
            <a:ext cx="2627700" cy="32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স্বাধীনতা সংগ্রামের নেতৃত্ব: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মুজিবনগর সরকার মুক্তিযুদ্ধের সক্রিয় নেতৃত্ব প্রদান করে।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মুক্তিযুদ্ধের রণনীতি ও কৌশল নির্ধারণে সহায়তা করে।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আন্তর্জাতিক সমর্থন অর্জন: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মুজিবনগর সরকার আন্তর্জাতিক মঞ্চে বাংলাদেশের পক্ষে সমর্থন আদায় করতে সক্ষম হয়।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বাংলাদেশের জাতীয় চেতনা গঠন: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স্বাধীনতার জন্য জনগণের সংগ্রাম এবং একতার বার্তা ছড়িয়ে দেয়।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মুজিবনগর সরকার স্বাধীন বাংলাদেশ প্রতিষ্ঠার জন্য রাজনৈতিক, সাংস্কৃতিক ও সামরিক কার্যক্রম পরিচালনা করে।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4" name="Google Shape;1034;p47"/>
          <p:cNvSpPr txBox="1"/>
          <p:nvPr>
            <p:ph type="title"/>
          </p:nvPr>
        </p:nvSpPr>
        <p:spPr>
          <a:xfrm>
            <a:off x="521275" y="525800"/>
            <a:ext cx="29076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/>
              <a:t>ঐতিহাসিক গুরুত্ব</a:t>
            </a:r>
            <a:endParaRPr/>
          </a:p>
        </p:txBody>
      </p:sp>
      <p:pic>
        <p:nvPicPr>
          <p:cNvPr id="1035" name="Google Shape;10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700" y="1430975"/>
            <a:ext cx="2529501" cy="142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575" y="2969600"/>
            <a:ext cx="2525599" cy="142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1" name="Google Shape;1041;p48"/>
          <p:cNvCxnSpPr/>
          <p:nvPr/>
        </p:nvCxnSpPr>
        <p:spPr>
          <a:xfrm>
            <a:off x="392950" y="-20266"/>
            <a:ext cx="0" cy="5165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42" name="Google Shape;1042;p48"/>
          <p:cNvGrpSpPr/>
          <p:nvPr/>
        </p:nvGrpSpPr>
        <p:grpSpPr>
          <a:xfrm>
            <a:off x="114421" y="175123"/>
            <a:ext cx="134104" cy="4750255"/>
            <a:chOff x="114421" y="175123"/>
            <a:chExt cx="134104" cy="4750255"/>
          </a:xfrm>
        </p:grpSpPr>
        <p:grpSp>
          <p:nvGrpSpPr>
            <p:cNvPr id="1043" name="Google Shape;1043;p48"/>
            <p:cNvGrpSpPr/>
            <p:nvPr/>
          </p:nvGrpSpPr>
          <p:grpSpPr>
            <a:xfrm>
              <a:off x="114421" y="175123"/>
              <a:ext cx="134104" cy="4334807"/>
              <a:chOff x="5432271" y="383100"/>
              <a:chExt cx="137854" cy="4456010"/>
            </a:xfrm>
          </p:grpSpPr>
          <p:grpSp>
            <p:nvGrpSpPr>
              <p:cNvPr id="1044" name="Google Shape;1044;p48"/>
              <p:cNvGrpSpPr/>
              <p:nvPr/>
            </p:nvGrpSpPr>
            <p:grpSpPr>
              <a:xfrm>
                <a:off x="5432271" y="383100"/>
                <a:ext cx="137854" cy="981668"/>
                <a:chOff x="5432271" y="383100"/>
                <a:chExt cx="137854" cy="981668"/>
              </a:xfrm>
            </p:grpSpPr>
            <p:sp>
              <p:nvSpPr>
                <p:cNvPr id="1045" name="Google Shape;1045;p48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46" name="Google Shape;1046;p48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47" name="Google Shape;1047;p48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1048" name="Google Shape;1048;p48"/>
              <p:cNvGrpSpPr/>
              <p:nvPr/>
            </p:nvGrpSpPr>
            <p:grpSpPr>
              <a:xfrm>
                <a:off x="5432271" y="1678500"/>
                <a:ext cx="137854" cy="981668"/>
                <a:chOff x="5432271" y="383100"/>
                <a:chExt cx="137854" cy="981668"/>
              </a:xfrm>
            </p:grpSpPr>
            <p:sp>
              <p:nvSpPr>
                <p:cNvPr id="1049" name="Google Shape;1049;p48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50" name="Google Shape;1050;p48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51" name="Google Shape;1051;p48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1052" name="Google Shape;1052;p48"/>
              <p:cNvGrpSpPr/>
              <p:nvPr/>
            </p:nvGrpSpPr>
            <p:grpSpPr>
              <a:xfrm>
                <a:off x="5432271" y="2973900"/>
                <a:ext cx="137854" cy="981668"/>
                <a:chOff x="5432271" y="383100"/>
                <a:chExt cx="137854" cy="981668"/>
              </a:xfrm>
            </p:grpSpPr>
            <p:sp>
              <p:nvSpPr>
                <p:cNvPr id="1053" name="Google Shape;1053;p48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54" name="Google Shape;1054;p48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55" name="Google Shape;1055;p48"/>
                <p:cNvSpPr/>
                <p:nvPr/>
              </p:nvSpPr>
              <p:spPr>
                <a:xfrm>
                  <a:off x="5433925" y="1233968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  <p:grpSp>
            <p:nvGrpSpPr>
              <p:cNvPr id="1056" name="Google Shape;1056;p48"/>
              <p:cNvGrpSpPr/>
              <p:nvPr/>
            </p:nvGrpSpPr>
            <p:grpSpPr>
              <a:xfrm>
                <a:off x="5432271" y="4269300"/>
                <a:ext cx="137854" cy="569810"/>
                <a:chOff x="5432271" y="383100"/>
                <a:chExt cx="137854" cy="569810"/>
              </a:xfrm>
            </p:grpSpPr>
            <p:sp>
              <p:nvSpPr>
                <p:cNvPr id="1057" name="Google Shape;1057;p48"/>
                <p:cNvSpPr/>
                <p:nvPr/>
              </p:nvSpPr>
              <p:spPr>
                <a:xfrm>
                  <a:off x="5432271" y="38310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  <p:sp>
              <p:nvSpPr>
                <p:cNvPr id="1058" name="Google Shape;1058;p48"/>
                <p:cNvSpPr/>
                <p:nvPr/>
              </p:nvSpPr>
              <p:spPr>
                <a:xfrm>
                  <a:off x="5433925" y="822110"/>
                  <a:ext cx="136200" cy="130800"/>
                </a:xfrm>
                <a:prstGeom prst="ellipse">
                  <a:avLst/>
                </a:prstGeom>
                <a:solidFill>
                  <a:schemeClr val="accent5"/>
                </a:solidFill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  <a:latin typeface="Manrope"/>
                    <a:ea typeface="Manrope"/>
                    <a:cs typeface="Manrope"/>
                    <a:sym typeface="Manrope"/>
                  </a:endParaRPr>
                </a:p>
              </p:txBody>
            </p:sp>
          </p:grpSp>
        </p:grpSp>
        <p:sp>
          <p:nvSpPr>
            <p:cNvPr id="1059" name="Google Shape;1059;p48"/>
            <p:cNvSpPr/>
            <p:nvPr/>
          </p:nvSpPr>
          <p:spPr>
            <a:xfrm>
              <a:off x="115150" y="4798178"/>
              <a:ext cx="132600" cy="127200"/>
            </a:xfrm>
            <a:prstGeom prst="ellipse">
              <a:avLst/>
            </a:pr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060" name="Google Shape;1060;p48"/>
          <p:cNvGrpSpPr/>
          <p:nvPr/>
        </p:nvGrpSpPr>
        <p:grpSpPr>
          <a:xfrm rot="10800000">
            <a:off x="769449" y="1636285"/>
            <a:ext cx="3013829" cy="1381259"/>
            <a:chOff x="5408079" y="403905"/>
            <a:chExt cx="3315908" cy="1465216"/>
          </a:xfrm>
        </p:grpSpPr>
        <p:sp>
          <p:nvSpPr>
            <p:cNvPr id="1061" name="Google Shape;1061;p48"/>
            <p:cNvSpPr/>
            <p:nvPr/>
          </p:nvSpPr>
          <p:spPr>
            <a:xfrm flipH="1" rot="10800000">
              <a:off x="5408079" y="403905"/>
              <a:ext cx="3276300" cy="1461900"/>
            </a:xfrm>
            <a:prstGeom prst="snip1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SzPts val="1000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 rot="4794215">
              <a:off x="8485631" y="1629292"/>
              <a:ext cx="213913" cy="228858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grpSp>
        <p:nvGrpSpPr>
          <p:cNvPr id="1063" name="Google Shape;1063;p48"/>
          <p:cNvGrpSpPr/>
          <p:nvPr/>
        </p:nvGrpSpPr>
        <p:grpSpPr>
          <a:xfrm flipH="1" rot="-10796361">
            <a:off x="2672041" y="3131480"/>
            <a:ext cx="3134815" cy="1504365"/>
            <a:chOff x="5408079" y="403905"/>
            <a:chExt cx="3318317" cy="1479946"/>
          </a:xfrm>
        </p:grpSpPr>
        <p:sp>
          <p:nvSpPr>
            <p:cNvPr id="1064" name="Google Shape;1064;p48"/>
            <p:cNvSpPr/>
            <p:nvPr/>
          </p:nvSpPr>
          <p:spPr>
            <a:xfrm flipH="1" rot="10800000">
              <a:off x="5408079" y="403905"/>
              <a:ext cx="3276300" cy="1461900"/>
            </a:xfrm>
            <a:prstGeom prst="snip1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SzPts val="1000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 rot="4796645">
              <a:off x="8478340" y="1635464"/>
              <a:ext cx="228510" cy="231274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066" name="Google Shape;1066;p48"/>
          <p:cNvSpPr txBox="1"/>
          <p:nvPr>
            <p:ph type="title"/>
          </p:nvPr>
        </p:nvSpPr>
        <p:spPr>
          <a:xfrm>
            <a:off x="513300" y="419950"/>
            <a:ext cx="26415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/>
              <a:t>বর্তমান প্রাসঙ্গিকতা</a:t>
            </a:r>
            <a:endParaRPr/>
          </a:p>
        </p:txBody>
      </p:sp>
      <p:sp>
        <p:nvSpPr>
          <p:cNvPr id="1067" name="Google Shape;1067;p48"/>
          <p:cNvSpPr txBox="1"/>
          <p:nvPr>
            <p:ph idx="2" type="title"/>
          </p:nvPr>
        </p:nvSpPr>
        <p:spPr>
          <a:xfrm>
            <a:off x="1076251" y="1777275"/>
            <a:ext cx="2181900" cy="2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জাতীয় ঐক্য ও স্বাধীনতা:</a:t>
            </a:r>
            <a:endParaRPr sz="1300"/>
          </a:p>
        </p:txBody>
      </p:sp>
      <p:sp>
        <p:nvSpPr>
          <p:cNvPr id="1068" name="Google Shape;1068;p48"/>
          <p:cNvSpPr txBox="1"/>
          <p:nvPr>
            <p:ph idx="3" type="body"/>
          </p:nvPr>
        </p:nvSpPr>
        <p:spPr>
          <a:xfrm>
            <a:off x="874275" y="2127450"/>
            <a:ext cx="2848200" cy="888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মুজিবনগর সরকারের গঠনের সময়কার ঐক্য ও সিদ্ধান্ত গ্রহণের কৌশল থেকে আমরা রাজনৈতিক স্থিতিশীলতা ও দৃঢ় নেতৃত্বের গুরুত্ব শিখতে পারি।</a:t>
            </a:r>
            <a:endParaRPr sz="1200"/>
          </a:p>
        </p:txBody>
      </p:sp>
      <p:sp>
        <p:nvSpPr>
          <p:cNvPr id="1069" name="Google Shape;1069;p48"/>
          <p:cNvSpPr txBox="1"/>
          <p:nvPr>
            <p:ph idx="4" type="title"/>
          </p:nvPr>
        </p:nvSpPr>
        <p:spPr>
          <a:xfrm rot="1418">
            <a:off x="2973471" y="3390228"/>
            <a:ext cx="2182200" cy="23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দেশপ্রেম ও জাতীয়তাবাদ:</a:t>
            </a:r>
            <a:endParaRPr sz="1300"/>
          </a:p>
        </p:txBody>
      </p:sp>
      <p:sp>
        <p:nvSpPr>
          <p:cNvPr id="1070" name="Google Shape;1070;p48"/>
          <p:cNvSpPr txBox="1"/>
          <p:nvPr>
            <p:ph idx="5" type="body"/>
          </p:nvPr>
        </p:nvSpPr>
        <p:spPr>
          <a:xfrm rot="-781">
            <a:off x="2875002" y="3702001"/>
            <a:ext cx="2641500" cy="3633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মুজিবনগর সরকারের প্রতিষ্ঠা জাতির মনে দেশপ্রেমের স্পৃহা জাগিয়ে তোলে। এটি নতুন প্রজন্মের কাছে শিক্ষা দেয় যে, স্বাধীনতা অর্জন সবার সম্মিলিত প্রচেষ্টার ফল।</a:t>
            </a:r>
            <a:endParaRPr sz="1200"/>
          </a:p>
        </p:txBody>
      </p:sp>
      <p:grpSp>
        <p:nvGrpSpPr>
          <p:cNvPr id="1071" name="Google Shape;1071;p48"/>
          <p:cNvGrpSpPr/>
          <p:nvPr/>
        </p:nvGrpSpPr>
        <p:grpSpPr>
          <a:xfrm rot="10800000">
            <a:off x="4348224" y="1636285"/>
            <a:ext cx="3013829" cy="1381259"/>
            <a:chOff x="5408079" y="403905"/>
            <a:chExt cx="3315908" cy="1465216"/>
          </a:xfrm>
        </p:grpSpPr>
        <p:sp>
          <p:nvSpPr>
            <p:cNvPr id="1072" name="Google Shape;1072;p48"/>
            <p:cNvSpPr/>
            <p:nvPr/>
          </p:nvSpPr>
          <p:spPr>
            <a:xfrm flipH="1" rot="10800000">
              <a:off x="5408079" y="403905"/>
              <a:ext cx="3276300" cy="1461900"/>
            </a:xfrm>
            <a:prstGeom prst="snip1Rect">
              <a:avLst>
                <a:gd fmla="val 16667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274300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1000"/>
                </a:spcBef>
                <a:spcAft>
                  <a:spcPts val="1000"/>
                </a:spcAft>
                <a:buSzPts val="1000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 rot="4794215">
              <a:off x="8485631" y="1629292"/>
              <a:ext cx="213913" cy="228858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074" name="Google Shape;1074;p48"/>
          <p:cNvSpPr txBox="1"/>
          <p:nvPr>
            <p:ph idx="2" type="title"/>
          </p:nvPr>
        </p:nvSpPr>
        <p:spPr>
          <a:xfrm>
            <a:off x="4655026" y="1777275"/>
            <a:ext cx="2181900" cy="2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300"/>
              <a:t>জাতীয় সংস্কৃতি ও শিক্ষা:</a:t>
            </a:r>
            <a:endParaRPr sz="1300"/>
          </a:p>
        </p:txBody>
      </p:sp>
      <p:sp>
        <p:nvSpPr>
          <p:cNvPr id="1075" name="Google Shape;1075;p48"/>
          <p:cNvSpPr txBox="1"/>
          <p:nvPr>
            <p:ph idx="3" type="body"/>
          </p:nvPr>
        </p:nvSpPr>
        <p:spPr>
          <a:xfrm>
            <a:off x="4453050" y="2127450"/>
            <a:ext cx="2848200" cy="888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1200"/>
              <a:t>মুজিবনগর সরকারের দৃষ্টিভঙ্গি ও পরিকল্পনা জাতির ভবিষ্যত পথচলার জন্য প্রেরণা। মুক্তিযুদ্ধের ইতিহাস আজও বাংলাদেশের শিক্ষা ব্যবস্থায় গুরুত্বপূর্ণ স্থান অধিকার করে।</a:t>
            </a:r>
            <a:endParaRPr sz="1200"/>
          </a:p>
        </p:txBody>
      </p:sp>
      <p:sp>
        <p:nvSpPr>
          <p:cNvPr id="1076" name="Google Shape;1076;p48"/>
          <p:cNvSpPr txBox="1"/>
          <p:nvPr/>
        </p:nvSpPr>
        <p:spPr>
          <a:xfrm>
            <a:off x="439650" y="4749775"/>
            <a:ext cx="27888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সংগৃহীত: গুগল, চ্যাটজিপিটি</a:t>
            </a:r>
            <a:endParaRPr sz="12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49"/>
          <p:cNvSpPr txBox="1"/>
          <p:nvPr>
            <p:ph type="title"/>
          </p:nvPr>
        </p:nvSpPr>
        <p:spPr>
          <a:xfrm>
            <a:off x="1611600" y="1570200"/>
            <a:ext cx="5920800" cy="200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>
                <a:latin typeface="Manrope"/>
                <a:ea typeface="Manrope"/>
                <a:cs typeface="Manrope"/>
                <a:sym typeface="Manrope"/>
              </a:rPr>
              <a:t>           </a:t>
            </a:r>
            <a:r>
              <a:rPr lang="en" sz="5000">
                <a:latin typeface="Manrope"/>
                <a:ea typeface="Manrope"/>
                <a:cs typeface="Manrope"/>
                <a:sym typeface="Manrope"/>
              </a:rPr>
              <a:t> সবাইকে ধন্যবাদ।</a:t>
            </a:r>
            <a:endParaRPr sz="5000"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0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 AGENDA">
  <a:themeElements>
    <a:clrScheme name="Simple Light">
      <a:dk1>
        <a:srgbClr val="E9E4DB"/>
      </a:dk1>
      <a:lt1>
        <a:srgbClr val="131313"/>
      </a:lt1>
      <a:dk2>
        <a:srgbClr val="E96A64"/>
      </a:dk2>
      <a:lt2>
        <a:srgbClr val="299F9C"/>
      </a:lt2>
      <a:accent1>
        <a:srgbClr val="C0534D"/>
      </a:accent1>
      <a:accent2>
        <a:srgbClr val="207D7B"/>
      </a:accent2>
      <a:accent3>
        <a:srgbClr val="6E9960"/>
      </a:accent3>
      <a:accent4>
        <a:srgbClr val="444746"/>
      </a:accent4>
      <a:accent5>
        <a:srgbClr val="CDC7B9"/>
      </a:accent5>
      <a:accent6>
        <a:srgbClr val="F5F5F5"/>
      </a:accent6>
      <a:hlink>
        <a:srgbClr val="577D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