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22F695-5590-40F8-8935-B02FBF9E3872}" type="datetimeFigureOut">
              <a:rPr lang="en-AU" smtClean="0"/>
              <a:t>8/08/2024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824FA-7985-445D-B332-8E136294147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115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8609-CF25-0143-07C7-7804C8252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99C39-967E-86B4-1BD7-7C022B380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70FF3-CD7E-F85A-FF98-6E22D755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A64DA-8458-3644-454B-D924494D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4B8A-20D1-6FF4-DCA2-DE94EF99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7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7D8EB-C9BA-0627-D520-E228A952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F1D6E-17A0-5122-B3C0-65D54A77F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86646-7669-F86D-876C-21B6B132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3E04D-F5CA-B74E-9639-826BA4E7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0BA30-CFE0-C3C9-4DA9-0A3DA1E3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24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6F3C5-1ACF-6481-5ED5-B855C4B48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E6C3E8-A4A8-EC4E-F0F0-2D92D542A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C9AF1-885A-C3D5-323A-B37B2E13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963AC-29B8-865F-7EB5-19DD096A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98D72-64A2-A4A8-E3F0-BC8D48A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16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056E-C7C6-3A1C-44C1-48D6A2AD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1D8EA-BC3F-E24D-4A24-147DEE18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19983-22EC-B49A-33DE-B21D47411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952B2-2461-E06A-A30F-F0ECFF74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FEC4C-E124-8502-F4C3-E0C54BBB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0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C0CC-5330-3E97-EE14-92513578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CEF1E-04AE-629C-E609-FF63CB036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96174-23A4-3BA7-73B9-329457C1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5340A-BED0-B90F-A06B-7C160485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23876-DEF4-7A56-DE69-2648F4E1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6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6C6B-1713-AB45-47D2-78B996556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11B9-2C94-4FE4-0029-6C1984878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ED105-174E-2F17-5A01-58AD81AE5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3A9B4-2CF6-4F3A-7FF4-E7171EFA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4B4C2-995A-FFE9-5170-03AB9237E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77A2E-8AEA-619F-ACD1-472553D3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4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8AFF-F937-5A92-B4F4-E27F0C09C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C6A13-1DBC-5A5C-E24C-5FE9BA85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2AB84-9CD8-0CE7-A6FB-8299C7E52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3DE27-68B8-EA22-638C-02EDFDCFC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66EBF7-D2C9-3070-A37B-FF014D88B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E0B087-E548-CF2C-C516-6A5B35133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4D790-77E3-D07A-2980-C0F59BD9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3CC1D-62C7-CE88-4CF0-021BD628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8010-B775-FECE-37A0-B68F8815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758BF-AF1E-C8D5-EF1B-B7A60FE38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69812-43FF-DCC3-5AD0-47723BDD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47CF54-06FB-D393-ED9F-84088752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7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2BACD-DBB7-3F33-1268-F390E51CF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0452D-1441-8D92-B21F-B27E6747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093E2-3B82-8F48-7C36-53510340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5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A48E-CD4F-3804-841C-24911404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8169-8EF8-06B9-1FDF-DA8F3F0FA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3BED0-7BE8-BD6D-BEB4-C34AEA54F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BE84C-EE69-A3C6-B95A-6734D0EF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787E1-C00C-408D-DE9A-6A2329D0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DFB24-E1AE-49C8-659F-C73288F1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13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D40BA-47FB-46E0-F774-887462C80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52983-96D9-A852-A4CF-4103A4C86C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B3D48-CEE2-EE86-CE38-1A802BEC2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36BFE-55E7-1D0D-4112-5C3581E9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8/8/2024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7B00B-88D6-90F3-33E3-5F25783D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CFB3D-8F1C-799B-040F-5E9E2BA5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93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D7E6F-0254-D437-2964-32582A161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987E2-4260-B7A4-0EC0-673C4109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7147E-4062-C5E4-8FE6-1E2E11715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8/8/2024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34C3C-AF72-6A7E-B153-5127D3F30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CD81-5D4E-9D0E-88AD-771EE13FE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07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F3FE7-1C34-42DA-D0C5-72B23FBE8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974" y="1986116"/>
            <a:ext cx="5407741" cy="1543664"/>
          </a:xfrm>
        </p:spPr>
        <p:txBody>
          <a:bodyPr>
            <a:normAutofit/>
          </a:bodyPr>
          <a:lstStyle/>
          <a:p>
            <a:pPr algn="l"/>
            <a:r>
              <a:rPr lang="en-AU" sz="5400" dirty="0" err="1"/>
              <a:t>Workmethods</a:t>
            </a:r>
            <a:endParaRPr lang="en-AU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59A6D-2FC5-500B-B723-8BF8E2243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03" y="4445204"/>
            <a:ext cx="3522504" cy="1543664"/>
          </a:xfrm>
        </p:spPr>
        <p:txBody>
          <a:bodyPr>
            <a:normAutofit/>
          </a:bodyPr>
          <a:lstStyle/>
          <a:p>
            <a:pPr algn="l"/>
            <a:r>
              <a:rPr lang="en-AU" dirty="0"/>
              <a:t>Atifa Zakeri</a:t>
            </a:r>
          </a:p>
          <a:p>
            <a:pPr algn="l"/>
            <a:r>
              <a:rPr lang="en-AU" dirty="0"/>
              <a:t>Digital Talents Academy</a:t>
            </a:r>
          </a:p>
          <a:p>
            <a:pPr algn="l"/>
            <a:r>
              <a:rPr lang="en-AU" dirty="0"/>
              <a:t>8 / 8 / 2024</a:t>
            </a:r>
          </a:p>
        </p:txBody>
      </p:sp>
      <p:pic>
        <p:nvPicPr>
          <p:cNvPr id="5" name="Picture 4" descr="A computer and office supplies on a table&#10;&#10;Description automatically generated">
            <a:extLst>
              <a:ext uri="{FF2B5EF4-FFF2-40B4-BE49-F238E27FC236}">
                <a16:creationId xmlns:a16="http://schemas.microsoft.com/office/drawing/2014/main" id="{EE5F7955-A1AD-C197-94E0-7BA03596F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0" r="26820"/>
          <a:stretch/>
        </p:blipFill>
        <p:spPr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</p:spTree>
    <p:extLst>
      <p:ext uri="{BB962C8B-B14F-4D97-AF65-F5344CB8AC3E}">
        <p14:creationId xmlns:p14="http://schemas.microsoft.com/office/powerpoint/2010/main" val="59243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ACF3-FECF-52D5-3407-61F571539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123" y="265471"/>
            <a:ext cx="10950677" cy="591149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                          The 6 steps of </a:t>
            </a:r>
            <a:r>
              <a:rPr lang="en-AU" sz="4000" dirty="0">
                <a:solidFill>
                  <a:schemeClr val="accent5"/>
                </a:solidFill>
              </a:rPr>
              <a:t>I</a:t>
            </a:r>
            <a:r>
              <a:rPr lang="en-AU" sz="4000" dirty="0">
                <a:solidFill>
                  <a:srgbClr val="C00000"/>
                </a:solidFill>
              </a:rPr>
              <a:t>P</a:t>
            </a:r>
            <a:r>
              <a:rPr lang="en-AU" sz="4000" dirty="0">
                <a:solidFill>
                  <a:schemeClr val="accent2"/>
                </a:solidFill>
              </a:rPr>
              <a:t>E</a:t>
            </a:r>
            <a:r>
              <a:rPr lang="en-AU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</a:t>
            </a:r>
            <a:r>
              <a:rPr lang="en-AU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</a:t>
            </a:r>
            <a:r>
              <a:rPr lang="en-AU" sz="4000" dirty="0">
                <a:solidFill>
                  <a:schemeClr val="accent4">
                    <a:lumMod val="50000"/>
                  </a:schemeClr>
                </a:solidFill>
              </a:rPr>
              <a:t>A</a:t>
            </a:r>
          </a:p>
          <a:p>
            <a:pPr marL="0" indent="0">
              <a:buNone/>
            </a:pPr>
            <a:endParaRPr lang="en-AU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 descr="A circular diagram with colorful circles&#10;&#10;Description automatically generated">
            <a:extLst>
              <a:ext uri="{FF2B5EF4-FFF2-40B4-BE49-F238E27FC236}">
                <a16:creationId xmlns:a16="http://schemas.microsoft.com/office/drawing/2014/main" id="{DA17629B-26AA-0B7E-FE9F-7D2F0DDDB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124" y="1389049"/>
            <a:ext cx="6378677" cy="4874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4C0FD-E635-C312-F583-9FC8558C76D3}"/>
              </a:ext>
            </a:extLst>
          </p:cNvPr>
          <p:cNvSpPr txBox="1"/>
          <p:nvPr/>
        </p:nvSpPr>
        <p:spPr>
          <a:xfrm>
            <a:off x="92279" y="1652630"/>
            <a:ext cx="4882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It’s a suitable method for doing tasks.</a:t>
            </a:r>
          </a:p>
          <a:p>
            <a:endParaRPr lang="en-AU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dirty="0"/>
              <a:t>Example :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Planning a Journey.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To take a new project in your workplace.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Self-organization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010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D4D8D0-3DED-5E2E-F3D0-4FAFB57E26B2}"/>
              </a:ext>
            </a:extLst>
          </p:cNvPr>
          <p:cNvSpPr txBox="1"/>
          <p:nvPr/>
        </p:nvSpPr>
        <p:spPr>
          <a:xfrm>
            <a:off x="0" y="-1"/>
            <a:ext cx="1200518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                                                   </a:t>
            </a:r>
          </a:p>
          <a:p>
            <a:endParaRPr lang="en-AU" sz="2000" b="1" dirty="0"/>
          </a:p>
          <a:p>
            <a:endParaRPr lang="en-AU" sz="2000" b="1" dirty="0"/>
          </a:p>
          <a:p>
            <a:r>
              <a:rPr lang="en-AU" sz="2000" b="1" dirty="0"/>
              <a:t>                                                            For me </a:t>
            </a:r>
            <a:r>
              <a:rPr lang="en-AU" sz="2000" b="1" dirty="0">
                <a:solidFill>
                  <a:srgbClr val="C00000"/>
                </a:solidFill>
              </a:rPr>
              <a:t>INFORMATION </a:t>
            </a:r>
            <a:r>
              <a:rPr lang="en-AU" sz="2000" b="1" dirty="0"/>
              <a:t>is the most important step</a:t>
            </a:r>
          </a:p>
          <a:p>
            <a:endParaRPr lang="en-AU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000" b="1" dirty="0"/>
              <a:t>Because:</a:t>
            </a:r>
          </a:p>
          <a:p>
            <a:endParaRPr lang="en-A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According to the Information that you have , you plan. </a:t>
            </a:r>
          </a:p>
          <a:p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You decide and accept orders.</a:t>
            </a:r>
          </a:p>
          <a:p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You're going to analysis the data.</a:t>
            </a:r>
          </a:p>
          <a:p>
            <a:endParaRPr lang="en-A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You can start requirements gathering.</a:t>
            </a:r>
          </a:p>
          <a:p>
            <a:r>
              <a:rPr lang="en-AU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We can create new ideas for an order.</a:t>
            </a:r>
          </a:p>
          <a:p>
            <a:endParaRPr lang="en-AU" sz="2000" dirty="0"/>
          </a:p>
          <a:p>
            <a:r>
              <a:rPr lang="en-AU" sz="2000" dirty="0"/>
              <a:t> </a:t>
            </a:r>
          </a:p>
          <a:p>
            <a:r>
              <a:rPr lang="en-AU" sz="20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053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7BD4C8-FBFA-5983-F5A1-A32E150F6572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                         </a:t>
            </a:r>
          </a:p>
          <a:p>
            <a:r>
              <a:rPr lang="en-AU" sz="2400" b="1" dirty="0"/>
              <a:t>                               My  Strengths and Weaknesses about using IPERKA Method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b="1" dirty="0"/>
              <a:t>Strengths:</a:t>
            </a:r>
          </a:p>
          <a:p>
            <a:endParaRPr lang="en-AU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b="1" dirty="0"/>
              <a:t> </a:t>
            </a:r>
            <a:r>
              <a:rPr lang="en-AU" sz="2400" dirty="0"/>
              <a:t>Successful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Fast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Decrease Mistakes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Secure</a:t>
            </a:r>
          </a:p>
          <a:p>
            <a:endParaRPr lang="en-AU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400" b="1" dirty="0"/>
              <a:t>Weaknesses:</a:t>
            </a:r>
          </a:p>
          <a:p>
            <a:endParaRPr lang="en-AU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Need Focus in every Step</a:t>
            </a:r>
          </a:p>
          <a:p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400" dirty="0"/>
              <a:t>All steps are connecting to each other.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400" b="1" dirty="0"/>
          </a:p>
        </p:txBody>
      </p:sp>
    </p:spTree>
    <p:extLst>
      <p:ext uri="{BB962C8B-B14F-4D97-AF65-F5344CB8AC3E}">
        <p14:creationId xmlns:p14="http://schemas.microsoft.com/office/powerpoint/2010/main" val="144678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question mark on a white surface&#10;&#10;Description automatically generated">
            <a:extLst>
              <a:ext uri="{FF2B5EF4-FFF2-40B4-BE49-F238E27FC236}">
                <a16:creationId xmlns:a16="http://schemas.microsoft.com/office/drawing/2014/main" id="{E831B2BA-28C8-56FB-20B1-B0CEC2195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1129013"/>
            <a:ext cx="10033907" cy="46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128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Workmethods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Atifa Bayan</dc:creator>
  <cp:lastModifiedBy>Atifa Bayan</cp:lastModifiedBy>
  <cp:revision>13</cp:revision>
  <dcterms:created xsi:type="dcterms:W3CDTF">2024-08-07T11:58:25Z</dcterms:created>
  <dcterms:modified xsi:type="dcterms:W3CDTF">2024-08-08T09:11:03Z</dcterms:modified>
</cp:coreProperties>
</file>