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8" r:id="rId6"/>
    <p:sldId id="276" r:id="rId7"/>
    <p:sldId id="279" r:id="rId8"/>
    <p:sldId id="282" r:id="rId9"/>
    <p:sldId id="28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7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6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1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1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9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6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Maps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Current Restaurant Wait Time Proposal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Presenter: </a:t>
            </a:r>
            <a:r>
              <a:rPr lang="en-US" dirty="0" smtClean="0"/>
              <a:t>Atif Ahmad</a:t>
            </a:r>
          </a:p>
          <a:p>
            <a:endParaRPr lang="en-US" dirty="0"/>
          </a:p>
        </p:txBody>
      </p:sp>
      <p:pic>
        <p:nvPicPr>
          <p:cNvPr id="6" name="Picture 5" descr="Image result for google maps app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00" y="1159147"/>
            <a:ext cx="4572000" cy="445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496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Summary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dirty="0" smtClean="0"/>
              <a:t>Gives a competitive </a:t>
            </a:r>
            <a:r>
              <a:rPr lang="en-US" dirty="0" smtClean="0"/>
              <a:t>advantage to the company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 smtClean="0"/>
              <a:t>Saves </a:t>
            </a:r>
            <a:r>
              <a:rPr lang="en-US" dirty="0" smtClean="0"/>
              <a:t>the customer’s time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 smtClean="0"/>
              <a:t>Provides all the needed information about the restaurant in one app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 smtClean="0"/>
              <a:t>Makes Google </a:t>
            </a:r>
            <a:r>
              <a:rPr lang="en-US" dirty="0" smtClean="0"/>
              <a:t>Maps more functional</a:t>
            </a:r>
          </a:p>
          <a:p>
            <a:pPr>
              <a:buClr>
                <a:srgbClr val="0070C0"/>
              </a:buClr>
            </a:pPr>
            <a:r>
              <a:rPr lang="en-US" dirty="0" smtClean="0"/>
              <a:t>Google Maps will benefit from this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74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is Google Maps?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dirty="0" smtClean="0"/>
              <a:t>An app that provides driving directions to </a:t>
            </a:r>
            <a:r>
              <a:rPr lang="en-US" dirty="0" smtClean="0"/>
              <a:t>users</a:t>
            </a:r>
            <a:endParaRPr lang="en-US" dirty="0" smtClean="0"/>
          </a:p>
          <a:p>
            <a:pPr>
              <a:buClr>
                <a:srgbClr val="0070C0"/>
              </a:buClr>
            </a:pPr>
            <a:r>
              <a:rPr lang="en-US" dirty="0" smtClean="0"/>
              <a:t>Lists length of time it will take to get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 smtClean="0"/>
              <a:t>   to one’s </a:t>
            </a:r>
            <a:r>
              <a:rPr lang="en-US" dirty="0" smtClean="0"/>
              <a:t>destination</a:t>
            </a:r>
            <a:endParaRPr lang="en-US" dirty="0" smtClean="0"/>
          </a:p>
          <a:p>
            <a:pPr>
              <a:buClr>
                <a:srgbClr val="0070C0"/>
              </a:buClr>
            </a:pPr>
            <a:r>
              <a:rPr lang="en-US" dirty="0" smtClean="0"/>
              <a:t>Along the way, nearby restaurants are </a:t>
            </a:r>
            <a:r>
              <a:rPr lang="en-US" dirty="0" smtClean="0"/>
              <a:t>listed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5283" y="2077263"/>
            <a:ext cx="2552318" cy="4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89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People need to call the restaurant in order to know its current wait time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People do not know if a restaurant is crowded or not at a particular time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1189" y="3254014"/>
            <a:ext cx="1883228" cy="3342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9440" y="3476594"/>
            <a:ext cx="4376413" cy="2905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7360" y="3248623"/>
            <a:ext cx="2033451" cy="36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55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The Solution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dirty="0" smtClean="0"/>
              <a:t>Add </a:t>
            </a:r>
            <a:r>
              <a:rPr lang="en-US" dirty="0" smtClean="0"/>
              <a:t>current </a:t>
            </a:r>
            <a:r>
              <a:rPr lang="en-US" dirty="0" smtClean="0"/>
              <a:t>restaurant wait time to </a:t>
            </a:r>
            <a:r>
              <a:rPr lang="en-US" dirty="0" smtClean="0"/>
              <a:t>Google Maps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711" y="2501538"/>
            <a:ext cx="2454345" cy="4356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2283" y="2501538"/>
            <a:ext cx="2454345" cy="4356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4278" y="3115709"/>
            <a:ext cx="4860472" cy="29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8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Benefits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dirty="0"/>
              <a:t>Provides the company with a competitive </a:t>
            </a:r>
            <a:r>
              <a:rPr lang="en-US" dirty="0" smtClean="0"/>
              <a:t>advantage</a:t>
            </a:r>
            <a:endParaRPr lang="en-US" dirty="0" smtClean="0"/>
          </a:p>
          <a:p>
            <a:pPr lvl="0">
              <a:buClr>
                <a:srgbClr val="0070C0"/>
              </a:buClr>
            </a:pPr>
            <a:r>
              <a:rPr lang="en-US" dirty="0"/>
              <a:t>Saves the customer’s </a:t>
            </a:r>
            <a:r>
              <a:rPr lang="en-US" dirty="0" smtClean="0"/>
              <a:t>time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/>
              <a:t>Provides convenience to the </a:t>
            </a:r>
            <a:r>
              <a:rPr lang="en-US" dirty="0" smtClean="0"/>
              <a:t>user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5488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Market Size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5850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publishing is a $218.4 billion industry in </a:t>
            </a:r>
            <a:r>
              <a:rPr lang="en-US" dirty="0" smtClean="0"/>
              <a:t>2017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 smtClean="0"/>
              <a:t>Annual Growth from 2017 - 2022: 2.9%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Source: “IBISWorld </a:t>
            </a:r>
            <a:r>
              <a:rPr lang="en-US" sz="1600" dirty="0"/>
              <a:t>Industry Report 51121 Software Publishing in the US.” </a:t>
            </a:r>
            <a:r>
              <a:rPr lang="en-US" sz="1600" i="1" dirty="0"/>
              <a:t>IBIS WORLD </a:t>
            </a:r>
            <a:r>
              <a:rPr lang="en-US" sz="1600" dirty="0"/>
              <a:t>(2017).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713" y="2914196"/>
            <a:ext cx="5943600" cy="323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5200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Project Team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dirty="0" smtClean="0"/>
              <a:t>Erik </a:t>
            </a:r>
            <a:r>
              <a:rPr lang="en-US" dirty="0" err="1" smtClean="0"/>
              <a:t>Sudderth</a:t>
            </a:r>
            <a:endParaRPr lang="en-US" dirty="0" smtClean="0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Ph.D. professor at UC Irvine</a:t>
            </a:r>
            <a:endParaRPr lang="en-US" dirty="0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Research experience in machine learning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Role: Data Scientist/Software Engineer</a:t>
            </a:r>
          </a:p>
          <a:p>
            <a:pPr marL="393192" lvl="1" indent="0">
              <a:buNone/>
            </a:pP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 smtClean="0"/>
              <a:t>Jen Fitzpatrick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Project Team Lead on Google Maps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Experience developing Google Maps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smtClean="0"/>
              <a:t>Role: Project Team Lead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5049" y="1275588"/>
            <a:ext cx="1878626" cy="261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7947" y="4130040"/>
            <a:ext cx="2492829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Costs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715691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n-US" dirty="0"/>
              <a:t>The project will </a:t>
            </a:r>
            <a:r>
              <a:rPr lang="en-US" dirty="0" smtClean="0"/>
              <a:t>cost $</a:t>
            </a:r>
            <a:r>
              <a:rPr lang="en-US" dirty="0" smtClean="0"/>
              <a:t>240,000</a:t>
            </a: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/>
              <a:t>T</a:t>
            </a:r>
            <a:r>
              <a:rPr lang="en-US" dirty="0" smtClean="0"/>
              <a:t>eam members will work a 40 hour work </a:t>
            </a:r>
            <a:r>
              <a:rPr lang="en-US" dirty="0" smtClean="0"/>
              <a:t>week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Glassdoor.com, Glassdoor </a:t>
            </a:r>
            <a:r>
              <a:rPr lang="en-US" dirty="0" err="1" smtClean="0"/>
              <a:t>Inc</a:t>
            </a:r>
            <a:r>
              <a:rPr lang="en-US" dirty="0" smtClean="0"/>
              <a:t>, 2017.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5181543"/>
              </p:ext>
            </p:extLst>
          </p:nvPr>
        </p:nvGraphicFramePr>
        <p:xfrm>
          <a:off x="2013856" y="3216243"/>
          <a:ext cx="7122524" cy="2346356"/>
        </p:xfrm>
        <a:graphic>
          <a:graphicData uri="http://schemas.openxmlformats.org/drawingml/2006/table">
            <a:tbl>
              <a:tblPr firstRow="1" firstCol="1" bandRow="1"/>
              <a:tblGrid>
                <a:gridCol w="1780631"/>
                <a:gridCol w="1780631"/>
                <a:gridCol w="1780631"/>
                <a:gridCol w="1780631"/>
              </a:tblGrid>
              <a:tr h="742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Hourly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Salary (40 Hours/Week)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Scientist/Software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Erik Sudderth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$109,000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3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Team Lead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 Fitzpatrick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$62.98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$131,000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$240,000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86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00B050"/>
                </a:solidFill>
              </a:rPr>
              <a:t>Schedule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74320" lvl="0" indent="-274320">
              <a:buClr>
                <a:srgbClr val="0070C0"/>
              </a:buClr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The project will take 12 weeks to </a:t>
            </a:r>
            <a:r>
              <a:rPr lang="en-US" sz="2600" dirty="0" smtClean="0">
                <a:solidFill>
                  <a:prstClr val="black"/>
                </a:solidFill>
              </a:rPr>
              <a:t>complete</a:t>
            </a:r>
            <a:endParaRPr lang="en-US" sz="2600" dirty="0">
              <a:solidFill>
                <a:prstClr val="black"/>
              </a:solidFill>
            </a:endParaRPr>
          </a:p>
          <a:p>
            <a:pPr marL="274320" lvl="0" indent="-274320">
              <a:buClr>
                <a:srgbClr val="0070C0"/>
              </a:buClr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The project will follow an agile-development </a:t>
            </a:r>
            <a:r>
              <a:rPr lang="en-US" sz="2600" dirty="0" smtClean="0">
                <a:solidFill>
                  <a:prstClr val="black"/>
                </a:solidFill>
              </a:rPr>
              <a:t>process</a:t>
            </a:r>
            <a:endParaRPr lang="en-US" sz="2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37731" y="1527048"/>
          <a:ext cx="4274200" cy="4870704"/>
        </p:xfrm>
        <a:graphic>
          <a:graphicData uri="http://schemas.openxmlformats.org/drawingml/2006/table">
            <a:tbl>
              <a:tblPr firstRow="1" firstCol="1" bandRow="1"/>
              <a:tblGrid>
                <a:gridCol w="1068550"/>
                <a:gridCol w="1068550"/>
                <a:gridCol w="1068550"/>
                <a:gridCol w="1068550"/>
              </a:tblGrid>
              <a:tr h="235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out the process for adding the feature.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team members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542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 the statistical work needed to implement the project.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Erik Sudderth and his team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3-5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Development, Implementation, and Integration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 of the update. Combines subprograms into one program. The project team checks whether the software product runs on various systems.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Erik Sudderth and Jen Fitzpatrick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6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the software for bugs and errors.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 Fitzpatrick and her team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Response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small user base of customers tests the software. The customers later provide user feedback.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 Fitzpatrick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813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Make Necessary Changes to the Software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Changes are made to the software according to the necessary customer feedback after the Customer Response phase.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 Fitzpatrick and her team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software testing before being released to the public.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Erik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Sudderth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Jen Fitzpatrick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5" marR="48205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093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337</TotalTime>
  <Words>445</Words>
  <Application>Microsoft Office PowerPoint</Application>
  <PresentationFormat>Custom</PresentationFormat>
  <Paragraphs>114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 on brainstorming</vt:lpstr>
      <vt:lpstr>Google Maps</vt:lpstr>
      <vt:lpstr>What is Google Maps?</vt:lpstr>
      <vt:lpstr>The Problem</vt:lpstr>
      <vt:lpstr>The Solution</vt:lpstr>
      <vt:lpstr>Benefits</vt:lpstr>
      <vt:lpstr>Market Size</vt:lpstr>
      <vt:lpstr>Project Team</vt:lpstr>
      <vt:lpstr>Costs</vt:lpstr>
      <vt:lpstr>Schedule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</dc:title>
  <dc:creator>Atif</dc:creator>
  <cp:lastModifiedBy>Asim</cp:lastModifiedBy>
  <cp:revision>34</cp:revision>
  <dcterms:created xsi:type="dcterms:W3CDTF">2017-11-18T03:09:12Z</dcterms:created>
  <dcterms:modified xsi:type="dcterms:W3CDTF">2017-11-30T01:06:07Z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