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56" r:id="rId2"/>
    <p:sldId id="257" r:id="rId3"/>
    <p:sldId id="258" r:id="rId4"/>
    <p:sldId id="259" r:id="rId5"/>
    <p:sldId id="265" r:id="rId6"/>
    <p:sldId id="267" r:id="rId7"/>
    <p:sldId id="264" r:id="rId8"/>
    <p:sldId id="263" r:id="rId9"/>
    <p:sldId id="262" r:id="rId10"/>
    <p:sldId id="261" r:id="rId11"/>
    <p:sldId id="260" r:id="rId12"/>
    <p:sldId id="268" r:id="rId13"/>
    <p:sldId id="270"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tif Ali Khan" userId="fc97582a10a01ba1" providerId="LiveId" clId="{F2472536-3D95-4FD3-8B8C-26394DEBFBD9}"/>
    <pc:docChg chg="undo custSel addSld delSld modSld sldOrd">
      <pc:chgData name="Atif Ali Khan" userId="fc97582a10a01ba1" providerId="LiveId" clId="{F2472536-3D95-4FD3-8B8C-26394DEBFBD9}" dt="2025-03-27T19:41:15.459" v="483" actId="14100"/>
      <pc:docMkLst>
        <pc:docMk/>
      </pc:docMkLst>
      <pc:sldChg chg="modSp new mod">
        <pc:chgData name="Atif Ali Khan" userId="fc97582a10a01ba1" providerId="LiveId" clId="{F2472536-3D95-4FD3-8B8C-26394DEBFBD9}" dt="2025-03-27T18:38:55.578" v="155" actId="20577"/>
        <pc:sldMkLst>
          <pc:docMk/>
          <pc:sldMk cId="4192257123" sldId="256"/>
        </pc:sldMkLst>
        <pc:spChg chg="mod">
          <ac:chgData name="Atif Ali Khan" userId="fc97582a10a01ba1" providerId="LiveId" clId="{F2472536-3D95-4FD3-8B8C-26394DEBFBD9}" dt="2025-03-27T18:38:55.578" v="155" actId="20577"/>
          <ac:spMkLst>
            <pc:docMk/>
            <pc:sldMk cId="4192257123" sldId="256"/>
            <ac:spMk id="2" creationId="{022D91E6-2D77-8872-7045-68CFA4668F31}"/>
          </ac:spMkLst>
        </pc:spChg>
        <pc:spChg chg="mod">
          <ac:chgData name="Atif Ali Khan" userId="fc97582a10a01ba1" providerId="LiveId" clId="{F2472536-3D95-4FD3-8B8C-26394DEBFBD9}" dt="2025-03-27T18:37:33.459" v="139" actId="14100"/>
          <ac:spMkLst>
            <pc:docMk/>
            <pc:sldMk cId="4192257123" sldId="256"/>
            <ac:spMk id="3" creationId="{D3DC4BB3-BB00-2FF5-4440-94515139A376}"/>
          </ac:spMkLst>
        </pc:spChg>
      </pc:sldChg>
      <pc:sldChg chg="modSp new mod">
        <pc:chgData name="Atif Ali Khan" userId="fc97582a10a01ba1" providerId="LiveId" clId="{F2472536-3D95-4FD3-8B8C-26394DEBFBD9}" dt="2025-03-27T19:01:00.260" v="167" actId="27636"/>
        <pc:sldMkLst>
          <pc:docMk/>
          <pc:sldMk cId="3652838884" sldId="257"/>
        </pc:sldMkLst>
        <pc:spChg chg="mod">
          <ac:chgData name="Atif Ali Khan" userId="fc97582a10a01ba1" providerId="LiveId" clId="{F2472536-3D95-4FD3-8B8C-26394DEBFBD9}" dt="2025-03-27T19:00:21.435" v="159" actId="122"/>
          <ac:spMkLst>
            <pc:docMk/>
            <pc:sldMk cId="3652838884" sldId="257"/>
            <ac:spMk id="2" creationId="{F71E1119-3D3E-31B0-9069-10FBB614686F}"/>
          </ac:spMkLst>
        </pc:spChg>
        <pc:spChg chg="mod">
          <ac:chgData name="Atif Ali Khan" userId="fc97582a10a01ba1" providerId="LiveId" clId="{F2472536-3D95-4FD3-8B8C-26394DEBFBD9}" dt="2025-03-27T19:01:00.260" v="167" actId="27636"/>
          <ac:spMkLst>
            <pc:docMk/>
            <pc:sldMk cId="3652838884" sldId="257"/>
            <ac:spMk id="3" creationId="{B3316212-FDA3-3D23-3DC1-00C6CDD55B65}"/>
          </ac:spMkLst>
        </pc:spChg>
      </pc:sldChg>
      <pc:sldChg chg="modSp new mod">
        <pc:chgData name="Atif Ali Khan" userId="fc97582a10a01ba1" providerId="LiveId" clId="{F2472536-3D95-4FD3-8B8C-26394DEBFBD9}" dt="2025-03-27T19:06:19.006" v="245" actId="20577"/>
        <pc:sldMkLst>
          <pc:docMk/>
          <pc:sldMk cId="462245477" sldId="258"/>
        </pc:sldMkLst>
        <pc:spChg chg="mod">
          <ac:chgData name="Atif Ali Khan" userId="fc97582a10a01ba1" providerId="LiveId" clId="{F2472536-3D95-4FD3-8B8C-26394DEBFBD9}" dt="2025-03-27T19:06:19.006" v="245" actId="20577"/>
          <ac:spMkLst>
            <pc:docMk/>
            <pc:sldMk cId="462245477" sldId="258"/>
            <ac:spMk id="2" creationId="{D21E022E-46E3-48A0-B587-53BCA5FF8887}"/>
          </ac:spMkLst>
        </pc:spChg>
        <pc:spChg chg="mod">
          <ac:chgData name="Atif Ali Khan" userId="fc97582a10a01ba1" providerId="LiveId" clId="{F2472536-3D95-4FD3-8B8C-26394DEBFBD9}" dt="2025-03-27T19:04:38.236" v="204" actId="20577"/>
          <ac:spMkLst>
            <pc:docMk/>
            <pc:sldMk cId="462245477" sldId="258"/>
            <ac:spMk id="3" creationId="{8F5CA5F6-F800-4F6E-34A2-8FE56BAACEAD}"/>
          </ac:spMkLst>
        </pc:spChg>
      </pc:sldChg>
      <pc:sldChg chg="addSp delSp modSp new mod">
        <pc:chgData name="Atif Ali Khan" userId="fc97582a10a01ba1" providerId="LiveId" clId="{F2472536-3D95-4FD3-8B8C-26394DEBFBD9}" dt="2025-03-27T19:07:25.140" v="248" actId="122"/>
        <pc:sldMkLst>
          <pc:docMk/>
          <pc:sldMk cId="3775074145" sldId="259"/>
        </pc:sldMkLst>
        <pc:spChg chg="mod">
          <ac:chgData name="Atif Ali Khan" userId="fc97582a10a01ba1" providerId="LiveId" clId="{F2472536-3D95-4FD3-8B8C-26394DEBFBD9}" dt="2025-03-27T19:07:25.140" v="248" actId="122"/>
          <ac:spMkLst>
            <pc:docMk/>
            <pc:sldMk cId="3775074145" sldId="259"/>
            <ac:spMk id="2" creationId="{B93298F2-5596-CE62-C4E8-0AEC4D459F0A}"/>
          </ac:spMkLst>
        </pc:spChg>
        <pc:spChg chg="del">
          <ac:chgData name="Atif Ali Khan" userId="fc97582a10a01ba1" providerId="LiveId" clId="{F2472536-3D95-4FD3-8B8C-26394DEBFBD9}" dt="2025-03-27T19:07:19.392" v="247" actId="22"/>
          <ac:spMkLst>
            <pc:docMk/>
            <pc:sldMk cId="3775074145" sldId="259"/>
            <ac:spMk id="3" creationId="{88A32F61-1E6E-6314-5BBB-4C0E5341A67B}"/>
          </ac:spMkLst>
        </pc:spChg>
        <pc:picChg chg="add mod ord">
          <ac:chgData name="Atif Ali Khan" userId="fc97582a10a01ba1" providerId="LiveId" clId="{F2472536-3D95-4FD3-8B8C-26394DEBFBD9}" dt="2025-03-27T19:07:19.392" v="247" actId="22"/>
          <ac:picMkLst>
            <pc:docMk/>
            <pc:sldMk cId="3775074145" sldId="259"/>
            <ac:picMk id="5" creationId="{4637F666-84E2-475A-3DC6-DFBFC97055A6}"/>
          </ac:picMkLst>
        </pc:picChg>
      </pc:sldChg>
      <pc:sldChg chg="addSp modSp new mod">
        <pc:chgData name="Atif Ali Khan" userId="fc97582a10a01ba1" providerId="LiveId" clId="{F2472536-3D95-4FD3-8B8C-26394DEBFBD9}" dt="2025-03-27T19:40:25.877" v="482" actId="14100"/>
        <pc:sldMkLst>
          <pc:docMk/>
          <pc:sldMk cId="2382879195" sldId="260"/>
        </pc:sldMkLst>
        <pc:spChg chg="mod">
          <ac:chgData name="Atif Ali Khan" userId="fc97582a10a01ba1" providerId="LiveId" clId="{F2472536-3D95-4FD3-8B8C-26394DEBFBD9}" dt="2025-03-27T19:18:58.111" v="436"/>
          <ac:spMkLst>
            <pc:docMk/>
            <pc:sldMk cId="2382879195" sldId="260"/>
            <ac:spMk id="2" creationId="{B5328F50-3DBA-F96C-BA1D-9C56DA5B0C45}"/>
          </ac:spMkLst>
        </pc:spChg>
        <pc:spChg chg="add">
          <ac:chgData name="Atif Ali Khan" userId="fc97582a10a01ba1" providerId="LiveId" clId="{F2472536-3D95-4FD3-8B8C-26394DEBFBD9}" dt="2025-03-27T19:39:52.564" v="470"/>
          <ac:spMkLst>
            <pc:docMk/>
            <pc:sldMk cId="2382879195" sldId="260"/>
            <ac:spMk id="4" creationId="{8CD1C697-F458-D22F-B500-C6A08A2B85CC}"/>
          </ac:spMkLst>
        </pc:spChg>
        <pc:spChg chg="add">
          <ac:chgData name="Atif Ali Khan" userId="fc97582a10a01ba1" providerId="LiveId" clId="{F2472536-3D95-4FD3-8B8C-26394DEBFBD9}" dt="2025-03-27T19:39:52.564" v="470"/>
          <ac:spMkLst>
            <pc:docMk/>
            <pc:sldMk cId="2382879195" sldId="260"/>
            <ac:spMk id="5" creationId="{645E62AC-5593-0BF3-36D7-969BC11BC59F}"/>
          </ac:spMkLst>
        </pc:spChg>
        <pc:spChg chg="add">
          <ac:chgData name="Atif Ali Khan" userId="fc97582a10a01ba1" providerId="LiveId" clId="{F2472536-3D95-4FD3-8B8C-26394DEBFBD9}" dt="2025-03-27T19:39:52.564" v="470"/>
          <ac:spMkLst>
            <pc:docMk/>
            <pc:sldMk cId="2382879195" sldId="260"/>
            <ac:spMk id="6" creationId="{E473ED2C-B1C1-6C4F-2E44-91E25BA358CF}"/>
          </ac:spMkLst>
        </pc:spChg>
        <pc:picChg chg="add mod">
          <ac:chgData name="Atif Ali Khan" userId="fc97582a10a01ba1" providerId="LiveId" clId="{F2472536-3D95-4FD3-8B8C-26394DEBFBD9}" dt="2025-03-27T19:40:25.877" v="482" actId="14100"/>
          <ac:picMkLst>
            <pc:docMk/>
            <pc:sldMk cId="2382879195" sldId="260"/>
            <ac:picMk id="2049" creationId="{41D065D7-CA41-5C4D-EF7B-A22C7EC2C381}"/>
          </ac:picMkLst>
        </pc:picChg>
        <pc:picChg chg="add mod">
          <ac:chgData name="Atif Ali Khan" userId="fc97582a10a01ba1" providerId="LiveId" clId="{F2472536-3D95-4FD3-8B8C-26394DEBFBD9}" dt="2025-03-27T19:40:11.687" v="478" actId="14100"/>
          <ac:picMkLst>
            <pc:docMk/>
            <pc:sldMk cId="2382879195" sldId="260"/>
            <ac:picMk id="2050" creationId="{55DFC05E-6DAE-688E-817D-2777A418802D}"/>
          </ac:picMkLst>
        </pc:picChg>
      </pc:sldChg>
      <pc:sldChg chg="modSp new mod">
        <pc:chgData name="Atif Ali Khan" userId="fc97582a10a01ba1" providerId="LiveId" clId="{F2472536-3D95-4FD3-8B8C-26394DEBFBD9}" dt="2025-03-27T19:18:44.289" v="435"/>
        <pc:sldMkLst>
          <pc:docMk/>
          <pc:sldMk cId="267101691" sldId="261"/>
        </pc:sldMkLst>
        <pc:spChg chg="mod">
          <ac:chgData name="Atif Ali Khan" userId="fc97582a10a01ba1" providerId="LiveId" clId="{F2472536-3D95-4FD3-8B8C-26394DEBFBD9}" dt="2025-03-27T19:18:34.061" v="434"/>
          <ac:spMkLst>
            <pc:docMk/>
            <pc:sldMk cId="267101691" sldId="261"/>
            <ac:spMk id="2" creationId="{A5B1C09C-3445-9626-5C2C-FB2AD6BEC389}"/>
          </ac:spMkLst>
        </pc:spChg>
        <pc:spChg chg="mod">
          <ac:chgData name="Atif Ali Khan" userId="fc97582a10a01ba1" providerId="LiveId" clId="{F2472536-3D95-4FD3-8B8C-26394DEBFBD9}" dt="2025-03-27T19:18:44.289" v="435"/>
          <ac:spMkLst>
            <pc:docMk/>
            <pc:sldMk cId="267101691" sldId="261"/>
            <ac:spMk id="3" creationId="{25362EA4-A64F-AC98-12D0-C1BA7F6FCFCB}"/>
          </ac:spMkLst>
        </pc:spChg>
      </pc:sldChg>
      <pc:sldChg chg="modSp new mod">
        <pc:chgData name="Atif Ali Khan" userId="fc97582a10a01ba1" providerId="LiveId" clId="{F2472536-3D95-4FD3-8B8C-26394DEBFBD9}" dt="2025-03-27T19:17:47.088" v="433" actId="27636"/>
        <pc:sldMkLst>
          <pc:docMk/>
          <pc:sldMk cId="1396072709" sldId="262"/>
        </pc:sldMkLst>
        <pc:spChg chg="mod">
          <ac:chgData name="Atif Ali Khan" userId="fc97582a10a01ba1" providerId="LiveId" clId="{F2472536-3D95-4FD3-8B8C-26394DEBFBD9}" dt="2025-03-27T19:15:04.954" v="392" actId="14100"/>
          <ac:spMkLst>
            <pc:docMk/>
            <pc:sldMk cId="1396072709" sldId="262"/>
            <ac:spMk id="2" creationId="{59784F4E-B5DA-9862-EA13-9EED5554C2DD}"/>
          </ac:spMkLst>
        </pc:spChg>
        <pc:spChg chg="mod">
          <ac:chgData name="Atif Ali Khan" userId="fc97582a10a01ba1" providerId="LiveId" clId="{F2472536-3D95-4FD3-8B8C-26394DEBFBD9}" dt="2025-03-27T19:17:47.088" v="433" actId="27636"/>
          <ac:spMkLst>
            <pc:docMk/>
            <pc:sldMk cId="1396072709" sldId="262"/>
            <ac:spMk id="3" creationId="{14A107AD-2829-8962-5F5B-8405802EAE9A}"/>
          </ac:spMkLst>
        </pc:spChg>
      </pc:sldChg>
      <pc:sldChg chg="modSp new mod">
        <pc:chgData name="Atif Ali Khan" userId="fc97582a10a01ba1" providerId="LiveId" clId="{F2472536-3D95-4FD3-8B8C-26394DEBFBD9}" dt="2025-03-27T19:14:30.100" v="390" actId="20577"/>
        <pc:sldMkLst>
          <pc:docMk/>
          <pc:sldMk cId="3399608610" sldId="263"/>
        </pc:sldMkLst>
        <pc:spChg chg="mod">
          <ac:chgData name="Atif Ali Khan" userId="fc97582a10a01ba1" providerId="LiveId" clId="{F2472536-3D95-4FD3-8B8C-26394DEBFBD9}" dt="2025-03-27T19:12:59.937" v="308"/>
          <ac:spMkLst>
            <pc:docMk/>
            <pc:sldMk cId="3399608610" sldId="263"/>
            <ac:spMk id="2" creationId="{0296381B-EEAF-DD77-B4C5-FCDDD7D62DBA}"/>
          </ac:spMkLst>
        </pc:spChg>
        <pc:spChg chg="mod">
          <ac:chgData name="Atif Ali Khan" userId="fc97582a10a01ba1" providerId="LiveId" clId="{F2472536-3D95-4FD3-8B8C-26394DEBFBD9}" dt="2025-03-27T19:14:30.100" v="390" actId="20577"/>
          <ac:spMkLst>
            <pc:docMk/>
            <pc:sldMk cId="3399608610" sldId="263"/>
            <ac:spMk id="3" creationId="{A7716808-B5BA-21ED-7A01-DF1D2D241587}"/>
          </ac:spMkLst>
        </pc:spChg>
      </pc:sldChg>
      <pc:sldChg chg="modSp new mod">
        <pc:chgData name="Atif Ali Khan" userId="fc97582a10a01ba1" providerId="LiveId" clId="{F2472536-3D95-4FD3-8B8C-26394DEBFBD9}" dt="2025-03-27T19:12:10.056" v="307" actId="5793"/>
        <pc:sldMkLst>
          <pc:docMk/>
          <pc:sldMk cId="564489961" sldId="264"/>
        </pc:sldMkLst>
        <pc:spChg chg="mod">
          <ac:chgData name="Atif Ali Khan" userId="fc97582a10a01ba1" providerId="LiveId" clId="{F2472536-3D95-4FD3-8B8C-26394DEBFBD9}" dt="2025-03-27T19:11:19.615" v="280"/>
          <ac:spMkLst>
            <pc:docMk/>
            <pc:sldMk cId="564489961" sldId="264"/>
            <ac:spMk id="2" creationId="{7357F9BA-6B16-CE92-2A5B-2D710A53CC4E}"/>
          </ac:spMkLst>
        </pc:spChg>
        <pc:spChg chg="mod">
          <ac:chgData name="Atif Ali Khan" userId="fc97582a10a01ba1" providerId="LiveId" clId="{F2472536-3D95-4FD3-8B8C-26394DEBFBD9}" dt="2025-03-27T19:12:10.056" v="307" actId="5793"/>
          <ac:spMkLst>
            <pc:docMk/>
            <pc:sldMk cId="564489961" sldId="264"/>
            <ac:spMk id="3" creationId="{50BC171D-E999-8C7E-8C5E-358A9334078F}"/>
          </ac:spMkLst>
        </pc:spChg>
      </pc:sldChg>
      <pc:sldChg chg="modSp new mod">
        <pc:chgData name="Atif Ali Khan" userId="fc97582a10a01ba1" providerId="LiveId" clId="{F2472536-3D95-4FD3-8B8C-26394DEBFBD9}" dt="2025-03-27T19:08:29.885" v="252"/>
        <pc:sldMkLst>
          <pc:docMk/>
          <pc:sldMk cId="282442102" sldId="265"/>
        </pc:sldMkLst>
        <pc:spChg chg="mod">
          <ac:chgData name="Atif Ali Khan" userId="fc97582a10a01ba1" providerId="LiveId" clId="{F2472536-3D95-4FD3-8B8C-26394DEBFBD9}" dt="2025-03-27T19:08:02.731" v="249"/>
          <ac:spMkLst>
            <pc:docMk/>
            <pc:sldMk cId="282442102" sldId="265"/>
            <ac:spMk id="2" creationId="{24A443E2-E333-CE3E-8DFF-DB45597BCA5C}"/>
          </ac:spMkLst>
        </pc:spChg>
        <pc:spChg chg="mod">
          <ac:chgData name="Atif Ali Khan" userId="fc97582a10a01ba1" providerId="LiveId" clId="{F2472536-3D95-4FD3-8B8C-26394DEBFBD9}" dt="2025-03-27T19:08:29.885" v="252"/>
          <ac:spMkLst>
            <pc:docMk/>
            <pc:sldMk cId="282442102" sldId="265"/>
            <ac:spMk id="3" creationId="{DC6CBDEB-FA5E-8BE2-D5B1-690B7455A518}"/>
          </ac:spMkLst>
        </pc:spChg>
      </pc:sldChg>
      <pc:sldChg chg="modSp new del mod">
        <pc:chgData name="Atif Ali Khan" userId="fc97582a10a01ba1" providerId="LiveId" clId="{F2472536-3D95-4FD3-8B8C-26394DEBFBD9}" dt="2025-03-27T19:10:25.888" v="279" actId="47"/>
        <pc:sldMkLst>
          <pc:docMk/>
          <pc:sldMk cId="3116550129" sldId="266"/>
        </pc:sldMkLst>
        <pc:spChg chg="mod">
          <ac:chgData name="Atif Ali Khan" userId="fc97582a10a01ba1" providerId="LiveId" clId="{F2472536-3D95-4FD3-8B8C-26394DEBFBD9}" dt="2025-03-27T19:09:38.214" v="254"/>
          <ac:spMkLst>
            <pc:docMk/>
            <pc:sldMk cId="3116550129" sldId="266"/>
            <ac:spMk id="2" creationId="{763542BB-4FBC-0D22-F4CB-4EEDDC1C6175}"/>
          </ac:spMkLst>
        </pc:spChg>
        <pc:spChg chg="mod">
          <ac:chgData name="Atif Ali Khan" userId="fc97582a10a01ba1" providerId="LiveId" clId="{F2472536-3D95-4FD3-8B8C-26394DEBFBD9}" dt="2025-03-27T19:10:16.699" v="278" actId="27636"/>
          <ac:spMkLst>
            <pc:docMk/>
            <pc:sldMk cId="3116550129" sldId="266"/>
            <ac:spMk id="3" creationId="{CCF4AEDE-A41D-10F0-6739-3ABD21C4A6A0}"/>
          </ac:spMkLst>
        </pc:spChg>
      </pc:sldChg>
      <pc:sldChg chg="addSp delSp modSp new mod">
        <pc:chgData name="Atif Ali Khan" userId="fc97582a10a01ba1" providerId="LiveId" clId="{F2472536-3D95-4FD3-8B8C-26394DEBFBD9}" dt="2025-03-27T19:34:39.258" v="469" actId="14100"/>
        <pc:sldMkLst>
          <pc:docMk/>
          <pc:sldMk cId="3665887967" sldId="267"/>
        </pc:sldMkLst>
        <pc:spChg chg="mod">
          <ac:chgData name="Atif Ali Khan" userId="fc97582a10a01ba1" providerId="LiveId" clId="{F2472536-3D95-4FD3-8B8C-26394DEBFBD9}" dt="2025-03-27T19:09:14.196" v="253"/>
          <ac:spMkLst>
            <pc:docMk/>
            <pc:sldMk cId="3665887967" sldId="267"/>
            <ac:spMk id="2" creationId="{12F6500E-8952-21FC-DF18-C904178FBA29}"/>
          </ac:spMkLst>
        </pc:spChg>
        <pc:spChg chg="add del">
          <ac:chgData name="Atif Ali Khan" userId="fc97582a10a01ba1" providerId="LiveId" clId="{F2472536-3D95-4FD3-8B8C-26394DEBFBD9}" dt="2025-03-27T19:34:29.160" v="465" actId="22"/>
          <ac:spMkLst>
            <pc:docMk/>
            <pc:sldMk cId="3665887967" sldId="267"/>
            <ac:spMk id="3" creationId="{21D74212-C856-2B39-37C1-4255C6A81F2D}"/>
          </ac:spMkLst>
        </pc:spChg>
        <pc:picChg chg="add mod">
          <ac:chgData name="Atif Ali Khan" userId="fc97582a10a01ba1" providerId="LiveId" clId="{F2472536-3D95-4FD3-8B8C-26394DEBFBD9}" dt="2025-03-27T19:33:29.939" v="464"/>
          <ac:picMkLst>
            <pc:docMk/>
            <pc:sldMk cId="3665887967" sldId="267"/>
            <ac:picMk id="4" creationId="{D9A28462-3BA5-7374-1222-8D93099950FE}"/>
          </ac:picMkLst>
        </pc:picChg>
        <pc:picChg chg="add mod ord">
          <ac:chgData name="Atif Ali Khan" userId="fc97582a10a01ba1" providerId="LiveId" clId="{F2472536-3D95-4FD3-8B8C-26394DEBFBD9}" dt="2025-03-27T19:34:39.258" v="469" actId="14100"/>
          <ac:picMkLst>
            <pc:docMk/>
            <pc:sldMk cId="3665887967" sldId="267"/>
            <ac:picMk id="6" creationId="{239B4E1F-3245-25C7-5672-B3EEC107D93C}"/>
          </ac:picMkLst>
        </pc:picChg>
        <pc:picChg chg="add mod">
          <ac:chgData name="Atif Ali Khan" userId="fc97582a10a01ba1" providerId="LiveId" clId="{F2472536-3D95-4FD3-8B8C-26394DEBFBD9}" dt="2025-03-27T19:26:08.434" v="462"/>
          <ac:picMkLst>
            <pc:docMk/>
            <pc:sldMk cId="3665887967" sldId="267"/>
            <ac:picMk id="1026" creationId="{D01A6579-7BDE-184C-5091-B82C91856E30}"/>
          </ac:picMkLst>
        </pc:picChg>
        <pc:picChg chg="add">
          <ac:chgData name="Atif Ali Khan" userId="fc97582a10a01ba1" providerId="LiveId" clId="{F2472536-3D95-4FD3-8B8C-26394DEBFBD9}" dt="2025-03-27T19:25:27.782" v="460"/>
          <ac:picMkLst>
            <pc:docMk/>
            <pc:sldMk cId="3665887967" sldId="267"/>
            <ac:picMk id="1028" creationId="{0B30F624-054A-09B2-2E6B-4BC49CB9E4AE}"/>
          </ac:picMkLst>
        </pc:picChg>
      </pc:sldChg>
      <pc:sldChg chg="addSp delSp modSp new mod">
        <pc:chgData name="Atif Ali Khan" userId="fc97582a10a01ba1" providerId="LiveId" clId="{F2472536-3D95-4FD3-8B8C-26394DEBFBD9}" dt="2025-03-27T19:41:15.459" v="483" actId="14100"/>
        <pc:sldMkLst>
          <pc:docMk/>
          <pc:sldMk cId="448403736" sldId="268"/>
        </pc:sldMkLst>
        <pc:spChg chg="mod">
          <ac:chgData name="Atif Ali Khan" userId="fc97582a10a01ba1" providerId="LiveId" clId="{F2472536-3D95-4FD3-8B8C-26394DEBFBD9}" dt="2025-03-27T19:19:20.633" v="440"/>
          <ac:spMkLst>
            <pc:docMk/>
            <pc:sldMk cId="448403736" sldId="268"/>
            <ac:spMk id="2" creationId="{6CA89993-6C2E-9F7C-148A-4A0405ED3F33}"/>
          </ac:spMkLst>
        </pc:spChg>
        <pc:spChg chg="del">
          <ac:chgData name="Atif Ali Khan" userId="fc97582a10a01ba1" providerId="LiveId" clId="{F2472536-3D95-4FD3-8B8C-26394DEBFBD9}" dt="2025-03-27T19:24:21.786" v="457" actId="22"/>
          <ac:spMkLst>
            <pc:docMk/>
            <pc:sldMk cId="448403736" sldId="268"/>
            <ac:spMk id="3" creationId="{721240E2-1A5D-6501-2597-5A2138A581BF}"/>
          </ac:spMkLst>
        </pc:spChg>
        <pc:spChg chg="add del">
          <ac:chgData name="Atif Ali Khan" userId="fc97582a10a01ba1" providerId="LiveId" clId="{F2472536-3D95-4FD3-8B8C-26394DEBFBD9}" dt="2025-03-27T19:19:18.713" v="439" actId="22"/>
          <ac:spMkLst>
            <pc:docMk/>
            <pc:sldMk cId="448403736" sldId="268"/>
            <ac:spMk id="5" creationId="{F4AD13EE-D678-0659-E6A1-B06B96B66807}"/>
          </ac:spMkLst>
        </pc:spChg>
        <pc:picChg chg="add mod ord">
          <ac:chgData name="Atif Ali Khan" userId="fc97582a10a01ba1" providerId="LiveId" clId="{F2472536-3D95-4FD3-8B8C-26394DEBFBD9}" dt="2025-03-27T19:41:15.459" v="483" actId="14100"/>
          <ac:picMkLst>
            <pc:docMk/>
            <pc:sldMk cId="448403736" sldId="268"/>
            <ac:picMk id="7" creationId="{8EAD105A-0A0F-F27B-81CE-9536EA45420C}"/>
          </ac:picMkLst>
        </pc:picChg>
      </pc:sldChg>
      <pc:sldChg chg="modSp new mod">
        <pc:chgData name="Atif Ali Khan" userId="fc97582a10a01ba1" providerId="LiveId" clId="{F2472536-3D95-4FD3-8B8C-26394DEBFBD9}" dt="2025-03-27T19:21:21.157" v="456" actId="207"/>
        <pc:sldMkLst>
          <pc:docMk/>
          <pc:sldMk cId="2576080300" sldId="269"/>
        </pc:sldMkLst>
        <pc:spChg chg="mod">
          <ac:chgData name="Atif Ali Khan" userId="fc97582a10a01ba1" providerId="LiveId" clId="{F2472536-3D95-4FD3-8B8C-26394DEBFBD9}" dt="2025-03-27T19:21:05.274" v="454" actId="27636"/>
          <ac:spMkLst>
            <pc:docMk/>
            <pc:sldMk cId="2576080300" sldId="269"/>
            <ac:spMk id="2" creationId="{C3F5229E-16C1-DDCC-AB3B-BB603A272AD9}"/>
          </ac:spMkLst>
        </pc:spChg>
        <pc:spChg chg="mod">
          <ac:chgData name="Atif Ali Khan" userId="fc97582a10a01ba1" providerId="LiveId" clId="{F2472536-3D95-4FD3-8B8C-26394DEBFBD9}" dt="2025-03-27T19:21:21.157" v="456" actId="207"/>
          <ac:spMkLst>
            <pc:docMk/>
            <pc:sldMk cId="2576080300" sldId="269"/>
            <ac:spMk id="3" creationId="{00E7A58E-DAA6-DA1E-4A83-0D593ADEB509}"/>
          </ac:spMkLst>
        </pc:spChg>
      </pc:sldChg>
      <pc:sldChg chg="modSp new mod ord">
        <pc:chgData name="Atif Ali Khan" userId="fc97582a10a01ba1" providerId="LiveId" clId="{F2472536-3D95-4FD3-8B8C-26394DEBFBD9}" dt="2025-03-27T19:20:01.023" v="447" actId="14100"/>
        <pc:sldMkLst>
          <pc:docMk/>
          <pc:sldMk cId="1364942676" sldId="270"/>
        </pc:sldMkLst>
        <pc:spChg chg="mod">
          <ac:chgData name="Atif Ali Khan" userId="fc97582a10a01ba1" providerId="LiveId" clId="{F2472536-3D95-4FD3-8B8C-26394DEBFBD9}" dt="2025-03-27T19:19:41.077" v="443"/>
          <ac:spMkLst>
            <pc:docMk/>
            <pc:sldMk cId="1364942676" sldId="270"/>
            <ac:spMk id="2" creationId="{99698E15-7C95-0489-F83A-C7C7F28836BE}"/>
          </ac:spMkLst>
        </pc:spChg>
        <pc:spChg chg="mod">
          <ac:chgData name="Atif Ali Khan" userId="fc97582a10a01ba1" providerId="LiveId" clId="{F2472536-3D95-4FD3-8B8C-26394DEBFBD9}" dt="2025-03-27T19:20:01.023" v="447" actId="14100"/>
          <ac:spMkLst>
            <pc:docMk/>
            <pc:sldMk cId="1364942676" sldId="270"/>
            <ac:spMk id="3" creationId="{6FD279D5-152D-4E44-CD31-79A440FE448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91A380A-62FD-4877-BB1A-462AFC0E8A62}" type="datetimeFigureOut">
              <a:rPr lang="en-IN" smtClean="0"/>
              <a:t>28-03-2025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5D24F0-66E2-4D07-A1FC-1F8867456B84}" type="slidenum">
              <a:rPr lang="en-IN" smtClean="0"/>
              <a:t>‹#›</a:t>
            </a:fld>
            <a:endParaRPr lang="en-IN"/>
          </a:p>
        </p:txBody>
      </p:sp>
    </p:spTree>
    <p:extLst>
      <p:ext uri="{BB962C8B-B14F-4D97-AF65-F5344CB8AC3E}">
        <p14:creationId xmlns:p14="http://schemas.microsoft.com/office/powerpoint/2010/main" val="17670616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C5D24F0-66E2-4D07-A1FC-1F8867456B84}" type="slidenum">
              <a:rPr lang="en-IN" smtClean="0"/>
              <a:t>4</a:t>
            </a:fld>
            <a:endParaRPr lang="en-IN"/>
          </a:p>
        </p:txBody>
      </p:sp>
    </p:spTree>
    <p:extLst>
      <p:ext uri="{BB962C8B-B14F-4D97-AF65-F5344CB8AC3E}">
        <p14:creationId xmlns:p14="http://schemas.microsoft.com/office/powerpoint/2010/main" val="131901230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F54667CC-9E55-43A5-8A96-E78DAD44D399}" type="datetimeFigureOut">
              <a:rPr lang="en-IN" smtClean="0"/>
              <a:t>27-03-2025</a:t>
            </a:fld>
            <a:endParaRPr lang="en-IN"/>
          </a:p>
        </p:txBody>
      </p:sp>
      <p:sp>
        <p:nvSpPr>
          <p:cNvPr id="5" name="Footer Placeholder 4"/>
          <p:cNvSpPr>
            <a:spLocks noGrp="1"/>
          </p:cNvSpPr>
          <p:nvPr>
            <p:ph type="ftr" sz="quarter" idx="11"/>
          </p:nvPr>
        </p:nvSpPr>
        <p:spPr>
          <a:xfrm>
            <a:off x="1371600" y="4323845"/>
            <a:ext cx="6400800" cy="365125"/>
          </a:xfrm>
        </p:spPr>
        <p:txBody>
          <a:bodyPr/>
          <a:lstStyle/>
          <a:p>
            <a:endParaRPr lang="en-IN"/>
          </a:p>
        </p:txBody>
      </p:sp>
      <p:sp>
        <p:nvSpPr>
          <p:cNvPr id="6" name="Slide Number Placeholder 5"/>
          <p:cNvSpPr>
            <a:spLocks noGrp="1"/>
          </p:cNvSpPr>
          <p:nvPr>
            <p:ph type="sldNum" sz="quarter" idx="12"/>
          </p:nvPr>
        </p:nvSpPr>
        <p:spPr>
          <a:xfrm>
            <a:off x="8077200" y="1430866"/>
            <a:ext cx="2743200" cy="365125"/>
          </a:xfrm>
        </p:spPr>
        <p:txBody>
          <a:bodyPr/>
          <a:lstStyle/>
          <a:p>
            <a:fld id="{A35F84FB-9256-4B94-895E-1860054F4FA9}" type="slidenum">
              <a:rPr lang="en-IN" smtClean="0"/>
              <a:t>‹#›</a:t>
            </a:fld>
            <a:endParaRPr lang="en-IN"/>
          </a:p>
        </p:txBody>
      </p:sp>
    </p:spTree>
    <p:extLst>
      <p:ext uri="{BB962C8B-B14F-4D97-AF65-F5344CB8AC3E}">
        <p14:creationId xmlns:p14="http://schemas.microsoft.com/office/powerpoint/2010/main" val="42750141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54667CC-9E55-43A5-8A96-E78DAD44D399}" type="datetimeFigureOut">
              <a:rPr lang="en-IN" smtClean="0"/>
              <a:t>27-03-2025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35F84FB-9256-4B94-895E-1860054F4FA9}" type="slidenum">
              <a:rPr lang="en-IN" smtClean="0"/>
              <a:t>‹#›</a:t>
            </a:fld>
            <a:endParaRPr lang="en-IN"/>
          </a:p>
        </p:txBody>
      </p:sp>
    </p:spTree>
    <p:extLst>
      <p:ext uri="{BB962C8B-B14F-4D97-AF65-F5344CB8AC3E}">
        <p14:creationId xmlns:p14="http://schemas.microsoft.com/office/powerpoint/2010/main" val="9780700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F54667CC-9E55-43A5-8A96-E78DAD44D399}" type="datetimeFigureOut">
              <a:rPr lang="en-IN" smtClean="0"/>
              <a:t>27-03-2025</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A35F84FB-9256-4B94-895E-1860054F4FA9}" type="slidenum">
              <a:rPr lang="en-IN" smtClean="0"/>
              <a:t>‹#›</a:t>
            </a:fld>
            <a:endParaRPr lang="en-IN"/>
          </a:p>
        </p:txBody>
      </p:sp>
    </p:spTree>
    <p:extLst>
      <p:ext uri="{BB962C8B-B14F-4D97-AF65-F5344CB8AC3E}">
        <p14:creationId xmlns:p14="http://schemas.microsoft.com/office/powerpoint/2010/main" val="28189254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F54667CC-9E55-43A5-8A96-E78DAD44D399}" type="datetimeFigureOut">
              <a:rPr lang="en-IN" smtClean="0"/>
              <a:t>27-03-2025</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A35F84FB-9256-4B94-895E-1860054F4FA9}" type="slidenum">
              <a:rPr lang="en-IN" smtClean="0"/>
              <a:t>‹#›</a:t>
            </a:fld>
            <a:endParaRPr lang="en-IN"/>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5771242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F54667CC-9E55-43A5-8A96-E78DAD44D399}" type="datetimeFigureOut">
              <a:rPr lang="en-IN" smtClean="0"/>
              <a:t>27-03-2025</a:t>
            </a:fld>
            <a:endParaRPr lang="en-IN"/>
          </a:p>
        </p:txBody>
      </p:sp>
      <p:sp>
        <p:nvSpPr>
          <p:cNvPr id="6" name="Footer Placeholder 5"/>
          <p:cNvSpPr>
            <a:spLocks noGrp="1"/>
          </p:cNvSpPr>
          <p:nvPr>
            <p:ph type="ftr" sz="quarter" idx="11"/>
          </p:nvPr>
        </p:nvSpPr>
        <p:spPr>
          <a:xfrm>
            <a:off x="685800" y="378883"/>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A35F84FB-9256-4B94-895E-1860054F4FA9}" type="slidenum">
              <a:rPr lang="en-IN" smtClean="0"/>
              <a:t>‹#›</a:t>
            </a:fld>
            <a:endParaRPr lang="en-IN"/>
          </a:p>
        </p:txBody>
      </p:sp>
    </p:spTree>
    <p:extLst>
      <p:ext uri="{BB962C8B-B14F-4D97-AF65-F5344CB8AC3E}">
        <p14:creationId xmlns:p14="http://schemas.microsoft.com/office/powerpoint/2010/main" val="13340110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54667CC-9E55-43A5-8A96-E78DAD44D399}" type="datetimeFigureOut">
              <a:rPr lang="en-IN" smtClean="0"/>
              <a:t>27-03-2025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35F84FB-9256-4B94-895E-1860054F4FA9}" type="slidenum">
              <a:rPr lang="en-IN" smtClean="0"/>
              <a:t>‹#›</a:t>
            </a:fld>
            <a:endParaRPr lang="en-IN"/>
          </a:p>
        </p:txBody>
      </p:sp>
    </p:spTree>
    <p:extLst>
      <p:ext uri="{BB962C8B-B14F-4D97-AF65-F5344CB8AC3E}">
        <p14:creationId xmlns:p14="http://schemas.microsoft.com/office/powerpoint/2010/main" val="29108049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54667CC-9E55-43A5-8A96-E78DAD44D399}" type="datetimeFigureOut">
              <a:rPr lang="en-IN" smtClean="0"/>
              <a:t>27-03-2025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35F84FB-9256-4B94-895E-1860054F4FA9}" type="slidenum">
              <a:rPr lang="en-IN" smtClean="0"/>
              <a:t>‹#›</a:t>
            </a:fld>
            <a:endParaRPr lang="en-IN"/>
          </a:p>
        </p:txBody>
      </p:sp>
    </p:spTree>
    <p:extLst>
      <p:ext uri="{BB962C8B-B14F-4D97-AF65-F5344CB8AC3E}">
        <p14:creationId xmlns:p14="http://schemas.microsoft.com/office/powerpoint/2010/main" val="33105078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4667CC-9E55-43A5-8A96-E78DAD44D399}" type="datetimeFigureOut">
              <a:rPr lang="en-IN" smtClean="0"/>
              <a:t>27-03-2025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5F84FB-9256-4B94-895E-1860054F4FA9}" type="slidenum">
              <a:rPr lang="en-IN" smtClean="0"/>
              <a:t>‹#›</a:t>
            </a:fld>
            <a:endParaRPr lang="en-IN"/>
          </a:p>
        </p:txBody>
      </p:sp>
    </p:spTree>
    <p:extLst>
      <p:ext uri="{BB962C8B-B14F-4D97-AF65-F5344CB8AC3E}">
        <p14:creationId xmlns:p14="http://schemas.microsoft.com/office/powerpoint/2010/main" val="28328556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F54667CC-9E55-43A5-8A96-E78DAD44D399}" type="datetimeFigureOut">
              <a:rPr lang="en-IN" smtClean="0"/>
              <a:t>27-03-2025</a:t>
            </a:fld>
            <a:endParaRPr lang="en-IN"/>
          </a:p>
        </p:txBody>
      </p:sp>
      <p:sp>
        <p:nvSpPr>
          <p:cNvPr id="5" name="Footer Placeholder 4"/>
          <p:cNvSpPr>
            <a:spLocks noGrp="1"/>
          </p:cNvSpPr>
          <p:nvPr>
            <p:ph type="ftr" sz="quarter" idx="11"/>
          </p:nvPr>
        </p:nvSpPr>
        <p:spPr>
          <a:xfrm>
            <a:off x="685800" y="381000"/>
            <a:ext cx="6991492" cy="36512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A35F84FB-9256-4B94-895E-1860054F4FA9}" type="slidenum">
              <a:rPr lang="en-IN" smtClean="0"/>
              <a:t>‹#›</a:t>
            </a:fld>
            <a:endParaRPr lang="en-IN"/>
          </a:p>
        </p:txBody>
      </p:sp>
    </p:spTree>
    <p:extLst>
      <p:ext uri="{BB962C8B-B14F-4D97-AF65-F5344CB8AC3E}">
        <p14:creationId xmlns:p14="http://schemas.microsoft.com/office/powerpoint/2010/main" val="6828308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4667CC-9E55-43A5-8A96-E78DAD44D399}" type="datetimeFigureOut">
              <a:rPr lang="en-IN" smtClean="0"/>
              <a:t>27-03-2025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5F84FB-9256-4B94-895E-1860054F4FA9}" type="slidenum">
              <a:rPr lang="en-IN" smtClean="0"/>
              <a:t>‹#›</a:t>
            </a:fld>
            <a:endParaRPr lang="en-IN"/>
          </a:p>
        </p:txBody>
      </p:sp>
    </p:spTree>
    <p:extLst>
      <p:ext uri="{BB962C8B-B14F-4D97-AF65-F5344CB8AC3E}">
        <p14:creationId xmlns:p14="http://schemas.microsoft.com/office/powerpoint/2010/main" val="7083302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F54667CC-9E55-43A5-8A96-E78DAD44D399}" type="datetimeFigureOut">
              <a:rPr lang="en-IN" smtClean="0"/>
              <a:t>27-03-2025</a:t>
            </a:fld>
            <a:endParaRPr lang="en-IN"/>
          </a:p>
        </p:txBody>
      </p:sp>
      <p:sp>
        <p:nvSpPr>
          <p:cNvPr id="5" name="Footer Placeholder 4"/>
          <p:cNvSpPr>
            <a:spLocks noGrp="1"/>
          </p:cNvSpPr>
          <p:nvPr>
            <p:ph type="ftr" sz="quarter" idx="11"/>
          </p:nvPr>
        </p:nvSpPr>
        <p:spPr>
          <a:xfrm>
            <a:off x="685800" y="381001"/>
            <a:ext cx="6991492" cy="36406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A35F84FB-9256-4B94-895E-1860054F4FA9}" type="slidenum">
              <a:rPr lang="en-IN" smtClean="0"/>
              <a:t>‹#›</a:t>
            </a:fld>
            <a:endParaRPr lang="en-IN"/>
          </a:p>
        </p:txBody>
      </p:sp>
    </p:spTree>
    <p:extLst>
      <p:ext uri="{BB962C8B-B14F-4D97-AF65-F5344CB8AC3E}">
        <p14:creationId xmlns:p14="http://schemas.microsoft.com/office/powerpoint/2010/main" val="14028573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54667CC-9E55-43A5-8A96-E78DAD44D399}" type="datetimeFigureOut">
              <a:rPr lang="en-IN" smtClean="0"/>
              <a:t>27-03-2025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35F84FB-9256-4B94-895E-1860054F4FA9}" type="slidenum">
              <a:rPr lang="en-IN" smtClean="0"/>
              <a:t>‹#›</a:t>
            </a:fld>
            <a:endParaRPr lang="en-IN"/>
          </a:p>
        </p:txBody>
      </p:sp>
    </p:spTree>
    <p:extLst>
      <p:ext uri="{BB962C8B-B14F-4D97-AF65-F5344CB8AC3E}">
        <p14:creationId xmlns:p14="http://schemas.microsoft.com/office/powerpoint/2010/main" val="12596813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54667CC-9E55-43A5-8A96-E78DAD44D399}" type="datetimeFigureOut">
              <a:rPr lang="en-IN" smtClean="0"/>
              <a:t>27-03-2025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35F84FB-9256-4B94-895E-1860054F4FA9}" type="slidenum">
              <a:rPr lang="en-IN" smtClean="0"/>
              <a:t>‹#›</a:t>
            </a:fld>
            <a:endParaRPr lang="en-IN"/>
          </a:p>
        </p:txBody>
      </p:sp>
    </p:spTree>
    <p:extLst>
      <p:ext uri="{BB962C8B-B14F-4D97-AF65-F5344CB8AC3E}">
        <p14:creationId xmlns:p14="http://schemas.microsoft.com/office/powerpoint/2010/main" val="33732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54667CC-9E55-43A5-8A96-E78DAD44D399}" type="datetimeFigureOut">
              <a:rPr lang="en-IN" smtClean="0"/>
              <a:t>27-03-2025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35F84FB-9256-4B94-895E-1860054F4FA9}" type="slidenum">
              <a:rPr lang="en-IN" smtClean="0"/>
              <a:t>‹#›</a:t>
            </a:fld>
            <a:endParaRPr lang="en-IN"/>
          </a:p>
        </p:txBody>
      </p:sp>
    </p:spTree>
    <p:extLst>
      <p:ext uri="{BB962C8B-B14F-4D97-AF65-F5344CB8AC3E}">
        <p14:creationId xmlns:p14="http://schemas.microsoft.com/office/powerpoint/2010/main" val="11728842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4667CC-9E55-43A5-8A96-E78DAD44D399}" type="datetimeFigureOut">
              <a:rPr lang="en-IN" smtClean="0"/>
              <a:t>27-03-2025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35F84FB-9256-4B94-895E-1860054F4FA9}" type="slidenum">
              <a:rPr lang="en-IN" smtClean="0"/>
              <a:t>‹#›</a:t>
            </a:fld>
            <a:endParaRPr lang="en-IN"/>
          </a:p>
        </p:txBody>
      </p:sp>
    </p:spTree>
    <p:extLst>
      <p:ext uri="{BB962C8B-B14F-4D97-AF65-F5344CB8AC3E}">
        <p14:creationId xmlns:p14="http://schemas.microsoft.com/office/powerpoint/2010/main" val="21384166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54667CC-9E55-43A5-8A96-E78DAD44D399}" type="datetimeFigureOut">
              <a:rPr lang="en-IN" smtClean="0"/>
              <a:t>27-03-2025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35F84FB-9256-4B94-895E-1860054F4FA9}" type="slidenum">
              <a:rPr lang="en-IN" smtClean="0"/>
              <a:t>‹#›</a:t>
            </a:fld>
            <a:endParaRPr lang="en-IN"/>
          </a:p>
        </p:txBody>
      </p:sp>
    </p:spTree>
    <p:extLst>
      <p:ext uri="{BB962C8B-B14F-4D97-AF65-F5344CB8AC3E}">
        <p14:creationId xmlns:p14="http://schemas.microsoft.com/office/powerpoint/2010/main" val="9980786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54667CC-9E55-43A5-8A96-E78DAD44D399}" type="datetimeFigureOut">
              <a:rPr lang="en-IN" smtClean="0"/>
              <a:t>27-03-2025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35F84FB-9256-4B94-895E-1860054F4FA9}" type="slidenum">
              <a:rPr lang="en-IN" smtClean="0"/>
              <a:t>‹#›</a:t>
            </a:fld>
            <a:endParaRPr lang="en-IN"/>
          </a:p>
        </p:txBody>
      </p:sp>
    </p:spTree>
    <p:extLst>
      <p:ext uri="{BB962C8B-B14F-4D97-AF65-F5344CB8AC3E}">
        <p14:creationId xmlns:p14="http://schemas.microsoft.com/office/powerpoint/2010/main" val="19793661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F54667CC-9E55-43A5-8A96-E78DAD44D399}" type="datetimeFigureOut">
              <a:rPr lang="en-IN" smtClean="0"/>
              <a:t>27-03-2025</a:t>
            </a:fld>
            <a:endParaRPr lang="en-IN"/>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A35F84FB-9256-4B94-895E-1860054F4FA9}" type="slidenum">
              <a:rPr lang="en-IN" smtClean="0"/>
              <a:t>‹#›</a:t>
            </a:fld>
            <a:endParaRPr lang="en-IN"/>
          </a:p>
        </p:txBody>
      </p:sp>
    </p:spTree>
    <p:extLst>
      <p:ext uri="{BB962C8B-B14F-4D97-AF65-F5344CB8AC3E}">
        <p14:creationId xmlns:p14="http://schemas.microsoft.com/office/powerpoint/2010/main" val="235039620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demowebshop.tricentis.co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D91E6-2D77-8872-7045-68CFA4668F31}"/>
              </a:ext>
            </a:extLst>
          </p:cNvPr>
          <p:cNvSpPr>
            <a:spLocks noGrp="1"/>
          </p:cNvSpPr>
          <p:nvPr>
            <p:ph type="ctrTitle"/>
          </p:nvPr>
        </p:nvSpPr>
        <p:spPr>
          <a:xfrm>
            <a:off x="1371600" y="998376"/>
            <a:ext cx="9448800" cy="2230015"/>
          </a:xfrm>
        </p:spPr>
        <p:txBody>
          <a:bodyPr>
            <a:normAutofit fontScale="90000"/>
          </a:bodyPr>
          <a:lstStyle/>
          <a:p>
            <a:pPr>
              <a:lnSpc>
                <a:spcPct val="150000"/>
              </a:lnSpc>
            </a:pPr>
            <a:br>
              <a:rPr lang="en-US" b="1" dirty="0">
                <a:solidFill>
                  <a:schemeClr val="accent4">
                    <a:lumMod val="60000"/>
                    <a:lumOff val="40000"/>
                  </a:schemeClr>
                </a:solidFill>
              </a:rPr>
            </a:br>
            <a:br>
              <a:rPr lang="en-US" b="1" dirty="0">
                <a:solidFill>
                  <a:schemeClr val="accent4">
                    <a:lumMod val="60000"/>
                    <a:lumOff val="40000"/>
                  </a:schemeClr>
                </a:solidFill>
              </a:rPr>
            </a:br>
            <a:r>
              <a:rPr lang="en-US" b="1" dirty="0">
                <a:solidFill>
                  <a:schemeClr val="accent4">
                    <a:lumMod val="60000"/>
                    <a:lumOff val="40000"/>
                  </a:schemeClr>
                </a:solidFill>
              </a:rPr>
              <a:t>Demo Web-shop</a:t>
            </a:r>
            <a:br>
              <a:rPr lang="en-US" b="1" dirty="0">
                <a:solidFill>
                  <a:schemeClr val="accent4">
                    <a:lumMod val="60000"/>
                    <a:lumOff val="40000"/>
                  </a:schemeClr>
                </a:solidFill>
              </a:rPr>
            </a:br>
            <a:r>
              <a:rPr lang="en-US" sz="2200" b="1" dirty="0">
                <a:solidFill>
                  <a:srgbClr val="FF0000"/>
                </a:solidFill>
              </a:rPr>
              <a:t>Presented By: Atif Ali Khan</a:t>
            </a:r>
            <a:endParaRPr lang="en-IN" sz="2200" dirty="0">
              <a:solidFill>
                <a:srgbClr val="FF0000"/>
              </a:solidFill>
            </a:endParaRPr>
          </a:p>
        </p:txBody>
      </p:sp>
      <p:sp>
        <p:nvSpPr>
          <p:cNvPr id="3" name="Subtitle 2">
            <a:extLst>
              <a:ext uri="{FF2B5EF4-FFF2-40B4-BE49-F238E27FC236}">
                <a16:creationId xmlns:a16="http://schemas.microsoft.com/office/drawing/2014/main" id="{D3DC4BB3-BB00-2FF5-4440-94515139A376}"/>
              </a:ext>
            </a:extLst>
          </p:cNvPr>
          <p:cNvSpPr>
            <a:spLocks noGrp="1"/>
          </p:cNvSpPr>
          <p:nvPr>
            <p:ph type="subTitle" idx="1"/>
          </p:nvPr>
        </p:nvSpPr>
        <p:spPr>
          <a:xfrm>
            <a:off x="1371600" y="3629608"/>
            <a:ext cx="9448800" cy="1296955"/>
          </a:xfrm>
        </p:spPr>
        <p:txBody>
          <a:bodyPr>
            <a:normAutofit/>
          </a:bodyPr>
          <a:lstStyle/>
          <a:p>
            <a:r>
              <a:rPr lang="en-US" sz="2000" dirty="0">
                <a:solidFill>
                  <a:schemeClr val="accent6">
                    <a:lumMod val="20000"/>
                    <a:lumOff val="80000"/>
                  </a:schemeClr>
                </a:solidFill>
              </a:rPr>
              <a:t>Website URL  :  https://demowebshop.tricentis.com/</a:t>
            </a:r>
            <a:br>
              <a:rPr lang="en-US" sz="2000" dirty="0">
                <a:solidFill>
                  <a:schemeClr val="accent6">
                    <a:lumMod val="20000"/>
                    <a:lumOff val="80000"/>
                  </a:schemeClr>
                </a:solidFill>
              </a:rPr>
            </a:br>
            <a:r>
              <a:rPr lang="en-US" dirty="0">
                <a:solidFill>
                  <a:schemeClr val="accent1">
                    <a:lumMod val="60000"/>
                    <a:lumOff val="40000"/>
                  </a:schemeClr>
                </a:solidFill>
              </a:rPr>
              <a:t>G</a:t>
            </a:r>
            <a:r>
              <a:rPr lang="en-US" sz="2000" dirty="0">
                <a:solidFill>
                  <a:schemeClr val="accent1">
                    <a:lumMod val="60000"/>
                    <a:lumOff val="40000"/>
                  </a:schemeClr>
                </a:solidFill>
              </a:rPr>
              <a:t>ithub :  https://github.com/atifalikhan1946/capstone-webShop.git</a:t>
            </a:r>
            <a:endParaRPr lang="en-IN" dirty="0"/>
          </a:p>
        </p:txBody>
      </p:sp>
    </p:spTree>
    <p:extLst>
      <p:ext uri="{BB962C8B-B14F-4D97-AF65-F5344CB8AC3E}">
        <p14:creationId xmlns:p14="http://schemas.microsoft.com/office/powerpoint/2010/main" val="41922571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B1C09C-3445-9626-5C2C-FB2AD6BEC389}"/>
              </a:ext>
            </a:extLst>
          </p:cNvPr>
          <p:cNvSpPr>
            <a:spLocks noGrp="1"/>
          </p:cNvSpPr>
          <p:nvPr>
            <p:ph type="title"/>
          </p:nvPr>
        </p:nvSpPr>
        <p:spPr/>
        <p:txBody>
          <a:bodyPr/>
          <a:lstStyle/>
          <a:p>
            <a:r>
              <a:rPr lang="en-US" b="1" dirty="0"/>
              <a:t>Reporting &amp; Execution Flow</a:t>
            </a:r>
            <a:endParaRPr lang="en-IN" dirty="0"/>
          </a:p>
        </p:txBody>
      </p:sp>
      <p:sp>
        <p:nvSpPr>
          <p:cNvPr id="3" name="Content Placeholder 2">
            <a:extLst>
              <a:ext uri="{FF2B5EF4-FFF2-40B4-BE49-F238E27FC236}">
                <a16:creationId xmlns:a16="http://schemas.microsoft.com/office/drawing/2014/main" id="{25362EA4-A64F-AC98-12D0-C1BA7F6FCFCB}"/>
              </a:ext>
            </a:extLst>
          </p:cNvPr>
          <p:cNvSpPr>
            <a:spLocks noGrp="1"/>
          </p:cNvSpPr>
          <p:nvPr>
            <p:ph idx="1"/>
          </p:nvPr>
        </p:nvSpPr>
        <p:spPr/>
        <p:txBody>
          <a:bodyPr/>
          <a:lstStyle/>
          <a:p>
            <a:r>
              <a:rPr lang="en-IN" sz="2400" b="1"/>
              <a:t>Execution Reports &amp; Allure Reports</a:t>
            </a:r>
          </a:p>
          <a:p>
            <a:pPr marL="800100" lvl="1" indent="-342900" algn="just">
              <a:buFont typeface="Wingdings" panose="05000000000000000000" pitchFamily="2" charset="2"/>
              <a:buChar char="Ø"/>
            </a:pPr>
            <a:r>
              <a:rPr lang="en-IN" sz="2000"/>
              <a:t>Extent Reports: Generates detailed and customizable test reports with pass/fall status and execution time.-Allure Reports: Ensures fresh and accurate reports for each test execution. preventing stale or duplicate results.</a:t>
            </a:r>
          </a:p>
          <a:p>
            <a:endParaRPr lang="en-IN" sz="1600"/>
          </a:p>
          <a:p>
            <a:r>
              <a:rPr lang="en-US" sz="2400" b="1"/>
              <a:t>Execution Flow</a:t>
            </a:r>
          </a:p>
          <a:p>
            <a:pPr marL="800100" lvl="1" indent="-342900" algn="just">
              <a:buFont typeface="Wingdings" panose="05000000000000000000" pitchFamily="2" charset="2"/>
              <a:buChar char="Ø"/>
            </a:pPr>
            <a:r>
              <a:rPr lang="en-US" sz="2000"/>
              <a:t>Execution: Utilizes TestNG for test execution with browser configuration parameters. Tests are executed via an XML file</a:t>
            </a:r>
          </a:p>
          <a:p>
            <a:pPr marL="800100" lvl="1" indent="-342900" algn="just">
              <a:buFont typeface="Wingdings" panose="05000000000000000000" pitchFamily="2" charset="2"/>
              <a:buChar char="Ø"/>
            </a:pPr>
            <a:r>
              <a:rPr lang="en-US" sz="2000"/>
              <a:t>Reports: Post execution, reports are generated in the test-output folder. Extent Reports show test details and execution time; Allure Report is generated in the allure-results folder.</a:t>
            </a:r>
            <a:endParaRPr lang="en-IN" sz="2000" dirty="0"/>
          </a:p>
        </p:txBody>
      </p:sp>
    </p:spTree>
    <p:extLst>
      <p:ext uri="{BB962C8B-B14F-4D97-AF65-F5344CB8AC3E}">
        <p14:creationId xmlns:p14="http://schemas.microsoft.com/office/powerpoint/2010/main" val="2671016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28F50-3DBA-F96C-BA1D-9C56DA5B0C45}"/>
              </a:ext>
            </a:extLst>
          </p:cNvPr>
          <p:cNvSpPr>
            <a:spLocks noGrp="1"/>
          </p:cNvSpPr>
          <p:nvPr>
            <p:ph type="title"/>
          </p:nvPr>
        </p:nvSpPr>
        <p:spPr/>
        <p:txBody>
          <a:bodyPr/>
          <a:lstStyle/>
          <a:p>
            <a:r>
              <a:rPr lang="en-IN" dirty="0"/>
              <a:t>Allure Report</a:t>
            </a:r>
          </a:p>
        </p:txBody>
      </p:sp>
      <p:sp>
        <p:nvSpPr>
          <p:cNvPr id="3" name="Content Placeholder 2">
            <a:extLst>
              <a:ext uri="{FF2B5EF4-FFF2-40B4-BE49-F238E27FC236}">
                <a16:creationId xmlns:a16="http://schemas.microsoft.com/office/drawing/2014/main" id="{920A8B51-6357-2E01-3026-7EC24D39BEBD}"/>
              </a:ext>
            </a:extLst>
          </p:cNvPr>
          <p:cNvSpPr>
            <a:spLocks noGrp="1"/>
          </p:cNvSpPr>
          <p:nvPr>
            <p:ph idx="1"/>
          </p:nvPr>
        </p:nvSpPr>
        <p:spPr/>
        <p:txBody>
          <a:bodyPr/>
          <a:lstStyle/>
          <a:p>
            <a:endParaRPr lang="en-IN" dirty="0"/>
          </a:p>
        </p:txBody>
      </p:sp>
      <p:pic>
        <p:nvPicPr>
          <p:cNvPr id="2050" name="Picture 2">
            <a:extLst>
              <a:ext uri="{FF2B5EF4-FFF2-40B4-BE49-F238E27FC236}">
                <a16:creationId xmlns:a16="http://schemas.microsoft.com/office/drawing/2014/main" id="{55DFC05E-6DAE-688E-817D-2777A418802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968758"/>
            <a:ext cx="5798975" cy="4581329"/>
          </a:xfrm>
          <a:prstGeom prst="rect">
            <a:avLst/>
          </a:prstGeom>
          <a:noFill/>
          <a:extLst>
            <a:ext uri="{909E8E84-426E-40DD-AFC4-6F175D3DCCD1}">
              <a14:hiddenFill xmlns:a14="http://schemas.microsoft.com/office/drawing/2010/main">
                <a:solidFill>
                  <a:srgbClr val="FFFFFF"/>
                </a:solidFill>
              </a14:hiddenFill>
            </a:ext>
          </a:extLst>
        </p:spPr>
      </p:pic>
      <p:pic>
        <p:nvPicPr>
          <p:cNvPr id="2049" name="Picture 1">
            <a:extLst>
              <a:ext uri="{FF2B5EF4-FFF2-40B4-BE49-F238E27FC236}">
                <a16:creationId xmlns:a16="http://schemas.microsoft.com/office/drawing/2014/main" id="{41D065D7-CA41-5C4D-EF7B-A22C7EC2C38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18041" y="1968758"/>
            <a:ext cx="5038530" cy="4581329"/>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8CD1C697-F458-D22F-B500-C6A08A2B85CC}"/>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5" name="Rectangle 4">
            <a:extLst>
              <a:ext uri="{FF2B5EF4-FFF2-40B4-BE49-F238E27FC236}">
                <a16:creationId xmlns:a16="http://schemas.microsoft.com/office/drawing/2014/main" id="{645E62AC-5593-0BF3-36D7-969BC11BC59F}"/>
              </a:ext>
            </a:extLst>
          </p:cNvPr>
          <p:cNvSpPr>
            <a:spLocks noChangeArrowheads="1"/>
          </p:cNvSpPr>
          <p:nvPr/>
        </p:nvSpPr>
        <p:spPr bwMode="auto">
          <a:xfrm>
            <a:off x="0" y="24765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6" name="Rectangle 5">
            <a:extLst>
              <a:ext uri="{FF2B5EF4-FFF2-40B4-BE49-F238E27FC236}">
                <a16:creationId xmlns:a16="http://schemas.microsoft.com/office/drawing/2014/main" id="{E473ED2C-B1C1-6C4F-2E44-91E25BA358CF}"/>
              </a:ext>
            </a:extLst>
          </p:cNvPr>
          <p:cNvSpPr>
            <a:spLocks noChangeArrowheads="1"/>
          </p:cNvSpPr>
          <p:nvPr/>
        </p:nvSpPr>
        <p:spPr bwMode="auto">
          <a:xfrm>
            <a:off x="0" y="45497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23828791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A89993-6C2E-9F7C-148A-4A0405ED3F33}"/>
              </a:ext>
            </a:extLst>
          </p:cNvPr>
          <p:cNvSpPr>
            <a:spLocks noGrp="1"/>
          </p:cNvSpPr>
          <p:nvPr>
            <p:ph type="title"/>
          </p:nvPr>
        </p:nvSpPr>
        <p:spPr/>
        <p:txBody>
          <a:bodyPr/>
          <a:lstStyle/>
          <a:p>
            <a:r>
              <a:rPr lang="en-IN" dirty="0"/>
              <a:t>Extent Report</a:t>
            </a:r>
          </a:p>
        </p:txBody>
      </p:sp>
      <p:pic>
        <p:nvPicPr>
          <p:cNvPr id="7" name="Content Placeholder 6">
            <a:extLst>
              <a:ext uri="{FF2B5EF4-FFF2-40B4-BE49-F238E27FC236}">
                <a16:creationId xmlns:a16="http://schemas.microsoft.com/office/drawing/2014/main" id="{8EAD105A-0A0F-F27B-81CE-9536EA45420C}"/>
              </a:ext>
            </a:extLst>
          </p:cNvPr>
          <p:cNvPicPr>
            <a:picLocks noGrp="1" noChangeAspect="1"/>
          </p:cNvPicPr>
          <p:nvPr>
            <p:ph idx="1"/>
          </p:nvPr>
        </p:nvPicPr>
        <p:blipFill>
          <a:blip r:embed="rId2"/>
          <a:stretch>
            <a:fillRect/>
          </a:stretch>
        </p:blipFill>
        <p:spPr>
          <a:xfrm>
            <a:off x="1658580" y="2193925"/>
            <a:ext cx="8874839" cy="4300181"/>
          </a:xfrm>
        </p:spPr>
      </p:pic>
    </p:spTree>
    <p:extLst>
      <p:ext uri="{BB962C8B-B14F-4D97-AF65-F5344CB8AC3E}">
        <p14:creationId xmlns:p14="http://schemas.microsoft.com/office/powerpoint/2010/main" val="4484037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698E15-7C95-0489-F83A-C7C7F28836BE}"/>
              </a:ext>
            </a:extLst>
          </p:cNvPr>
          <p:cNvSpPr>
            <a:spLocks noGrp="1"/>
          </p:cNvSpPr>
          <p:nvPr>
            <p:ph type="title"/>
          </p:nvPr>
        </p:nvSpPr>
        <p:spPr/>
        <p:txBody>
          <a:bodyPr/>
          <a:lstStyle/>
          <a:p>
            <a:r>
              <a:rPr lang="en-IN" b="1" dirty="0"/>
              <a:t>Conclusion</a:t>
            </a:r>
            <a:endParaRPr lang="en-IN" dirty="0"/>
          </a:p>
        </p:txBody>
      </p:sp>
      <p:sp>
        <p:nvSpPr>
          <p:cNvPr id="3" name="Content Placeholder 2">
            <a:extLst>
              <a:ext uri="{FF2B5EF4-FFF2-40B4-BE49-F238E27FC236}">
                <a16:creationId xmlns:a16="http://schemas.microsoft.com/office/drawing/2014/main" id="{6FD279D5-152D-4E44-CD31-79A440FE4488}"/>
              </a:ext>
            </a:extLst>
          </p:cNvPr>
          <p:cNvSpPr>
            <a:spLocks noGrp="1"/>
          </p:cNvSpPr>
          <p:nvPr>
            <p:ph idx="1"/>
          </p:nvPr>
        </p:nvSpPr>
        <p:spPr>
          <a:xfrm>
            <a:off x="685800" y="2194560"/>
            <a:ext cx="10820400" cy="5825178"/>
          </a:xfrm>
        </p:spPr>
        <p:txBody>
          <a:bodyPr/>
          <a:lstStyle/>
          <a:p>
            <a:r>
              <a:rPr lang="en-IN" sz="2000" dirty="0"/>
              <a:t>The project effectively demonstrates end-to-end testing of an e-commerce platform Demo Web Shop Website, validating critical functionalities and ensuring reliability and performance through automated testing using Selenium, TestNG, and Cucumber. Combined with robust reporting mechanisms, this project showcases best practices in automation testing.</a:t>
            </a:r>
          </a:p>
          <a:p>
            <a:endParaRPr lang="en-IN" dirty="0"/>
          </a:p>
        </p:txBody>
      </p:sp>
    </p:spTree>
    <p:extLst>
      <p:ext uri="{BB962C8B-B14F-4D97-AF65-F5344CB8AC3E}">
        <p14:creationId xmlns:p14="http://schemas.microsoft.com/office/powerpoint/2010/main" val="13649426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5229E-16C1-DDCC-AB3B-BB603A272AD9}"/>
              </a:ext>
            </a:extLst>
          </p:cNvPr>
          <p:cNvSpPr>
            <a:spLocks noGrp="1"/>
          </p:cNvSpPr>
          <p:nvPr>
            <p:ph type="title"/>
          </p:nvPr>
        </p:nvSpPr>
        <p:spPr>
          <a:xfrm flipV="1">
            <a:off x="2895600" y="-899410"/>
            <a:ext cx="8610600" cy="494676"/>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00E7A58E-DAA6-DA1E-4A83-0D593ADEB509}"/>
              </a:ext>
            </a:extLst>
          </p:cNvPr>
          <p:cNvSpPr>
            <a:spLocks noGrp="1"/>
          </p:cNvSpPr>
          <p:nvPr>
            <p:ph idx="1"/>
          </p:nvPr>
        </p:nvSpPr>
        <p:spPr>
          <a:xfrm>
            <a:off x="3013022" y="2194560"/>
            <a:ext cx="8493177" cy="4024125"/>
          </a:xfrm>
        </p:spPr>
        <p:txBody>
          <a:bodyPr>
            <a:normAutofit/>
          </a:bodyPr>
          <a:lstStyle/>
          <a:p>
            <a:pPr marL="0" indent="0">
              <a:buNone/>
            </a:pPr>
            <a:r>
              <a:rPr lang="en-US" sz="9600" b="1" i="1" u="sng" dirty="0">
                <a:solidFill>
                  <a:srgbClr val="7030A0"/>
                </a:solidFill>
              </a:rPr>
              <a:t>Thank You</a:t>
            </a:r>
            <a:endParaRPr lang="en-IN" sz="9600" u="sng" dirty="0">
              <a:solidFill>
                <a:srgbClr val="7030A0"/>
              </a:solidFill>
            </a:endParaRPr>
          </a:p>
        </p:txBody>
      </p:sp>
    </p:spTree>
    <p:extLst>
      <p:ext uri="{BB962C8B-B14F-4D97-AF65-F5344CB8AC3E}">
        <p14:creationId xmlns:p14="http://schemas.microsoft.com/office/powerpoint/2010/main" val="25760803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E1119-3D3E-31B0-9069-10FBB614686F}"/>
              </a:ext>
            </a:extLst>
          </p:cNvPr>
          <p:cNvSpPr>
            <a:spLocks noGrp="1"/>
          </p:cNvSpPr>
          <p:nvPr>
            <p:ph type="title"/>
          </p:nvPr>
        </p:nvSpPr>
        <p:spPr/>
        <p:txBody>
          <a:bodyPr/>
          <a:lstStyle/>
          <a:p>
            <a:pPr algn="ctr"/>
            <a:r>
              <a:rPr lang="en-US" b="1" dirty="0"/>
              <a:t>C</a:t>
            </a:r>
            <a:r>
              <a:rPr lang="en-IN" b="1" dirty="0"/>
              <a:t>ontents</a:t>
            </a:r>
            <a:endParaRPr lang="en-IN" dirty="0"/>
          </a:p>
        </p:txBody>
      </p:sp>
      <p:sp>
        <p:nvSpPr>
          <p:cNvPr id="3" name="Content Placeholder 2">
            <a:extLst>
              <a:ext uri="{FF2B5EF4-FFF2-40B4-BE49-F238E27FC236}">
                <a16:creationId xmlns:a16="http://schemas.microsoft.com/office/drawing/2014/main" id="{B3316212-FDA3-3D23-3DC1-00C6CDD55B65}"/>
              </a:ext>
            </a:extLst>
          </p:cNvPr>
          <p:cNvSpPr>
            <a:spLocks noGrp="1"/>
          </p:cNvSpPr>
          <p:nvPr>
            <p:ph idx="1"/>
          </p:nvPr>
        </p:nvSpPr>
        <p:spPr>
          <a:xfrm>
            <a:off x="685800" y="1738860"/>
            <a:ext cx="10820400" cy="4479826"/>
          </a:xfrm>
        </p:spPr>
        <p:txBody>
          <a:bodyPr>
            <a:normAutofit fontScale="92500" lnSpcReduction="10000"/>
          </a:bodyPr>
          <a:lstStyle/>
          <a:p>
            <a:pPr marL="0" indent="0">
              <a:buNone/>
            </a:pPr>
            <a:r>
              <a:rPr lang="en-US" dirty="0"/>
              <a:t>1.Project Overview</a:t>
            </a:r>
          </a:p>
          <a:p>
            <a:pPr marL="0" indent="0">
              <a:buNone/>
            </a:pPr>
            <a:r>
              <a:rPr lang="en-US" dirty="0"/>
              <a:t>2.Website Image</a:t>
            </a:r>
          </a:p>
          <a:p>
            <a:pPr marL="0" indent="0">
              <a:buNone/>
            </a:pPr>
            <a:r>
              <a:rPr lang="en-US" dirty="0"/>
              <a:t>3. Project Objective &amp; Goals</a:t>
            </a:r>
          </a:p>
          <a:p>
            <a:pPr marL="0" indent="0">
              <a:buNone/>
            </a:pPr>
            <a:r>
              <a:rPr lang="en-US" dirty="0"/>
              <a:t>4. Tools &amp; Technologies Used</a:t>
            </a:r>
          </a:p>
          <a:p>
            <a:pPr marL="0" indent="0">
              <a:buNone/>
            </a:pPr>
            <a:r>
              <a:rPr lang="en-US" dirty="0"/>
              <a:t>5. Project Structure</a:t>
            </a:r>
          </a:p>
          <a:p>
            <a:pPr marL="0" indent="0">
              <a:buNone/>
            </a:pPr>
            <a:r>
              <a:rPr lang="en-US" dirty="0"/>
              <a:t>6. Base Class</a:t>
            </a:r>
          </a:p>
          <a:p>
            <a:pPr marL="0" indent="0">
              <a:buNone/>
            </a:pPr>
            <a:r>
              <a:rPr lang="en-US" dirty="0"/>
              <a:t>7. Utility Classes</a:t>
            </a:r>
          </a:p>
          <a:p>
            <a:pPr marL="0" indent="0">
              <a:buNone/>
            </a:pPr>
            <a:r>
              <a:rPr lang="en-US" dirty="0"/>
              <a:t>8. Test Cases Overview</a:t>
            </a:r>
          </a:p>
          <a:p>
            <a:pPr marL="0" indent="0">
              <a:buNone/>
            </a:pPr>
            <a:r>
              <a:rPr lang="en-US" dirty="0"/>
              <a:t>9. Reporting &amp; Execution Flow</a:t>
            </a:r>
          </a:p>
          <a:p>
            <a:pPr marL="0" indent="0">
              <a:buNone/>
            </a:pPr>
            <a:r>
              <a:rPr lang="en-US" dirty="0"/>
              <a:t>10.Allure Report</a:t>
            </a:r>
          </a:p>
          <a:p>
            <a:pPr marL="0" indent="0">
              <a:buNone/>
            </a:pPr>
            <a:r>
              <a:rPr lang="en-US" dirty="0"/>
              <a:t>11.Extent Report</a:t>
            </a:r>
          </a:p>
          <a:p>
            <a:pPr marL="0" indent="0">
              <a:buNone/>
            </a:pPr>
            <a:r>
              <a:rPr lang="en-US" dirty="0"/>
              <a:t>12.Conclusion</a:t>
            </a:r>
          </a:p>
          <a:p>
            <a:endParaRPr lang="en-IN" dirty="0"/>
          </a:p>
        </p:txBody>
      </p:sp>
    </p:spTree>
    <p:extLst>
      <p:ext uri="{BB962C8B-B14F-4D97-AF65-F5344CB8AC3E}">
        <p14:creationId xmlns:p14="http://schemas.microsoft.com/office/powerpoint/2010/main" val="36528388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E022E-46E3-48A0-B587-53BCA5FF8887}"/>
              </a:ext>
            </a:extLst>
          </p:cNvPr>
          <p:cNvSpPr>
            <a:spLocks noGrp="1"/>
          </p:cNvSpPr>
          <p:nvPr>
            <p:ph type="title"/>
          </p:nvPr>
        </p:nvSpPr>
        <p:spPr>
          <a:xfrm>
            <a:off x="1424066" y="764372"/>
            <a:ext cx="10082134" cy="3013149"/>
          </a:xfrm>
        </p:spPr>
        <p:txBody>
          <a:bodyPr>
            <a:normAutofit/>
          </a:bodyPr>
          <a:lstStyle/>
          <a:p>
            <a:pPr algn="ctr"/>
            <a:r>
              <a:rPr lang="en-US" sz="2800" b="1" dirty="0">
                <a:solidFill>
                  <a:srgbClr val="FF0000"/>
                </a:solidFill>
              </a:rPr>
              <a:t>Project Overview</a:t>
            </a:r>
            <a:br>
              <a:rPr lang="en-US" sz="1800" b="1" dirty="0"/>
            </a:br>
            <a:r>
              <a:rPr lang="en-US" sz="2400" b="1" dirty="0">
                <a:solidFill>
                  <a:schemeClr val="accent5"/>
                </a:solidFill>
              </a:rPr>
              <a:t>Project Name</a:t>
            </a:r>
            <a:br>
              <a:rPr lang="en-US" sz="2400" b="1" dirty="0">
                <a:solidFill>
                  <a:schemeClr val="accent5"/>
                </a:solidFill>
              </a:rPr>
            </a:br>
            <a:r>
              <a:rPr lang="en-US" sz="2400" dirty="0">
                <a:solidFill>
                  <a:schemeClr val="accent5"/>
                </a:solidFill>
              </a:rPr>
              <a:t>Demo Web Shop Automation</a:t>
            </a:r>
            <a:br>
              <a:rPr lang="en-US" sz="1800" dirty="0"/>
            </a:br>
            <a:br>
              <a:rPr lang="en-US" sz="1800" b="1" dirty="0"/>
            </a:br>
            <a:r>
              <a:rPr lang="en-US" sz="1800" b="1" dirty="0"/>
              <a:t>Project URL</a:t>
            </a:r>
            <a:br>
              <a:rPr lang="en-US" sz="1800" b="1" dirty="0"/>
            </a:br>
            <a:r>
              <a:rPr lang="en-US" sz="1800" dirty="0">
                <a:hlinkClick r:id="rId2">
                  <a:extLst>
                    <a:ext uri="{A12FA001-AC4F-418D-AE19-62706E023703}">
                      <ahyp:hlinkClr xmlns:ahyp="http://schemas.microsoft.com/office/drawing/2018/hyperlinkcolor" val="tx"/>
                    </a:ext>
                  </a:extLst>
                </a:hlinkClick>
              </a:rPr>
              <a:t>https://demowebshop.tricentis.com/</a:t>
            </a:r>
            <a:br>
              <a:rPr lang="en-US" sz="1800" dirty="0"/>
            </a:br>
            <a:endParaRPr lang="en-IN" sz="1800" dirty="0"/>
          </a:p>
        </p:txBody>
      </p:sp>
      <p:sp>
        <p:nvSpPr>
          <p:cNvPr id="3" name="Content Placeholder 2">
            <a:extLst>
              <a:ext uri="{FF2B5EF4-FFF2-40B4-BE49-F238E27FC236}">
                <a16:creationId xmlns:a16="http://schemas.microsoft.com/office/drawing/2014/main" id="{8F5CA5F6-F800-4F6E-34A2-8FE56BAACEAD}"/>
              </a:ext>
            </a:extLst>
          </p:cNvPr>
          <p:cNvSpPr>
            <a:spLocks noGrp="1"/>
          </p:cNvSpPr>
          <p:nvPr>
            <p:ph idx="1"/>
          </p:nvPr>
        </p:nvSpPr>
        <p:spPr>
          <a:xfrm>
            <a:off x="685800" y="3957403"/>
            <a:ext cx="10820400" cy="2261282"/>
          </a:xfrm>
        </p:spPr>
        <p:txBody>
          <a:bodyPr/>
          <a:lstStyle/>
          <a:p>
            <a:r>
              <a:rPr lang="en-US" sz="2000" b="1" dirty="0"/>
              <a:t>Problem Statement</a:t>
            </a:r>
          </a:p>
          <a:p>
            <a:pPr marL="742950" lvl="1" indent="-285750" algn="just">
              <a:buFont typeface="Wingdings" panose="05000000000000000000" pitchFamily="2" charset="2"/>
              <a:buChar char="Ø"/>
            </a:pPr>
            <a:r>
              <a:rPr lang="en-US" dirty="0"/>
              <a:t>This is a comprehensive e-commerce platform that allows users to log in, search products, add to cart, and filter the product. Users can edit orders and the checkout process Involves entering shipping details and payment through card. Failures in the System which can lead to significant user dissatisfaction and revenue lose so, implement automated testing for the Online Shopping site using Selenium, TestNG to ensure functionality by using POM or Page Factory.</a:t>
            </a:r>
          </a:p>
          <a:p>
            <a:endParaRPr lang="en-IN" dirty="0"/>
          </a:p>
        </p:txBody>
      </p:sp>
    </p:spTree>
    <p:extLst>
      <p:ext uri="{BB962C8B-B14F-4D97-AF65-F5344CB8AC3E}">
        <p14:creationId xmlns:p14="http://schemas.microsoft.com/office/powerpoint/2010/main" val="4622454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298F2-5596-CE62-C4E8-0AEC4D459F0A}"/>
              </a:ext>
            </a:extLst>
          </p:cNvPr>
          <p:cNvSpPr>
            <a:spLocks noGrp="1"/>
          </p:cNvSpPr>
          <p:nvPr>
            <p:ph type="title"/>
          </p:nvPr>
        </p:nvSpPr>
        <p:spPr/>
        <p:txBody>
          <a:bodyPr/>
          <a:lstStyle/>
          <a:p>
            <a:pPr algn="ctr"/>
            <a:r>
              <a:rPr lang="en-IN" dirty="0"/>
              <a:t>Website Image</a:t>
            </a:r>
          </a:p>
        </p:txBody>
      </p:sp>
      <p:pic>
        <p:nvPicPr>
          <p:cNvPr id="5" name="Content Placeholder 4">
            <a:extLst>
              <a:ext uri="{FF2B5EF4-FFF2-40B4-BE49-F238E27FC236}">
                <a16:creationId xmlns:a16="http://schemas.microsoft.com/office/drawing/2014/main" id="{4637F666-84E2-475A-3DC6-DFBFC97055A6}"/>
              </a:ext>
            </a:extLst>
          </p:cNvPr>
          <p:cNvPicPr>
            <a:picLocks noGrp="1" noChangeAspect="1"/>
          </p:cNvPicPr>
          <p:nvPr>
            <p:ph idx="1"/>
          </p:nvPr>
        </p:nvPicPr>
        <p:blipFill>
          <a:blip r:embed="rId3"/>
          <a:stretch>
            <a:fillRect/>
          </a:stretch>
        </p:blipFill>
        <p:spPr>
          <a:xfrm>
            <a:off x="1715391" y="2193925"/>
            <a:ext cx="8761217" cy="4024313"/>
          </a:xfrm>
        </p:spPr>
      </p:pic>
    </p:spTree>
    <p:extLst>
      <p:ext uri="{BB962C8B-B14F-4D97-AF65-F5344CB8AC3E}">
        <p14:creationId xmlns:p14="http://schemas.microsoft.com/office/powerpoint/2010/main" val="37750741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A443E2-E333-CE3E-8DFF-DB45597BCA5C}"/>
              </a:ext>
            </a:extLst>
          </p:cNvPr>
          <p:cNvSpPr>
            <a:spLocks noGrp="1"/>
          </p:cNvSpPr>
          <p:nvPr>
            <p:ph type="title"/>
          </p:nvPr>
        </p:nvSpPr>
        <p:spPr/>
        <p:txBody>
          <a:bodyPr/>
          <a:lstStyle/>
          <a:p>
            <a:r>
              <a:rPr lang="en-US" b="1" dirty="0"/>
              <a:t>Project Objective &amp; Goals</a:t>
            </a:r>
            <a:endParaRPr lang="en-IN" dirty="0"/>
          </a:p>
        </p:txBody>
      </p:sp>
      <p:sp>
        <p:nvSpPr>
          <p:cNvPr id="3" name="Content Placeholder 2">
            <a:extLst>
              <a:ext uri="{FF2B5EF4-FFF2-40B4-BE49-F238E27FC236}">
                <a16:creationId xmlns:a16="http://schemas.microsoft.com/office/drawing/2014/main" id="{DC6CBDEB-FA5E-8BE2-D5B1-690B7455A518}"/>
              </a:ext>
            </a:extLst>
          </p:cNvPr>
          <p:cNvSpPr>
            <a:spLocks noGrp="1"/>
          </p:cNvSpPr>
          <p:nvPr>
            <p:ph idx="1"/>
          </p:nvPr>
        </p:nvSpPr>
        <p:spPr/>
        <p:txBody>
          <a:bodyPr/>
          <a:lstStyle/>
          <a:p>
            <a:r>
              <a:rPr lang="en-US" sz="2000" b="1" dirty="0"/>
              <a:t>Objective</a:t>
            </a:r>
          </a:p>
          <a:p>
            <a:pPr marL="742950" lvl="1" indent="-285750">
              <a:buFont typeface="Wingdings" panose="05000000000000000000" pitchFamily="2" charset="2"/>
              <a:buChar char="Ø"/>
            </a:pPr>
            <a:r>
              <a:rPr lang="en-US" dirty="0"/>
              <a:t>Automate the testing of key functionalities of an e-commerce Demo Web Shop website. The automation covers UI testing to ensure correct website functions, providing a reliable user experience.</a:t>
            </a:r>
          </a:p>
          <a:p>
            <a:pPr lvl="1"/>
            <a:endParaRPr lang="en-US" dirty="0"/>
          </a:p>
          <a:p>
            <a:r>
              <a:rPr lang="en-US" sz="2000" b="1" dirty="0"/>
              <a:t>Goals</a:t>
            </a:r>
          </a:p>
          <a:p>
            <a:pPr lvl="1"/>
            <a:r>
              <a:rPr lang="en-US" dirty="0"/>
              <a:t>1.Write test cases (both positive and negative). </a:t>
            </a:r>
          </a:p>
          <a:p>
            <a:pPr lvl="1"/>
            <a:r>
              <a:rPr lang="en-US" dirty="0"/>
              <a:t>2. Automate the scenarios/test cases written using the framework mentioned. </a:t>
            </a:r>
          </a:p>
          <a:p>
            <a:pPr lvl="1"/>
            <a:r>
              <a:rPr lang="en-US" dirty="0"/>
              <a:t>3. Deliver a reliable user-friendly experience for customers</a:t>
            </a:r>
            <a:r>
              <a:rPr lang="en-US" sz="1600" dirty="0"/>
              <a:t>.</a:t>
            </a:r>
            <a:endParaRPr lang="en-US" sz="1400" dirty="0"/>
          </a:p>
          <a:p>
            <a:endParaRPr lang="en-IN" dirty="0"/>
          </a:p>
        </p:txBody>
      </p:sp>
    </p:spTree>
    <p:extLst>
      <p:ext uri="{BB962C8B-B14F-4D97-AF65-F5344CB8AC3E}">
        <p14:creationId xmlns:p14="http://schemas.microsoft.com/office/powerpoint/2010/main" val="2824421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6500E-8952-21FC-DF18-C904178FBA29}"/>
              </a:ext>
            </a:extLst>
          </p:cNvPr>
          <p:cNvSpPr>
            <a:spLocks noGrp="1"/>
          </p:cNvSpPr>
          <p:nvPr>
            <p:ph type="title"/>
          </p:nvPr>
        </p:nvSpPr>
        <p:spPr>
          <a:xfrm>
            <a:off x="685800" y="531845"/>
            <a:ext cx="10820400" cy="1525556"/>
          </a:xfrm>
        </p:spPr>
        <p:txBody>
          <a:bodyPr>
            <a:normAutofit/>
          </a:bodyPr>
          <a:lstStyle/>
          <a:p>
            <a:pPr algn="ctr">
              <a:lnSpc>
                <a:spcPct val="100000"/>
              </a:lnSpc>
            </a:pPr>
            <a:r>
              <a:rPr lang="en-US" sz="2800" b="1" dirty="0"/>
              <a:t>Tools &amp; Technologies Used</a:t>
            </a:r>
            <a:endParaRPr lang="en-IN" sz="2400" dirty="0">
              <a:solidFill>
                <a:schemeClr val="accent1">
                  <a:lumMod val="60000"/>
                  <a:lumOff val="40000"/>
                </a:schemeClr>
              </a:solidFill>
            </a:endParaRPr>
          </a:p>
        </p:txBody>
      </p:sp>
      <p:pic>
        <p:nvPicPr>
          <p:cNvPr id="6" name="Content Placeholder 5">
            <a:extLst>
              <a:ext uri="{FF2B5EF4-FFF2-40B4-BE49-F238E27FC236}">
                <a16:creationId xmlns:a16="http://schemas.microsoft.com/office/drawing/2014/main" id="{239B4E1F-3245-25C7-5672-B3EEC107D93C}"/>
              </a:ext>
            </a:extLst>
          </p:cNvPr>
          <p:cNvPicPr>
            <a:picLocks noGrp="1" noChangeAspect="1"/>
          </p:cNvPicPr>
          <p:nvPr>
            <p:ph idx="1"/>
          </p:nvPr>
        </p:nvPicPr>
        <p:blipFill>
          <a:blip r:embed="rId2"/>
          <a:stretch>
            <a:fillRect/>
          </a:stretch>
        </p:blipFill>
        <p:spPr>
          <a:xfrm>
            <a:off x="2308485" y="1948721"/>
            <a:ext cx="7180289" cy="4272197"/>
          </a:xfrm>
        </p:spPr>
      </p:pic>
    </p:spTree>
    <p:extLst>
      <p:ext uri="{BB962C8B-B14F-4D97-AF65-F5344CB8AC3E}">
        <p14:creationId xmlns:p14="http://schemas.microsoft.com/office/powerpoint/2010/main" val="36658879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57F9BA-6B16-CE92-2A5B-2D710A53CC4E}"/>
              </a:ext>
            </a:extLst>
          </p:cNvPr>
          <p:cNvSpPr>
            <a:spLocks noGrp="1"/>
          </p:cNvSpPr>
          <p:nvPr>
            <p:ph type="title"/>
          </p:nvPr>
        </p:nvSpPr>
        <p:spPr/>
        <p:txBody>
          <a:bodyPr/>
          <a:lstStyle/>
          <a:p>
            <a:r>
              <a:rPr lang="en-US" dirty="0"/>
              <a:t>Project Structure</a:t>
            </a:r>
            <a:endParaRPr lang="en-IN" dirty="0"/>
          </a:p>
        </p:txBody>
      </p:sp>
      <p:sp>
        <p:nvSpPr>
          <p:cNvPr id="3" name="Content Placeholder 2">
            <a:extLst>
              <a:ext uri="{FF2B5EF4-FFF2-40B4-BE49-F238E27FC236}">
                <a16:creationId xmlns:a16="http://schemas.microsoft.com/office/drawing/2014/main" id="{50BC171D-E999-8C7E-8C5E-358A9334078F}"/>
              </a:ext>
            </a:extLst>
          </p:cNvPr>
          <p:cNvSpPr>
            <a:spLocks noGrp="1"/>
          </p:cNvSpPr>
          <p:nvPr>
            <p:ph idx="1"/>
          </p:nvPr>
        </p:nvSpPr>
        <p:spPr>
          <a:xfrm>
            <a:off x="685800" y="1633928"/>
            <a:ext cx="10820400" cy="4584757"/>
          </a:xfrm>
        </p:spPr>
        <p:txBody>
          <a:bodyPr>
            <a:normAutofit/>
          </a:bodyPr>
          <a:lstStyle/>
          <a:p>
            <a:pPr marL="0" indent="0">
              <a:buNone/>
            </a:pPr>
            <a:endParaRPr lang="en-IN" sz="3200" b="1" dirty="0"/>
          </a:p>
          <a:p>
            <a:r>
              <a:rPr lang="en-IN" b="1" dirty="0" err="1"/>
              <a:t>src</a:t>
            </a:r>
            <a:r>
              <a:rPr lang="en-IN" b="1" dirty="0"/>
              <a:t>/test/java</a:t>
            </a:r>
          </a:p>
          <a:p>
            <a:r>
              <a:rPr lang="en-IN" dirty="0"/>
              <a:t>	-base: Base class for WebDriver initialization</a:t>
            </a:r>
          </a:p>
          <a:p>
            <a:r>
              <a:rPr lang="en-IN" dirty="0"/>
              <a:t>	-features: Cucumber feature files</a:t>
            </a:r>
          </a:p>
          <a:p>
            <a:r>
              <a:rPr lang="en-IN" dirty="0"/>
              <a:t>	-</a:t>
            </a:r>
            <a:r>
              <a:rPr lang="en-IN" dirty="0" err="1"/>
              <a:t>stepdef</a:t>
            </a:r>
            <a:r>
              <a:rPr lang="en-IN" dirty="0"/>
              <a:t>: Cucumber step definitions</a:t>
            </a:r>
          </a:p>
          <a:p>
            <a:r>
              <a:rPr lang="en-IN" dirty="0"/>
              <a:t>	-</a:t>
            </a:r>
            <a:r>
              <a:rPr lang="en-IN" dirty="0" err="1"/>
              <a:t>myrunner</a:t>
            </a:r>
            <a:r>
              <a:rPr lang="en-IN" dirty="0"/>
              <a:t>: Cucumber runner for executing tests</a:t>
            </a:r>
          </a:p>
          <a:p>
            <a:r>
              <a:rPr lang="en-IN" dirty="0"/>
              <a:t>	-pages: Page Object Model (POM) classes for </a:t>
            </a:r>
            <a:r>
              <a:rPr lang="en-IN" dirty="0" err="1"/>
              <a:t>Ul</a:t>
            </a:r>
            <a:r>
              <a:rPr lang="en-IN" dirty="0"/>
              <a:t> Interactions</a:t>
            </a:r>
          </a:p>
          <a:p>
            <a:r>
              <a:rPr lang="en-IN" dirty="0"/>
              <a:t>	-testcases: Test classes for different scenarios</a:t>
            </a:r>
          </a:p>
          <a:p>
            <a:r>
              <a:rPr lang="en-IN" dirty="0"/>
              <a:t>	-utility: Utility classes (Excel reader, Extent Report generator)</a:t>
            </a:r>
          </a:p>
          <a:p>
            <a:pPr marL="0" indent="0">
              <a:buNone/>
            </a:pPr>
            <a:r>
              <a:rPr lang="en-IN" dirty="0"/>
              <a:t>	</a:t>
            </a:r>
          </a:p>
        </p:txBody>
      </p:sp>
    </p:spTree>
    <p:extLst>
      <p:ext uri="{BB962C8B-B14F-4D97-AF65-F5344CB8AC3E}">
        <p14:creationId xmlns:p14="http://schemas.microsoft.com/office/powerpoint/2010/main" val="5644899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96381B-EEAF-DD77-B4C5-FCDDD7D62DBA}"/>
              </a:ext>
            </a:extLst>
          </p:cNvPr>
          <p:cNvSpPr>
            <a:spLocks noGrp="1"/>
          </p:cNvSpPr>
          <p:nvPr>
            <p:ph type="title"/>
          </p:nvPr>
        </p:nvSpPr>
        <p:spPr/>
        <p:txBody>
          <a:bodyPr/>
          <a:lstStyle/>
          <a:p>
            <a:r>
              <a:rPr lang="en-US" b="1" dirty="0"/>
              <a:t>Test Cases Overview</a:t>
            </a:r>
            <a:endParaRPr lang="en-IN" dirty="0"/>
          </a:p>
        </p:txBody>
      </p:sp>
      <p:sp>
        <p:nvSpPr>
          <p:cNvPr id="3" name="Content Placeholder 2">
            <a:extLst>
              <a:ext uri="{FF2B5EF4-FFF2-40B4-BE49-F238E27FC236}">
                <a16:creationId xmlns:a16="http://schemas.microsoft.com/office/drawing/2014/main" id="{A7716808-B5BA-21ED-7A01-DF1D2D241587}"/>
              </a:ext>
            </a:extLst>
          </p:cNvPr>
          <p:cNvSpPr>
            <a:spLocks noGrp="1"/>
          </p:cNvSpPr>
          <p:nvPr>
            <p:ph idx="1"/>
          </p:nvPr>
        </p:nvSpPr>
        <p:spPr/>
        <p:txBody>
          <a:bodyPr>
            <a:normAutofit lnSpcReduction="10000"/>
          </a:bodyPr>
          <a:lstStyle/>
          <a:p>
            <a:r>
              <a:rPr lang="en-IN" sz="2000" b="1" dirty="0"/>
              <a:t>User Registration Test</a:t>
            </a:r>
          </a:p>
          <a:p>
            <a:pPr marL="742950" lvl="1" indent="-285750" algn="just">
              <a:buFont typeface="Wingdings" panose="05000000000000000000" pitchFamily="2" charset="2"/>
              <a:buChar char="Ø"/>
            </a:pPr>
            <a:r>
              <a:rPr lang="en-IN" dirty="0"/>
              <a:t>Automates the registration process using Selenium WebDriver, testing, and Page Object Model, Steps include reading properties file, launching the browser, registering a user, logging execution status, and closing the browser.</a:t>
            </a:r>
          </a:p>
          <a:p>
            <a:r>
              <a:rPr lang="en-IN" sz="2000" b="1" dirty="0"/>
              <a:t>User Login Test (Valid Credentials)</a:t>
            </a:r>
          </a:p>
          <a:p>
            <a:pPr marL="742950" lvl="1" indent="-285750" algn="just">
              <a:buFont typeface="Wingdings" panose="05000000000000000000" pitchFamily="2" charset="2"/>
              <a:buChar char="Ø"/>
            </a:pPr>
            <a:r>
              <a:rPr lang="en-IN" dirty="0"/>
              <a:t>Automates the login process with valid credentials. Steps include reading properties file, launching the browser, login actions, validating and logging test status, and closing the browser.</a:t>
            </a:r>
          </a:p>
          <a:p>
            <a:r>
              <a:rPr lang="en-IN" sz="2000" b="1" dirty="0"/>
              <a:t>User Login Test (Invalid Credentials)</a:t>
            </a:r>
          </a:p>
          <a:p>
            <a:pPr marL="742950" lvl="1" indent="-285750" algn="just">
              <a:buFont typeface="Wingdings" panose="05000000000000000000" pitchFamily="2" charset="2"/>
              <a:buChar char="Ø"/>
            </a:pPr>
            <a:r>
              <a:rPr lang="en-IN" dirty="0"/>
              <a:t>Automates login test case for invalid credentials using a data from Excel Sheet  This Includes steps for opening the browser, navigating to the URL, entering credentials. and verifying the error message. Uses Extent Reports for logging test data and results.</a:t>
            </a:r>
          </a:p>
          <a:p>
            <a:endParaRPr lang="en-IN" dirty="0"/>
          </a:p>
        </p:txBody>
      </p:sp>
    </p:spTree>
    <p:extLst>
      <p:ext uri="{BB962C8B-B14F-4D97-AF65-F5344CB8AC3E}">
        <p14:creationId xmlns:p14="http://schemas.microsoft.com/office/powerpoint/2010/main" val="33996086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784F4E-B5DA-9862-EA13-9EED5554C2DD}"/>
              </a:ext>
            </a:extLst>
          </p:cNvPr>
          <p:cNvSpPr>
            <a:spLocks noGrp="1"/>
          </p:cNvSpPr>
          <p:nvPr>
            <p:ph type="title"/>
          </p:nvPr>
        </p:nvSpPr>
        <p:spPr>
          <a:xfrm>
            <a:off x="2895600" y="-1379095"/>
            <a:ext cx="8610600" cy="1184223"/>
          </a:xfrm>
        </p:spPr>
        <p:txBody>
          <a:bodyPr/>
          <a:lstStyle/>
          <a:p>
            <a:endParaRPr lang="en-IN" dirty="0"/>
          </a:p>
        </p:txBody>
      </p:sp>
      <p:sp>
        <p:nvSpPr>
          <p:cNvPr id="3" name="Content Placeholder 2">
            <a:extLst>
              <a:ext uri="{FF2B5EF4-FFF2-40B4-BE49-F238E27FC236}">
                <a16:creationId xmlns:a16="http://schemas.microsoft.com/office/drawing/2014/main" id="{14A107AD-2829-8962-5F5B-8405802EAE9A}"/>
              </a:ext>
            </a:extLst>
          </p:cNvPr>
          <p:cNvSpPr>
            <a:spLocks noGrp="1"/>
          </p:cNvSpPr>
          <p:nvPr>
            <p:ph idx="1"/>
          </p:nvPr>
        </p:nvSpPr>
        <p:spPr>
          <a:xfrm>
            <a:off x="685800" y="269824"/>
            <a:ext cx="10820400" cy="6880484"/>
          </a:xfrm>
        </p:spPr>
        <p:txBody>
          <a:bodyPr>
            <a:normAutofit lnSpcReduction="10000"/>
          </a:bodyPr>
          <a:lstStyle/>
          <a:p>
            <a:r>
              <a:rPr lang="en-IN" sz="2000" b="1" dirty="0"/>
              <a:t>Search and Add to Cart</a:t>
            </a:r>
          </a:p>
          <a:p>
            <a:pPr marL="742950" lvl="1" indent="-285750" algn="just">
              <a:buFont typeface="Wingdings" panose="05000000000000000000" pitchFamily="2" charset="2"/>
              <a:buChar char="Ø"/>
            </a:pPr>
            <a:r>
              <a:rPr lang="en-IN" dirty="0"/>
              <a:t>Automates searching for a product and adding it to the cart. Includes product search, filtering, adding to cart, scrolling down using JavascriptExecutor, and capturing a screenshot.</a:t>
            </a:r>
          </a:p>
          <a:p>
            <a:r>
              <a:rPr lang="en-IN" sz="2000" b="1" dirty="0"/>
              <a:t>Adding Multiple Products to Cart</a:t>
            </a:r>
          </a:p>
          <a:p>
            <a:pPr marL="742950" lvl="1" indent="-285750" algn="just">
              <a:buFont typeface="Wingdings" panose="05000000000000000000" pitchFamily="2" charset="2"/>
              <a:buChar char="Ø"/>
            </a:pPr>
            <a:r>
              <a:rPr lang="en-IN" dirty="0"/>
              <a:t>The AddToCartjewelryTest.java file automates adding multiple products to the cart. Includes product selection, filtering, adding two products to the cart, validation, and reporting.</a:t>
            </a:r>
          </a:p>
          <a:p>
            <a:r>
              <a:rPr lang="en-IN" sz="2000" b="1" dirty="0"/>
              <a:t>Validating Successful Purchase (Checkout)</a:t>
            </a:r>
          </a:p>
          <a:p>
            <a:pPr marL="742950" lvl="1" indent="-285750" algn="just">
              <a:buFont typeface="Wingdings" panose="05000000000000000000" pitchFamily="2" charset="2"/>
              <a:buChar char="Ø"/>
            </a:pPr>
            <a:r>
              <a:rPr lang="en-IN" dirty="0"/>
              <a:t>Automates the checkout process including adding a product to the cart. applying coupons, selecting shipping details, and order confirmation. Steps Include file reading, browser launch and login, product selection, entering billing and shipping details, and confirming the order.</a:t>
            </a:r>
          </a:p>
          <a:p>
            <a:r>
              <a:rPr lang="en-IN" sz="2000" b="1" dirty="0"/>
              <a:t>Update and Remove Product from Cart</a:t>
            </a:r>
          </a:p>
          <a:p>
            <a:pPr marL="800100" lvl="1" indent="-342900" algn="just">
              <a:buFont typeface="Wingdings" panose="05000000000000000000" pitchFamily="2" charset="2"/>
              <a:buChar char="Ø"/>
            </a:pPr>
            <a:r>
              <a:rPr lang="en-IN" sz="2000" dirty="0"/>
              <a:t>Automates update and removal of products in the cart using BDD-Cucumber. Includes feature definition, step definition implementation, test execution. and reporting.</a:t>
            </a:r>
          </a:p>
          <a:p>
            <a:pPr lvl="1"/>
            <a:endParaRPr lang="en-IN" sz="1600" dirty="0"/>
          </a:p>
          <a:p>
            <a:r>
              <a:rPr lang="en-IN" sz="2000" b="1" dirty="0"/>
              <a:t>Logging out after Valid Login</a:t>
            </a:r>
          </a:p>
          <a:p>
            <a:pPr marL="800100" lvl="1" indent="-342900" algn="just">
              <a:buFont typeface="Wingdings" panose="05000000000000000000" pitchFamily="2" charset="2"/>
              <a:buChar char="Ø"/>
            </a:pPr>
            <a:r>
              <a:rPr lang="en-IN" sz="2000" dirty="0"/>
              <a:t>Automates the logout functionality post successful login. Includes steps for loading URL, launching browser, logging in with valid credentials, performing logout, and capturing screenshots.</a:t>
            </a:r>
          </a:p>
          <a:p>
            <a:pPr marL="742950" lvl="1" indent="-285750" algn="just">
              <a:buFont typeface="Wingdings" panose="05000000000000000000" pitchFamily="2" charset="2"/>
              <a:buChar char="Ø"/>
            </a:pPr>
            <a:endParaRPr lang="en-IN" dirty="0"/>
          </a:p>
          <a:p>
            <a:endParaRPr lang="en-IN" dirty="0"/>
          </a:p>
        </p:txBody>
      </p:sp>
    </p:spTree>
    <p:extLst>
      <p:ext uri="{BB962C8B-B14F-4D97-AF65-F5344CB8AC3E}">
        <p14:creationId xmlns:p14="http://schemas.microsoft.com/office/powerpoint/2010/main" val="1396072709"/>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TM04033937[[fn=Vapor Trail]]</Template>
  <TotalTime>277</TotalTime>
  <Words>836</Words>
  <Application>Microsoft Office PowerPoint</Application>
  <PresentationFormat>Widescreen</PresentationFormat>
  <Paragraphs>70</Paragraphs>
  <Slides>14</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Century Gothic</vt:lpstr>
      <vt:lpstr>Wingdings</vt:lpstr>
      <vt:lpstr>Vapor Trail</vt:lpstr>
      <vt:lpstr>  Demo Web-shop Presented By: Atif Ali Khan</vt:lpstr>
      <vt:lpstr>Contents</vt:lpstr>
      <vt:lpstr>Project Overview Project Name Demo Web Shop Automation  Project URL https://demowebshop.tricentis.com/ </vt:lpstr>
      <vt:lpstr>Website Image</vt:lpstr>
      <vt:lpstr>Project Objective &amp; Goals</vt:lpstr>
      <vt:lpstr>Tools &amp; Technologies Used</vt:lpstr>
      <vt:lpstr>Project Structure</vt:lpstr>
      <vt:lpstr>Test Cases Overview</vt:lpstr>
      <vt:lpstr>PowerPoint Presentation</vt:lpstr>
      <vt:lpstr>Reporting &amp; Execution Flow</vt:lpstr>
      <vt:lpstr>Allure Report</vt:lpstr>
      <vt:lpstr>Extent Report</vt:lpstr>
      <vt:lpstr>Conclusion</vt:lpstr>
      <vt:lpstr>PowerPoint Presentation</vt:lpstr>
    </vt:vector>
  </TitlesOfParts>
  <Company>Grizli777</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Atif Ali Khan</dc:creator>
  <cp:lastModifiedBy>Atif Ali Khan</cp:lastModifiedBy>
  <cp:revision>1</cp:revision>
  <dcterms:created xsi:type="dcterms:W3CDTF">2025-03-27T15:04:06Z</dcterms:created>
  <dcterms:modified xsi:type="dcterms:W3CDTF">2025-03-27T19:41:26Z</dcterms:modified>
</cp:coreProperties>
</file>