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tifameraj09/travel-agent-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AICTE &amp; IBM PROJECT</a:t>
            </a:r>
          </a:p>
        </p:txBody>
      </p:sp>
      <p:sp>
        <p:nvSpPr>
          <p:cNvPr id="4" name="TextBox 3"/>
          <p:cNvSpPr txBox="1"/>
          <p:nvPr/>
        </p:nvSpPr>
        <p:spPr>
          <a:xfrm>
            <a:off x="2596321" y="3937141"/>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Student name : Atifa Meraj</a:t>
            </a:r>
          </a:p>
          <a:p>
            <a:r>
              <a:rPr lang="en-US" sz="2000" b="1" dirty="0">
                <a:solidFill>
                  <a:schemeClr val="accent1">
                    <a:lumMod val="75000"/>
                  </a:schemeClr>
                </a:solidFill>
                <a:latin typeface="Arial"/>
                <a:cs typeface="Arial"/>
              </a:rPr>
              <a:t>College Name : K.N.I.T., Sultanpur</a:t>
            </a:r>
          </a:p>
          <a:p>
            <a:r>
              <a:rPr lang="en-US" sz="2000" b="1" dirty="0">
                <a:solidFill>
                  <a:schemeClr val="accent1">
                    <a:lumMod val="75000"/>
                  </a:schemeClr>
                </a:solidFill>
                <a:latin typeface="Arial"/>
                <a:cs typeface="Arial"/>
              </a:rPr>
              <a:t>Department     : Electronics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9" name="Picture 8" descr="A screenshot of a computer&#10;&#10;AI-generated content may be incorrect.">
            <a:extLst>
              <a:ext uri="{FF2B5EF4-FFF2-40B4-BE49-F238E27FC236}">
                <a16:creationId xmlns:a16="http://schemas.microsoft.com/office/drawing/2014/main" id="{2C40D6B2-8808-0F18-83F9-C4907DCC79C2}"/>
              </a:ext>
            </a:extLst>
          </p:cNvPr>
          <p:cNvPicPr>
            <a:picLocks noChangeAspect="1"/>
          </p:cNvPicPr>
          <p:nvPr/>
        </p:nvPicPr>
        <p:blipFill>
          <a:blip r:embed="rId2"/>
          <a:stretch>
            <a:fillRect/>
          </a:stretch>
        </p:blipFill>
        <p:spPr>
          <a:xfrm>
            <a:off x="2806674" y="822960"/>
            <a:ext cx="8186446" cy="5332884"/>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594199" y="5687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82CC3D2A-DEF7-6D3A-1AEE-BF991C2E2972}"/>
              </a:ext>
            </a:extLst>
          </p:cNvPr>
          <p:cNvPicPr>
            <a:picLocks noChangeAspect="1"/>
          </p:cNvPicPr>
          <p:nvPr/>
        </p:nvPicPr>
        <p:blipFill>
          <a:blip r:embed="rId2"/>
          <a:stretch>
            <a:fillRect/>
          </a:stretch>
        </p:blipFill>
        <p:spPr>
          <a:xfrm>
            <a:off x="1422514" y="1313082"/>
            <a:ext cx="9346971" cy="484276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Travel Planner Agent simplifies complex travel planning through AI and real-time data.</a:t>
            </a:r>
          </a:p>
          <a:p>
            <a:pPr marL="305435" indent="-305435"/>
            <a:r>
              <a:rPr lang="en-US" sz="2800" dirty="0"/>
              <a:t>It offers a highly personalized experience based on user preferences, budget, and travel goals.</a:t>
            </a:r>
          </a:p>
          <a:p>
            <a:pPr marL="305435" indent="-305435"/>
            <a:r>
              <a:rPr lang="en-IN" sz="2800" dirty="0">
                <a:solidFill>
                  <a:srgbClr val="404040"/>
                </a:solidFill>
                <a:latin typeface="Calibri"/>
                <a:ea typeface="Calibri"/>
                <a:cs typeface="Calibri"/>
              </a:rPr>
              <a:t> </a:t>
            </a:r>
            <a:r>
              <a:rPr lang="en-US" sz="2800" dirty="0"/>
              <a:t>Suitable for a wide range of users—from solo travelers to corporate teams.</a:t>
            </a:r>
          </a:p>
          <a:p>
            <a:pPr marL="305435" indent="-305435"/>
            <a:r>
              <a:rPr lang="en-US" sz="2800" dirty="0"/>
              <a:t>Transforms traditional trip planning into an efficient, enjoyable, and intelligent process.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Voice Assistant Integration</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Multi-Language Support</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Real-Time Collaboration Features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Predictive Planning </a:t>
            </a:r>
          </a:p>
          <a:p>
            <a:pPr marL="305435" indent="-305435"/>
            <a:r>
              <a:rPr lang="en-IN" sz="2800" dirty="0"/>
              <a:t>Emergency Assistance </a:t>
            </a:r>
          </a:p>
          <a:p>
            <a:pPr marL="305435" indent="-305435"/>
            <a:r>
              <a:rPr lang="en-US" sz="2800" b="1" dirty="0"/>
              <a:t>AI-Powered Expense Tracking &amp; Budget Optimization</a:t>
            </a:r>
            <a:br>
              <a:rPr lang="en-US" sz="2800" dirty="0"/>
            </a:b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F79CCA50-3DA3-EB51-34D5-F8A23C3BA913}"/>
              </a:ext>
            </a:extLst>
          </p:cNvPr>
          <p:cNvPicPr>
            <a:picLocks noGrp="1" noChangeAspect="1"/>
          </p:cNvPicPr>
          <p:nvPr>
            <p:ph idx="1"/>
          </p:nvPr>
        </p:nvPicPr>
        <p:blipFill>
          <a:blip r:embed="rId2"/>
          <a:stretch>
            <a:fillRect/>
          </a:stretch>
        </p:blipFill>
        <p:spPr>
          <a:xfrm>
            <a:off x="2815013" y="1301750"/>
            <a:ext cx="6561973"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ertificate with a yellow and black text&#10;&#10;AI-generated content may be incorrect.">
            <a:extLst>
              <a:ext uri="{FF2B5EF4-FFF2-40B4-BE49-F238E27FC236}">
                <a16:creationId xmlns:a16="http://schemas.microsoft.com/office/drawing/2014/main" id="{FA59FFC9-FF04-4F24-8852-DD543D24F9A9}"/>
              </a:ext>
            </a:extLst>
          </p:cNvPr>
          <p:cNvPicPr>
            <a:picLocks noChangeAspect="1"/>
          </p:cNvPicPr>
          <p:nvPr/>
        </p:nvPicPr>
        <p:blipFill>
          <a:blip r:embed="rId2"/>
          <a:stretch>
            <a:fillRect/>
          </a:stretch>
        </p:blipFill>
        <p:spPr>
          <a:xfrm>
            <a:off x="2113280" y="869194"/>
            <a:ext cx="8321040" cy="511961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Click here for the </a:t>
            </a:r>
            <a:r>
              <a:rPr lang="en-IN" dirty="0" err="1"/>
              <a:t>github</a:t>
            </a:r>
            <a:r>
              <a:rPr lang="en-IN" dirty="0"/>
              <a:t> link: </a:t>
            </a:r>
            <a:r>
              <a:rPr lang="en-IN" dirty="0">
                <a:hlinkClick r:id="rId2"/>
              </a:rPr>
              <a:t>travel-agent-ai</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 </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Our Travel Planner Agent stands out with its intelligent, real-time capabilities that transform travel planning into a smooth, personalized experience. By leveraging IBM Cloud Lite and AI models like IBM Granite, the agent dynamically adapts to user preferences, budget, and schedule changes. It offers smart itinerary generation, live updates, booking automation, and local recommendations—all in one platform.</a:t>
            </a:r>
          </a:p>
          <a:p>
            <a:pPr marL="0" indent="0">
              <a:buNone/>
            </a:pPr>
            <a:r>
              <a:rPr lang="en-IN" sz="2800" dirty="0">
                <a:solidFill>
                  <a:srgbClr val="0F0F0F"/>
                </a:solidFill>
                <a:latin typeface="Calibri"/>
                <a:ea typeface="Calibri"/>
                <a:cs typeface="Calibri"/>
              </a:rPr>
              <a:t>Unique features:</a:t>
            </a:r>
          </a:p>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AI-driven personalized travel planning based on user preferences and budget.</a:t>
            </a:r>
          </a:p>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Real-time itinerary updates using live weather, traffic, and transport data.</a:t>
            </a:r>
          </a:p>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Unified platform combining maps, bookings, guides, and alerts.</a:t>
            </a:r>
          </a:p>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Seamless integration of IBM Granite and IBM Cloud Lite for scalable AI.</a:t>
            </a:r>
          </a:p>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Goal-based trip suggestions like adventure, relaxation, or budget travel.</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t>Travel Enthusiasts &amp; Bloggers</a:t>
            </a:r>
          </a:p>
          <a:p>
            <a:pPr marL="305435" indent="-305435"/>
            <a:r>
              <a:rPr lang="en-IN" sz="2800" dirty="0"/>
              <a:t>Families</a:t>
            </a:r>
          </a:p>
          <a:p>
            <a:pPr marL="305435" indent="-305435"/>
            <a:r>
              <a:rPr lang="en-IN" sz="2800" dirty="0"/>
              <a:t>Event Planners &amp; Corporate Teams</a:t>
            </a:r>
          </a:p>
          <a:p>
            <a:pPr marL="305435" indent="-305435"/>
            <a:r>
              <a:rPr lang="en-IN" sz="2800" dirty="0"/>
              <a:t>Business Travelers</a:t>
            </a:r>
          </a:p>
          <a:p>
            <a:pPr marL="305435" indent="-305435"/>
            <a:r>
              <a:rPr lang="en-IN" sz="2800" dirty="0"/>
              <a:t>Students &amp; Backpackers</a:t>
            </a:r>
          </a:p>
          <a:p>
            <a:pPr marL="305435" indent="-305435"/>
            <a:r>
              <a:rPr lang="en-IN" sz="2800" dirty="0"/>
              <a:t>Elderly or Assisted Travelers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49C5936B-478D-86A0-7994-41D85157C7CD}"/>
              </a:ext>
            </a:extLst>
          </p:cNvPr>
          <p:cNvPicPr>
            <a:picLocks noChangeAspect="1"/>
          </p:cNvPicPr>
          <p:nvPr/>
        </p:nvPicPr>
        <p:blipFill>
          <a:blip r:embed="rId2"/>
          <a:stretch>
            <a:fillRect/>
          </a:stretch>
        </p:blipFill>
        <p:spPr>
          <a:xfrm>
            <a:off x="2946724" y="1047750"/>
            <a:ext cx="6508102" cy="535574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descr="A screenshot of a computer&#10;&#10;AI-generated content may be incorrect.">
            <a:extLst>
              <a:ext uri="{FF2B5EF4-FFF2-40B4-BE49-F238E27FC236}">
                <a16:creationId xmlns:a16="http://schemas.microsoft.com/office/drawing/2014/main" id="{A7942CDA-1E15-FE6E-163B-65ED373CA3AA}"/>
              </a:ext>
            </a:extLst>
          </p:cNvPr>
          <p:cNvPicPr>
            <a:picLocks noGrp="1" noChangeAspect="1"/>
          </p:cNvPicPr>
          <p:nvPr>
            <p:ph idx="1"/>
          </p:nvPr>
        </p:nvPicPr>
        <p:blipFill>
          <a:blip r:embed="rId2"/>
          <a:stretch>
            <a:fillRect/>
          </a:stretch>
        </p:blipFill>
        <p:spPr>
          <a:xfrm>
            <a:off x="2499360" y="1232452"/>
            <a:ext cx="7284720" cy="5229308"/>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http://www.w3.org/XML/1998/namespace"/>
    <ds:schemaRef ds:uri="http://schemas.microsoft.com/office/infopath/2007/PartnerControls"/>
    <ds:schemaRef ds:uri="http://schemas.microsoft.com/office/2006/metadata/properties"/>
    <ds:schemaRef ds:uri="fadb41d3-f9cb-40fb-903c-8cacaba95bb5"/>
    <ds:schemaRef ds:uri="http://schemas.openxmlformats.org/package/2006/metadata/core-properties"/>
    <ds:schemaRef ds:uri="http://schemas.microsoft.com/office/2006/documentManagement/types"/>
    <ds:schemaRef ds:uri="b30265f8-c5e2-4918-b4a1-b977299ca3e2"/>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1847</TotalTime>
  <Words>453</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Atifa Meraj</cp:lastModifiedBy>
  <cp:revision>150</cp:revision>
  <dcterms:created xsi:type="dcterms:W3CDTF">2021-05-26T16:50:10Z</dcterms:created>
  <dcterms:modified xsi:type="dcterms:W3CDTF">2025-08-03T16:10:54Z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