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22/04/2024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22/04/2024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smtClean="0"/>
              <a:t>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We have trained the </a:t>
            </a:r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Machine Learning Model with Logistic Regression Algorithm </a:t>
            </a:r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</a:p>
          <a:p>
            <a:r>
              <a:rPr lang="en-US" sz="1800" dirty="0" smtClean="0"/>
              <a:t>ACCURACY</a:t>
            </a:r>
            <a:r>
              <a:rPr lang="en-US" sz="1800" dirty="0"/>
              <a:t>: </a:t>
            </a:r>
            <a:r>
              <a:rPr lang="en-US" sz="1800" dirty="0" smtClean="0"/>
              <a:t>85.2 </a:t>
            </a:r>
            <a:endParaRPr lang="en-US" sz="1800" dirty="0" smtClean="0"/>
          </a:p>
          <a:p>
            <a:r>
              <a:rPr lang="en-US" sz="1800" dirty="0" smtClean="0"/>
              <a:t>AUC </a:t>
            </a:r>
            <a:r>
              <a:rPr lang="en-US" sz="1800" dirty="0"/>
              <a:t>score: </a:t>
            </a:r>
            <a:r>
              <a:rPr lang="en-US" sz="1800" dirty="0" smtClean="0"/>
              <a:t>0.5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t</a:t>
            </a:r>
            <a:r>
              <a:rPr lang="en-US" sz="1800" b="0" dirty="0" err="1" smtClean="0"/>
              <a:t>rip_type</a:t>
            </a:r>
            <a:endParaRPr lang="en-US" sz="18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 smtClean="0"/>
              <a:t>length_of_stay</a:t>
            </a:r>
            <a:endParaRPr lang="en-US" sz="1800" b="0" dirty="0" smtClean="0"/>
          </a:p>
          <a:p>
            <a:r>
              <a:rPr lang="en-US" sz="1800" b="0" dirty="0" smtClean="0"/>
              <a:t>are </a:t>
            </a:r>
            <a:r>
              <a:rPr lang="en-US" sz="1800" b="0" dirty="0"/>
              <a:t>the top 5 features which </a:t>
            </a:r>
            <a:r>
              <a:rPr lang="en-US" sz="1800" b="0" dirty="0" smtClean="0"/>
              <a:t>influence </a:t>
            </a:r>
          </a:p>
          <a:p>
            <a:r>
              <a:rPr lang="en-US" sz="1800" b="0" dirty="0" smtClean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69" y="2043028"/>
            <a:ext cx="6175399" cy="400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56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AC</cp:lastModifiedBy>
  <cp:revision>16</cp:revision>
  <cp:lastPrinted>2022-06-09T07:44:13Z</cp:lastPrinted>
  <dcterms:created xsi:type="dcterms:W3CDTF">2022-02-22T07:39:05Z</dcterms:created>
  <dcterms:modified xsi:type="dcterms:W3CDTF">2024-04-22T10:00:41Z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