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5" r:id="rId8"/>
    <p:sldId id="261"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Fortress </a:t>
            </a:r>
            <a:endParaRPr lang="en-US" dirty="0"/>
          </a:p>
        </p:txBody>
      </p:sp>
      <p:sp>
        <p:nvSpPr>
          <p:cNvPr id="3" name="Subtitle 2"/>
          <p:cNvSpPr>
            <a:spLocks noGrp="1"/>
          </p:cNvSpPr>
          <p:nvPr>
            <p:ph type="subTitle" idx="1"/>
          </p:nvPr>
        </p:nvSpPr>
        <p:spPr/>
        <p:txBody>
          <a:bodyPr/>
          <a:lstStyle/>
          <a:p>
            <a:r>
              <a:rPr lang="en-US" dirty="0"/>
              <a:t>Crafting an Invincible Honeypot Network with Discord Alerts</a:t>
            </a:r>
          </a:p>
        </p:txBody>
      </p:sp>
    </p:spTree>
    <p:extLst>
      <p:ext uri="{BB962C8B-B14F-4D97-AF65-F5344CB8AC3E}">
        <p14:creationId xmlns:p14="http://schemas.microsoft.com/office/powerpoint/2010/main" val="408194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Enhancing Security</a:t>
            </a:r>
          </a:p>
        </p:txBody>
      </p:sp>
      <p:sp>
        <p:nvSpPr>
          <p:cNvPr id="3" name="Content Placeholder 2"/>
          <p:cNvSpPr>
            <a:spLocks noGrp="1"/>
          </p:cNvSpPr>
          <p:nvPr>
            <p:ph idx="1"/>
          </p:nvPr>
        </p:nvSpPr>
        <p:spPr/>
        <p:txBody>
          <a:bodyPr/>
          <a:lstStyle/>
          <a:p>
            <a:r>
              <a:rPr lang="en-US" dirty="0"/>
              <a:t>To further strengthen network security, several measures were taken based on the data collected from the honeypot. The firewalls were fine-tuned to block known malicious IPs and restrict unauthorized access even more effectively. The honeypot's role was expanded to better detect and trap sophisticated attacks, and the automation scripts were improved to ensure quicker alerts and responses. These enhancements made the network more resilient against potential threats, reducing the risk of successful attacks and improving overall security.</a:t>
            </a:r>
          </a:p>
        </p:txBody>
      </p:sp>
    </p:spTree>
    <p:extLst>
      <p:ext uri="{BB962C8B-B14F-4D97-AF65-F5344CB8AC3E}">
        <p14:creationId xmlns:p14="http://schemas.microsoft.com/office/powerpoint/2010/main" val="172742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Created by </a:t>
            </a:r>
          </a:p>
          <a:p>
            <a:r>
              <a:rPr lang="en-US"/>
              <a:t> </a:t>
            </a:r>
            <a:r>
              <a:rPr lang="en-US" smtClean="0"/>
              <a:t>                 Atif</a:t>
            </a:r>
            <a:r>
              <a:rPr lang="en-US" dirty="0" smtClean="0"/>
              <a:t> </a:t>
            </a:r>
            <a:r>
              <a:rPr lang="en-US" dirty="0" err="1" smtClean="0"/>
              <a:t>Zeb</a:t>
            </a:r>
            <a:endParaRPr lang="en-US" dirty="0"/>
          </a:p>
        </p:txBody>
      </p:sp>
    </p:spTree>
    <p:extLst>
      <p:ext uri="{BB962C8B-B14F-4D97-AF65-F5344CB8AC3E}">
        <p14:creationId xmlns:p14="http://schemas.microsoft.com/office/powerpoint/2010/main" val="98605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r>
              <a:rPr lang="en-US" dirty="0"/>
              <a:t>The project "Digital Fortress: Crafting an Invincible Honeypot Network with Discord Alerts" enhances network security using a honeypot to attract and analyze cyber attackers. The honeypot was set up to appear vulnerable, particularly to SSH attacks, allowing for detailed monitoring using </a:t>
            </a:r>
            <a:r>
              <a:rPr lang="en-US" dirty="0" smtClean="0"/>
              <a:t>Wires hark</a:t>
            </a:r>
            <a:r>
              <a:rPr lang="en-US" dirty="0"/>
              <a:t>. A Python script automated real-time alerts to a Discord channel, ensuring immediate response to any threats. The project demonstrated the value of honeypots in understanding attacker behavior and highlighted the importance of automation in </a:t>
            </a:r>
            <a:r>
              <a:rPr lang="en-US" dirty="0" smtClean="0"/>
              <a:t>cyber security</a:t>
            </a:r>
            <a:r>
              <a:rPr lang="en-US" dirty="0"/>
              <a:t>. Firewall configurations further secured the network, leading to a more robust defense system. This approach offers valuable insights for future cyber defense strategies.</a:t>
            </a:r>
          </a:p>
        </p:txBody>
      </p:sp>
    </p:spTree>
    <p:extLst>
      <p:ext uri="{BB962C8B-B14F-4D97-AF65-F5344CB8AC3E}">
        <p14:creationId xmlns:p14="http://schemas.microsoft.com/office/powerpoint/2010/main" val="368783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Digram </a:t>
            </a:r>
            <a:endParaRPr lang="en-US" dirty="0"/>
          </a:p>
        </p:txBody>
      </p:sp>
      <p:pic>
        <p:nvPicPr>
          <p:cNvPr id="4" name="Content Placeholder 3" descr="HONEYPOT DESIGHN"/>
          <p:cNvPicPr>
            <a:picLocks noGrp="1"/>
          </p:cNvPicPr>
          <p:nvPr>
            <p:ph idx="1"/>
          </p:nvPr>
        </p:nvPicPr>
        <p:blipFill>
          <a:blip r:embed="rId2"/>
          <a:stretch>
            <a:fillRect/>
          </a:stretch>
        </p:blipFill>
        <p:spPr>
          <a:xfrm>
            <a:off x="2875095" y="2133600"/>
            <a:ext cx="8343635" cy="3778250"/>
          </a:xfrm>
          <a:prstGeom prst="rect">
            <a:avLst/>
          </a:prstGeom>
        </p:spPr>
      </p:pic>
    </p:spTree>
    <p:extLst>
      <p:ext uri="{BB962C8B-B14F-4D97-AF65-F5344CB8AC3E}">
        <p14:creationId xmlns:p14="http://schemas.microsoft.com/office/powerpoint/2010/main" val="83078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Setup</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Setup </a:t>
            </a:r>
            <a:r>
              <a:rPr lang="en-US" dirty="0"/>
              <a:t>and Tools </a:t>
            </a:r>
            <a:endParaRPr lang="en-US" dirty="0" smtClean="0"/>
          </a:p>
          <a:p>
            <a:r>
              <a:rPr lang="en-US" dirty="0" smtClean="0"/>
              <a:t>Network Setup: A </a:t>
            </a:r>
            <a:r>
              <a:rPr lang="en-US" dirty="0"/>
              <a:t>honeypot was created within a network to simulate a vulnerable server, specifically targeting SSH attacks</a:t>
            </a:r>
            <a:r>
              <a:rPr lang="en-US" dirty="0" smtClean="0"/>
              <a:t>.</a:t>
            </a:r>
            <a:endParaRPr lang="en-US" dirty="0"/>
          </a:p>
          <a:p>
            <a:r>
              <a:rPr lang="en-US" dirty="0" smtClean="0"/>
              <a:t> Tools </a:t>
            </a:r>
            <a:r>
              <a:rPr lang="en-US" dirty="0"/>
              <a:t>Used</a:t>
            </a:r>
            <a:r>
              <a:rPr lang="en-US" dirty="0" smtClean="0"/>
              <a:t>:</a:t>
            </a:r>
            <a:endParaRPr lang="en-US" dirty="0"/>
          </a:p>
          <a:p>
            <a:r>
              <a:rPr lang="en-US" dirty="0"/>
              <a:t> </a:t>
            </a:r>
            <a:r>
              <a:rPr lang="en-US" dirty="0" smtClean="0"/>
              <a:t>Wire shark: </a:t>
            </a:r>
            <a:r>
              <a:rPr lang="en-US" dirty="0"/>
              <a:t>Captured and analyzed network traffic, recording details of attacker interactions.</a:t>
            </a:r>
          </a:p>
          <a:p>
            <a:r>
              <a:rPr lang="en-US" dirty="0"/>
              <a:t>  </a:t>
            </a:r>
            <a:r>
              <a:rPr lang="en-US" dirty="0" smtClean="0"/>
              <a:t>Python: </a:t>
            </a:r>
            <a:r>
              <a:rPr lang="en-US" dirty="0"/>
              <a:t>Automated the process of sending real-time alerts to Discord based on </a:t>
            </a:r>
            <a:r>
              <a:rPr lang="en-US" dirty="0" smtClean="0"/>
              <a:t>Wire shark's </a:t>
            </a:r>
            <a:r>
              <a:rPr lang="en-US" dirty="0"/>
              <a:t>data.</a:t>
            </a:r>
          </a:p>
          <a:p>
            <a:r>
              <a:rPr lang="en-US" dirty="0"/>
              <a:t>  </a:t>
            </a:r>
            <a:r>
              <a:rPr lang="en-US" dirty="0" smtClean="0"/>
              <a:t>Discord: </a:t>
            </a:r>
            <a:r>
              <a:rPr lang="en-US" dirty="0"/>
              <a:t>Served as the platform for receiving alerts through a </a:t>
            </a:r>
            <a:r>
              <a:rPr lang="en-US" dirty="0" err="1"/>
              <a:t>webhook</a:t>
            </a:r>
            <a:r>
              <a:rPr lang="en-US" dirty="0"/>
              <a:t> integration.</a:t>
            </a:r>
          </a:p>
          <a:p>
            <a:r>
              <a:rPr lang="en-US" dirty="0" smtClean="0"/>
              <a:t> Firewall </a:t>
            </a:r>
            <a:r>
              <a:rPr lang="en-US" dirty="0" err="1" smtClean="0"/>
              <a:t>Fortigate</a:t>
            </a:r>
            <a:r>
              <a:rPr lang="en-US" dirty="0" smtClean="0"/>
              <a:t> VM: Configured </a:t>
            </a:r>
            <a:r>
              <a:rPr lang="en-US" dirty="0"/>
              <a:t>to protect the network by managing and filtering traffic</a:t>
            </a:r>
            <a:r>
              <a:rPr lang="en-US" dirty="0" smtClean="0"/>
              <a:t>.</a:t>
            </a:r>
            <a:endParaRPr lang="en-US" dirty="0"/>
          </a:p>
          <a:p>
            <a:r>
              <a:rPr lang="en-US" dirty="0" smtClean="0"/>
              <a:t>Automation: Python </a:t>
            </a:r>
            <a:r>
              <a:rPr lang="en-US" dirty="0"/>
              <a:t>scripts were used to link </a:t>
            </a:r>
            <a:r>
              <a:rPr lang="en-US" dirty="0" err="1"/>
              <a:t>Wireshark</a:t>
            </a:r>
            <a:r>
              <a:rPr lang="en-US" dirty="0"/>
              <a:t> with Discord, ensuring immediate notification of any detected threats.</a:t>
            </a:r>
          </a:p>
        </p:txBody>
      </p:sp>
    </p:spTree>
    <p:extLst>
      <p:ext uri="{BB962C8B-B14F-4D97-AF65-F5344CB8AC3E}">
        <p14:creationId xmlns:p14="http://schemas.microsoft.com/office/powerpoint/2010/main" val="333950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We placed a web server with vulnerability place between two </a:t>
            </a:r>
            <a:r>
              <a:rPr lang="en-US" dirty="0" err="1" smtClean="0"/>
              <a:t>fortigate</a:t>
            </a:r>
            <a:r>
              <a:rPr lang="en-US" dirty="0" smtClean="0"/>
              <a:t> VM firewall.</a:t>
            </a:r>
          </a:p>
          <a:p>
            <a:r>
              <a:rPr lang="en-US" dirty="0" smtClean="0"/>
              <a:t>Authorized user from first firewall route to firewall two which is connected to internal network.</a:t>
            </a:r>
          </a:p>
          <a:p>
            <a:r>
              <a:rPr lang="en-US" dirty="0" smtClean="0"/>
              <a:t>Unauthorized users will route to vulnerable web server.</a:t>
            </a:r>
          </a:p>
          <a:p>
            <a:r>
              <a:rPr lang="en-US" dirty="0" smtClean="0"/>
              <a:t>On second firewall user will be get access through certificates file which we configure as legit certificates.</a:t>
            </a:r>
          </a:p>
          <a:p>
            <a:r>
              <a:rPr lang="en-US" dirty="0" smtClean="0"/>
              <a:t>Vulnerable server send logs to discord. We automate this process by a python script using </a:t>
            </a:r>
            <a:r>
              <a:rPr lang="en-US" dirty="0" err="1" smtClean="0"/>
              <a:t>pyshark</a:t>
            </a:r>
            <a:r>
              <a:rPr lang="en-US" dirty="0" smtClean="0"/>
              <a:t> libraries. </a:t>
            </a:r>
          </a:p>
          <a:p>
            <a:r>
              <a:rPr lang="en-US" dirty="0" smtClean="0"/>
              <a:t>Logs will be captured by wire shark.</a:t>
            </a:r>
          </a:p>
        </p:txBody>
      </p:sp>
    </p:spTree>
    <p:extLst>
      <p:ext uri="{BB962C8B-B14F-4D97-AF65-F5344CB8AC3E}">
        <p14:creationId xmlns:p14="http://schemas.microsoft.com/office/powerpoint/2010/main" val="190172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Simulating Attack and Automation </a:t>
            </a:r>
          </a:p>
        </p:txBody>
      </p:sp>
      <p:sp>
        <p:nvSpPr>
          <p:cNvPr id="3" name="Content Placeholder 2"/>
          <p:cNvSpPr>
            <a:spLocks noGrp="1"/>
          </p:cNvSpPr>
          <p:nvPr>
            <p:ph idx="1"/>
          </p:nvPr>
        </p:nvSpPr>
        <p:spPr/>
        <p:txBody>
          <a:bodyPr/>
          <a:lstStyle/>
          <a:p>
            <a:r>
              <a:rPr lang="en-US" dirty="0"/>
              <a:t>To test the honeypot, simulated SSH attacks were launched, allowing the honeypot to capture the attacker's details, such as IP and MAC addresses. </a:t>
            </a:r>
            <a:r>
              <a:rPr lang="en-US" dirty="0" smtClean="0"/>
              <a:t>Wire shark </a:t>
            </a:r>
            <a:r>
              <a:rPr lang="en-US" dirty="0"/>
              <a:t>monitored these interactions, and a Python script automated the process of sending real-time alerts to a Discord channel. This setup ensured that any suspicious activity was instantly reported, allowing for quick analysis and response.</a:t>
            </a:r>
          </a:p>
        </p:txBody>
      </p:sp>
    </p:spTree>
    <p:extLst>
      <p:ext uri="{BB962C8B-B14F-4D97-AF65-F5344CB8AC3E}">
        <p14:creationId xmlns:p14="http://schemas.microsoft.com/office/powerpoint/2010/main" val="129959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Discord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2736" y="2133600"/>
            <a:ext cx="6788353" cy="3778250"/>
          </a:xfrm>
        </p:spPr>
      </p:pic>
    </p:spTree>
    <p:extLst>
      <p:ext uri="{BB962C8B-B14F-4D97-AF65-F5344CB8AC3E}">
        <p14:creationId xmlns:p14="http://schemas.microsoft.com/office/powerpoint/2010/main" val="143915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a:t>Two </a:t>
            </a:r>
            <a:r>
              <a:rPr lang="en-US" dirty="0" err="1"/>
              <a:t>FortiGate</a:t>
            </a:r>
            <a:r>
              <a:rPr lang="en-US" dirty="0"/>
              <a:t> firewalls were deployed to protect the network. These firewalls filtered and controlled the traffic, allowing only authorized connections while directing any unauthorized or suspicious traffic to the honeypot. This setup helped in safely analyzing potential threats without risking the rest of the network, making the honeypot a key part of the network’s defense strategy.</a:t>
            </a:r>
          </a:p>
        </p:txBody>
      </p:sp>
    </p:spTree>
    <p:extLst>
      <p:ext uri="{BB962C8B-B14F-4D97-AF65-F5344CB8AC3E}">
        <p14:creationId xmlns:p14="http://schemas.microsoft.com/office/powerpoint/2010/main" val="352343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 Configured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1646" y="2270125"/>
            <a:ext cx="7091143" cy="3778250"/>
          </a:xfrm>
        </p:spPr>
      </p:pic>
    </p:spTree>
    <p:extLst>
      <p:ext uri="{BB962C8B-B14F-4D97-AF65-F5344CB8AC3E}">
        <p14:creationId xmlns:p14="http://schemas.microsoft.com/office/powerpoint/2010/main" val="7406713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148</TotalTime>
  <Words>558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Digital Fortress </vt:lpstr>
      <vt:lpstr>Overview </vt:lpstr>
      <vt:lpstr>Digram </vt:lpstr>
      <vt:lpstr>Tools and Setup</vt:lpstr>
      <vt:lpstr>Setup</vt:lpstr>
      <vt:lpstr>Simulating Attack and Automation </vt:lpstr>
      <vt:lpstr>Discord Interface</vt:lpstr>
      <vt:lpstr>Firewalls</vt:lpstr>
      <vt:lpstr>Firewalls Configured </vt:lpstr>
      <vt:lpstr>Enhancing Security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Fortress</dc:title>
  <dc:creator>Intruder</dc:creator>
  <cp:lastModifiedBy>Intruder</cp:lastModifiedBy>
  <cp:revision>11</cp:revision>
  <dcterms:created xsi:type="dcterms:W3CDTF">2024-08-19T19:08:39Z</dcterms:created>
  <dcterms:modified xsi:type="dcterms:W3CDTF">2024-08-20T05:07:41Z</dcterms:modified>
</cp:coreProperties>
</file>