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A733-F103-4EDC-8B62-AFF442636CA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5CD4-ADFC-46DF-9B35-D5DF0F8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28676"/>
              </p:ext>
            </p:extLst>
          </p:nvPr>
        </p:nvGraphicFramePr>
        <p:xfrm>
          <a:off x="840655" y="1144467"/>
          <a:ext cx="835981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3" imgW="3901320" imgH="2986920" progId="Origin50.Graph">
                  <p:embed/>
                </p:oleObj>
              </mc:Choice>
              <mc:Fallback>
                <p:oleObj name="Graph" r:id="rId3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0655" y="1144467"/>
                        <a:ext cx="835981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40843"/>
              </p:ext>
            </p:extLst>
          </p:nvPr>
        </p:nvGraphicFramePr>
        <p:xfrm>
          <a:off x="-1239838" y="2194832"/>
          <a:ext cx="835981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Graph" r:id="rId3" imgW="3901320" imgH="2986920" progId="Origin50.Graph">
                  <p:embed/>
                </p:oleObj>
              </mc:Choice>
              <mc:Fallback>
                <p:oleObj name="Graph" r:id="rId3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39838" y="2194832"/>
                        <a:ext cx="835981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807556"/>
              </p:ext>
            </p:extLst>
          </p:nvPr>
        </p:nvGraphicFramePr>
        <p:xfrm>
          <a:off x="5635330" y="2303598"/>
          <a:ext cx="8849931" cy="618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Graph" r:id="rId5" imgW="4173120" imgH="2916000" progId="Origin50.Graph">
                  <p:embed/>
                </p:oleObj>
              </mc:Choice>
              <mc:Fallback>
                <p:oleObj name="Graph" r:id="rId5" imgW="417312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5330" y="2303598"/>
                        <a:ext cx="8849931" cy="6183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019943"/>
              </p:ext>
            </p:extLst>
          </p:nvPr>
        </p:nvGraphicFramePr>
        <p:xfrm>
          <a:off x="-1239838" y="-287112"/>
          <a:ext cx="835981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Graph" r:id="rId7" imgW="3901320" imgH="2986920" progId="Origin50.Graph">
                  <p:embed/>
                </p:oleObj>
              </mc:Choice>
              <mc:Fallback>
                <p:oleObj name="Graph" r:id="rId7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239838" y="-287112"/>
                        <a:ext cx="835981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50232"/>
              </p:ext>
            </p:extLst>
          </p:nvPr>
        </p:nvGraphicFramePr>
        <p:xfrm>
          <a:off x="5651925" y="-174013"/>
          <a:ext cx="8836705" cy="617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Graph" r:id="rId9" imgW="4173120" imgH="2916000" progId="Origin50.Graph">
                  <p:embed/>
                </p:oleObj>
              </mc:Choice>
              <mc:Fallback>
                <p:oleObj name="Graph" r:id="rId9" imgW="417312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1925" y="-174013"/>
                        <a:ext cx="8836705" cy="6174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98198"/>
              </p:ext>
            </p:extLst>
          </p:nvPr>
        </p:nvGraphicFramePr>
        <p:xfrm>
          <a:off x="-1223243" y="-2413735"/>
          <a:ext cx="835981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Graph" r:id="rId11" imgW="3901320" imgH="2986920" progId="Origin50.Graph">
                  <p:embed/>
                </p:oleObj>
              </mc:Choice>
              <mc:Fallback>
                <p:oleObj name="Graph" r:id="rId11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1223243" y="-2413735"/>
                        <a:ext cx="835981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69065"/>
              </p:ext>
            </p:extLst>
          </p:nvPr>
        </p:nvGraphicFramePr>
        <p:xfrm>
          <a:off x="5639559" y="-2299435"/>
          <a:ext cx="8833269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Graph" r:id="rId13" imgW="4173120" imgH="2916000" progId="Origin50.Graph">
                  <p:embed/>
                </p:oleObj>
              </mc:Choice>
              <mc:Fallback>
                <p:oleObj name="Graph" r:id="rId13" imgW="417312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9559" y="-2299435"/>
                        <a:ext cx="8833269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93183"/>
              </p:ext>
            </p:extLst>
          </p:nvPr>
        </p:nvGraphicFramePr>
        <p:xfrm>
          <a:off x="-1210877" y="-3200400"/>
          <a:ext cx="835981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Graph" r:id="rId15" imgW="3901320" imgH="2986920" progId="Origin50.Graph">
                  <p:embed/>
                </p:oleObj>
              </mc:Choice>
              <mc:Fallback>
                <p:oleObj name="Graph" r:id="rId15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1210877" y="-3200400"/>
                        <a:ext cx="835981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63620"/>
              </p:ext>
            </p:extLst>
          </p:nvPr>
        </p:nvGraphicFramePr>
        <p:xfrm>
          <a:off x="5671956" y="-3090516"/>
          <a:ext cx="8833269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Graph" r:id="rId17" imgW="4173120" imgH="2916000" progId="Origin50.Graph">
                  <p:embed/>
                </p:oleObj>
              </mc:Choice>
              <mc:Fallback>
                <p:oleObj name="Graph" r:id="rId17" imgW="417312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71956" y="-3090516"/>
                        <a:ext cx="8833269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11849"/>
              </p:ext>
            </p:extLst>
          </p:nvPr>
        </p:nvGraphicFramePr>
        <p:xfrm>
          <a:off x="-1194282" y="-5499835"/>
          <a:ext cx="835981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Graph" r:id="rId19" imgW="3901320" imgH="2986920" progId="Origin50.Graph">
                  <p:embed/>
                </p:oleObj>
              </mc:Choice>
              <mc:Fallback>
                <p:oleObj name="Graph" r:id="rId19" imgW="3901320" imgH="2986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-1194282" y="-5499835"/>
                        <a:ext cx="835981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58022"/>
              </p:ext>
            </p:extLst>
          </p:nvPr>
        </p:nvGraphicFramePr>
        <p:xfrm>
          <a:off x="5704353" y="-5385535"/>
          <a:ext cx="8833269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Graph" r:id="rId21" imgW="4173120" imgH="2916000" progId="Origin50.Graph">
                  <p:embed/>
                </p:oleObj>
              </mc:Choice>
              <mc:Fallback>
                <p:oleObj name="Graph" r:id="rId21" imgW="417312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04353" y="-5385535"/>
                        <a:ext cx="8833269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9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8857" y="563643"/>
            <a:ext cx="2375554" cy="2436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4259" y="56364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  M2  M3  …. </a:t>
            </a:r>
            <a:r>
              <a:rPr lang="en-US" dirty="0" err="1" smtClean="0"/>
              <a:t>Mn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5416" y="947113"/>
            <a:ext cx="2262435" cy="351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7711" y="845354"/>
            <a:ext cx="414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========….==========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4113883" y="563643"/>
            <a:ext cx="2375554" cy="2436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39285" y="56364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  M2  M3  …. </a:t>
            </a:r>
            <a:r>
              <a:rPr lang="en-US" dirty="0" err="1" smtClean="0"/>
              <a:t>Mn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70442" y="1392780"/>
            <a:ext cx="2262435" cy="351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32737" y="845354"/>
            <a:ext cx="414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========….==========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72794" y="1473939"/>
            <a:ext cx="111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.  .  .  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7991441" y="563643"/>
            <a:ext cx="2524302" cy="2436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16843" y="563643"/>
            <a:ext cx="21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  M2  M3  …. </a:t>
            </a:r>
            <a:r>
              <a:rPr lang="en-US" dirty="0" err="1" smtClean="0"/>
              <a:t>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51542" y="2610558"/>
            <a:ext cx="2404100" cy="351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0295" y="845354"/>
            <a:ext cx="4407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========….==========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3032751"/>
            <a:ext cx="8191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Proc_1		  Proc_2   			       </a:t>
            </a:r>
            <a:r>
              <a:rPr lang="en-US" sz="2800" dirty="0" err="1" smtClean="0"/>
              <a:t>Proc_P</a:t>
            </a:r>
            <a:r>
              <a:rPr lang="en-US" sz="2800" dirty="0" smtClean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889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Origin Graph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atif faiz</dc:creator>
  <cp:lastModifiedBy>atif faiz</cp:lastModifiedBy>
  <cp:revision>5</cp:revision>
  <dcterms:created xsi:type="dcterms:W3CDTF">2014-12-17T23:21:47Z</dcterms:created>
  <dcterms:modified xsi:type="dcterms:W3CDTF">2014-12-18T02:00:55Z</dcterms:modified>
</cp:coreProperties>
</file>