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36" r:id="rId1"/>
    <p:sldMasterId id="2147483752" r:id="rId2"/>
  </p:sldMasterIdLst>
  <p:notesMasterIdLst>
    <p:notesMasterId r:id="rId15"/>
  </p:notesMasterIdLst>
  <p:handoutMasterIdLst>
    <p:handoutMasterId r:id="rId16"/>
  </p:handoutMasterIdLst>
  <p:sldIdLst>
    <p:sldId id="257" r:id="rId3"/>
    <p:sldId id="308" r:id="rId4"/>
    <p:sldId id="304" r:id="rId5"/>
    <p:sldId id="283" r:id="rId6"/>
    <p:sldId id="297" r:id="rId7"/>
    <p:sldId id="305" r:id="rId8"/>
    <p:sldId id="284" r:id="rId9"/>
    <p:sldId id="299" r:id="rId10"/>
    <p:sldId id="300" r:id="rId11"/>
    <p:sldId id="307" r:id="rId12"/>
    <p:sldId id="296" r:id="rId13"/>
    <p:sldId id="30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74" autoAdjust="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ED3BB7-55AD-4E2D-B24E-62525D6AF010}" type="doc">
      <dgm:prSet loTypeId="urn:microsoft.com/office/officeart/2005/8/layout/hierarchy3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8CF997BF-C13A-46A3-80BE-F8F05E783037}">
      <dgm:prSet phldrT="[Text]"/>
      <dgm:spPr/>
      <dgm:t>
        <a:bodyPr/>
        <a:lstStyle/>
        <a:p>
          <a:r>
            <a:rPr lang="en-IN" dirty="0"/>
            <a:t>Visual Data Analytics</a:t>
          </a:r>
        </a:p>
      </dgm:t>
    </dgm:pt>
    <dgm:pt modelId="{511BBEA0-C317-4CC6-9D51-EEC3EB8E85A2}" type="parTrans" cxnId="{CA8D4807-D7F4-4501-BF6C-6CB57200CCE4}">
      <dgm:prSet/>
      <dgm:spPr/>
      <dgm:t>
        <a:bodyPr/>
        <a:lstStyle/>
        <a:p>
          <a:endParaRPr lang="en-IN"/>
        </a:p>
      </dgm:t>
    </dgm:pt>
    <dgm:pt modelId="{2863B203-5152-4264-929F-129251A5E42C}" type="sibTrans" cxnId="{CA8D4807-D7F4-4501-BF6C-6CB57200CCE4}">
      <dgm:prSet/>
      <dgm:spPr/>
      <dgm:t>
        <a:bodyPr/>
        <a:lstStyle/>
        <a:p>
          <a:endParaRPr lang="en-IN"/>
        </a:p>
      </dgm:t>
    </dgm:pt>
    <dgm:pt modelId="{80D4B501-D5AD-4AFB-95A7-24F7551C00E3}">
      <dgm:prSet phldrT="[Text]"/>
      <dgm:spPr/>
      <dgm:t>
        <a:bodyPr/>
        <a:lstStyle/>
        <a:p>
          <a:r>
            <a:rPr lang="en-IN" dirty="0"/>
            <a:t>R</a:t>
          </a:r>
        </a:p>
      </dgm:t>
    </dgm:pt>
    <dgm:pt modelId="{0F856EA1-5D5F-43EF-A6F3-4C2A5F2D7B20}" type="parTrans" cxnId="{4A40803A-F3A9-4D36-AD6F-2CC960BD693A}">
      <dgm:prSet/>
      <dgm:spPr/>
      <dgm:t>
        <a:bodyPr/>
        <a:lstStyle/>
        <a:p>
          <a:endParaRPr lang="en-IN"/>
        </a:p>
      </dgm:t>
    </dgm:pt>
    <dgm:pt modelId="{F2D4A3D8-789B-491C-82A1-558E9E211FE7}" type="sibTrans" cxnId="{4A40803A-F3A9-4D36-AD6F-2CC960BD693A}">
      <dgm:prSet/>
      <dgm:spPr/>
      <dgm:t>
        <a:bodyPr/>
        <a:lstStyle/>
        <a:p>
          <a:endParaRPr lang="en-IN"/>
        </a:p>
      </dgm:t>
    </dgm:pt>
    <dgm:pt modelId="{023B0A59-1273-4C82-881D-C00717392A39}">
      <dgm:prSet phldrT="[Text]"/>
      <dgm:spPr/>
      <dgm:t>
        <a:bodyPr/>
        <a:lstStyle/>
        <a:p>
          <a:r>
            <a:rPr lang="en-IN" dirty="0"/>
            <a:t>Multiple Regression</a:t>
          </a:r>
        </a:p>
      </dgm:t>
    </dgm:pt>
    <dgm:pt modelId="{D54A8371-ACA6-4269-BB64-C33CF7216335}" type="parTrans" cxnId="{1BF834E6-569F-4CAC-83E0-C84C6F5B3FA9}">
      <dgm:prSet/>
      <dgm:spPr/>
      <dgm:t>
        <a:bodyPr/>
        <a:lstStyle/>
        <a:p>
          <a:endParaRPr lang="en-IN"/>
        </a:p>
      </dgm:t>
    </dgm:pt>
    <dgm:pt modelId="{0AF03550-B060-4E51-9622-FF13B2594ABF}" type="sibTrans" cxnId="{1BF834E6-569F-4CAC-83E0-C84C6F5B3FA9}">
      <dgm:prSet/>
      <dgm:spPr/>
      <dgm:t>
        <a:bodyPr/>
        <a:lstStyle/>
        <a:p>
          <a:endParaRPr lang="en-IN"/>
        </a:p>
      </dgm:t>
    </dgm:pt>
    <dgm:pt modelId="{4CD16ED0-48E9-4EEA-B2BC-E036A48AFDAA}">
      <dgm:prSet phldrT="[Text]"/>
      <dgm:spPr/>
      <dgm:t>
        <a:bodyPr/>
        <a:lstStyle/>
        <a:p>
          <a:r>
            <a:rPr lang="en-IN" dirty="0"/>
            <a:t>Multiple Linear Regression</a:t>
          </a:r>
        </a:p>
      </dgm:t>
    </dgm:pt>
    <dgm:pt modelId="{E39D6FA2-7435-43E3-AA4F-BD1CC2B81B29}" type="parTrans" cxnId="{6DD0AC46-6908-464F-88FB-4A72FCC82B42}">
      <dgm:prSet/>
      <dgm:spPr/>
      <dgm:t>
        <a:bodyPr/>
        <a:lstStyle/>
        <a:p>
          <a:endParaRPr lang="en-IN"/>
        </a:p>
      </dgm:t>
    </dgm:pt>
    <dgm:pt modelId="{A461376F-882E-47CA-A52E-1C72E90A4083}" type="sibTrans" cxnId="{6DD0AC46-6908-464F-88FB-4A72FCC82B42}">
      <dgm:prSet/>
      <dgm:spPr/>
      <dgm:t>
        <a:bodyPr/>
        <a:lstStyle/>
        <a:p>
          <a:endParaRPr lang="en-IN"/>
        </a:p>
      </dgm:t>
    </dgm:pt>
    <dgm:pt modelId="{FACCDA6B-AF76-4DB4-91BE-E44076B25361}">
      <dgm:prSet phldrT="[Text]"/>
      <dgm:spPr/>
      <dgm:t>
        <a:bodyPr/>
        <a:lstStyle/>
        <a:p>
          <a:r>
            <a:rPr lang="en-IN" dirty="0"/>
            <a:t>Tableau</a:t>
          </a:r>
        </a:p>
      </dgm:t>
    </dgm:pt>
    <dgm:pt modelId="{3F7FF0FC-86C0-4EAF-A126-2BBC0AAFB0F0}" type="sibTrans" cxnId="{339F0EC0-419F-4E7D-AB49-80245AA392BC}">
      <dgm:prSet/>
      <dgm:spPr/>
      <dgm:t>
        <a:bodyPr/>
        <a:lstStyle/>
        <a:p>
          <a:endParaRPr lang="en-IN"/>
        </a:p>
      </dgm:t>
    </dgm:pt>
    <dgm:pt modelId="{42B31FAB-DB46-4F81-B861-D69F8123D03C}" type="parTrans" cxnId="{339F0EC0-419F-4E7D-AB49-80245AA392BC}">
      <dgm:prSet/>
      <dgm:spPr/>
      <dgm:t>
        <a:bodyPr/>
        <a:lstStyle/>
        <a:p>
          <a:endParaRPr lang="en-IN"/>
        </a:p>
      </dgm:t>
    </dgm:pt>
    <dgm:pt modelId="{1213C4DA-EB79-4885-9F9D-A89204CCE6CE}" type="pres">
      <dgm:prSet presAssocID="{D1ED3BB7-55AD-4E2D-B24E-62525D6AF01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E4CD69F-533D-4D3F-B2A6-DD130E76AA2D}" type="pres">
      <dgm:prSet presAssocID="{8CF997BF-C13A-46A3-80BE-F8F05E783037}" presName="root" presStyleCnt="0"/>
      <dgm:spPr/>
    </dgm:pt>
    <dgm:pt modelId="{E89E84B6-879E-4788-AE7B-ED8DAA291CFD}" type="pres">
      <dgm:prSet presAssocID="{8CF997BF-C13A-46A3-80BE-F8F05E783037}" presName="rootComposite" presStyleCnt="0"/>
      <dgm:spPr/>
    </dgm:pt>
    <dgm:pt modelId="{2661F4C1-C4B7-44C0-82EB-9180A7FA8DED}" type="pres">
      <dgm:prSet presAssocID="{8CF997BF-C13A-46A3-80BE-F8F05E783037}" presName="rootText" presStyleLbl="node1" presStyleIdx="0" presStyleCnt="2" custScaleX="99374" custScaleY="25032" custLinFactNeighborY="7825"/>
      <dgm:spPr/>
    </dgm:pt>
    <dgm:pt modelId="{71A01EB6-3B8E-4E6F-ACBB-98F84BBF0471}" type="pres">
      <dgm:prSet presAssocID="{8CF997BF-C13A-46A3-80BE-F8F05E783037}" presName="rootConnector" presStyleLbl="node1" presStyleIdx="0" presStyleCnt="2"/>
      <dgm:spPr/>
    </dgm:pt>
    <dgm:pt modelId="{489424B6-BC44-484E-AED1-83DCA277F9CA}" type="pres">
      <dgm:prSet presAssocID="{8CF997BF-C13A-46A3-80BE-F8F05E783037}" presName="childShape" presStyleCnt="0"/>
      <dgm:spPr/>
    </dgm:pt>
    <dgm:pt modelId="{5BFF020A-FC2F-40B0-8EA8-B577CBD687E7}" type="pres">
      <dgm:prSet presAssocID="{42B31FAB-DB46-4F81-B861-D69F8123D03C}" presName="Name13" presStyleLbl="parChTrans1D2" presStyleIdx="0" presStyleCnt="3"/>
      <dgm:spPr/>
    </dgm:pt>
    <dgm:pt modelId="{5F4DC44C-6116-4879-9CB6-E5E8658DF7B8}" type="pres">
      <dgm:prSet presAssocID="{FACCDA6B-AF76-4DB4-91BE-E44076B25361}" presName="childText" presStyleLbl="bgAcc1" presStyleIdx="0" presStyleCnt="3" custScaleX="58606" custScaleY="28060" custLinFactNeighborX="344">
        <dgm:presLayoutVars>
          <dgm:bulletEnabled val="1"/>
        </dgm:presLayoutVars>
      </dgm:prSet>
      <dgm:spPr/>
    </dgm:pt>
    <dgm:pt modelId="{7156807C-4AEA-43D8-AE0C-B8DDF9F6E4AC}" type="pres">
      <dgm:prSet presAssocID="{0F856EA1-5D5F-43EF-A6F3-4C2A5F2D7B20}" presName="Name13" presStyleLbl="parChTrans1D2" presStyleIdx="1" presStyleCnt="3"/>
      <dgm:spPr/>
    </dgm:pt>
    <dgm:pt modelId="{6A46474D-7C89-4F3D-9CFC-0C996B4B7988}" type="pres">
      <dgm:prSet presAssocID="{80D4B501-D5AD-4AFB-95A7-24F7551C00E3}" presName="childText" presStyleLbl="bgAcc1" presStyleIdx="1" presStyleCnt="3" custScaleX="58786" custScaleY="23693">
        <dgm:presLayoutVars>
          <dgm:bulletEnabled val="1"/>
        </dgm:presLayoutVars>
      </dgm:prSet>
      <dgm:spPr/>
    </dgm:pt>
    <dgm:pt modelId="{D3B4166D-19AC-4E13-BFB7-FC2B5AAD00F8}" type="pres">
      <dgm:prSet presAssocID="{023B0A59-1273-4C82-881D-C00717392A39}" presName="root" presStyleCnt="0"/>
      <dgm:spPr/>
    </dgm:pt>
    <dgm:pt modelId="{7FD13E88-BFDC-4C65-B868-B46B11055FBF}" type="pres">
      <dgm:prSet presAssocID="{023B0A59-1273-4C82-881D-C00717392A39}" presName="rootComposite" presStyleCnt="0"/>
      <dgm:spPr/>
    </dgm:pt>
    <dgm:pt modelId="{A6CF31E7-8924-4C0C-81FA-59A6FEBB95C5}" type="pres">
      <dgm:prSet presAssocID="{023B0A59-1273-4C82-881D-C00717392A39}" presName="rootText" presStyleLbl="node1" presStyleIdx="1" presStyleCnt="2" custScaleY="23905" custLinFactNeighborY="7147"/>
      <dgm:spPr/>
    </dgm:pt>
    <dgm:pt modelId="{550A484E-A15D-4707-B691-050736C0C351}" type="pres">
      <dgm:prSet presAssocID="{023B0A59-1273-4C82-881D-C00717392A39}" presName="rootConnector" presStyleLbl="node1" presStyleIdx="1" presStyleCnt="2"/>
      <dgm:spPr/>
    </dgm:pt>
    <dgm:pt modelId="{94EC4846-0AC8-4453-90A7-2E826A692E15}" type="pres">
      <dgm:prSet presAssocID="{023B0A59-1273-4C82-881D-C00717392A39}" presName="childShape" presStyleCnt="0"/>
      <dgm:spPr/>
    </dgm:pt>
    <dgm:pt modelId="{09AEE02E-C9B8-4E3E-92C7-86368BF55E23}" type="pres">
      <dgm:prSet presAssocID="{E39D6FA2-7435-43E3-AA4F-BD1CC2B81B29}" presName="Name13" presStyleLbl="parChTrans1D2" presStyleIdx="2" presStyleCnt="3"/>
      <dgm:spPr/>
    </dgm:pt>
    <dgm:pt modelId="{3EF2A740-1BBE-4D2C-8FD5-1312596DDB2C}" type="pres">
      <dgm:prSet presAssocID="{4CD16ED0-48E9-4EEA-B2BC-E036A48AFDAA}" presName="childText" presStyleLbl="bgAcc1" presStyleIdx="2" presStyleCnt="3" custScaleX="86010" custScaleY="27432">
        <dgm:presLayoutVars>
          <dgm:bulletEnabled val="1"/>
        </dgm:presLayoutVars>
      </dgm:prSet>
      <dgm:spPr/>
    </dgm:pt>
  </dgm:ptLst>
  <dgm:cxnLst>
    <dgm:cxn modelId="{C2708305-7892-43F9-9727-B9819559D505}" type="presOf" srcId="{4CD16ED0-48E9-4EEA-B2BC-E036A48AFDAA}" destId="{3EF2A740-1BBE-4D2C-8FD5-1312596DDB2C}" srcOrd="0" destOrd="0" presId="urn:microsoft.com/office/officeart/2005/8/layout/hierarchy3"/>
    <dgm:cxn modelId="{CA8D4807-D7F4-4501-BF6C-6CB57200CCE4}" srcId="{D1ED3BB7-55AD-4E2D-B24E-62525D6AF010}" destId="{8CF997BF-C13A-46A3-80BE-F8F05E783037}" srcOrd="0" destOrd="0" parTransId="{511BBEA0-C317-4CC6-9D51-EEC3EB8E85A2}" sibTransId="{2863B203-5152-4264-929F-129251A5E42C}"/>
    <dgm:cxn modelId="{4A40803A-F3A9-4D36-AD6F-2CC960BD693A}" srcId="{8CF997BF-C13A-46A3-80BE-F8F05E783037}" destId="{80D4B501-D5AD-4AFB-95A7-24F7551C00E3}" srcOrd="1" destOrd="0" parTransId="{0F856EA1-5D5F-43EF-A6F3-4C2A5F2D7B20}" sibTransId="{F2D4A3D8-789B-491C-82A1-558E9E211FE7}"/>
    <dgm:cxn modelId="{987CD940-720B-4BCD-955C-7192DBD86526}" type="presOf" srcId="{0F856EA1-5D5F-43EF-A6F3-4C2A5F2D7B20}" destId="{7156807C-4AEA-43D8-AE0C-B8DDF9F6E4AC}" srcOrd="0" destOrd="0" presId="urn:microsoft.com/office/officeart/2005/8/layout/hierarchy3"/>
    <dgm:cxn modelId="{B3F0CB60-E824-4E7B-81DA-8700D0B35DB0}" type="presOf" srcId="{8CF997BF-C13A-46A3-80BE-F8F05E783037}" destId="{2661F4C1-C4B7-44C0-82EB-9180A7FA8DED}" srcOrd="0" destOrd="0" presId="urn:microsoft.com/office/officeart/2005/8/layout/hierarchy3"/>
    <dgm:cxn modelId="{74221245-1B99-416A-A13D-E248E615311D}" type="presOf" srcId="{E39D6FA2-7435-43E3-AA4F-BD1CC2B81B29}" destId="{09AEE02E-C9B8-4E3E-92C7-86368BF55E23}" srcOrd="0" destOrd="0" presId="urn:microsoft.com/office/officeart/2005/8/layout/hierarchy3"/>
    <dgm:cxn modelId="{6DD0AC46-6908-464F-88FB-4A72FCC82B42}" srcId="{023B0A59-1273-4C82-881D-C00717392A39}" destId="{4CD16ED0-48E9-4EEA-B2BC-E036A48AFDAA}" srcOrd="0" destOrd="0" parTransId="{E39D6FA2-7435-43E3-AA4F-BD1CC2B81B29}" sibTransId="{A461376F-882E-47CA-A52E-1C72E90A4083}"/>
    <dgm:cxn modelId="{E6911A75-3C51-47E1-9C4C-ACF6C9F71BCD}" type="presOf" srcId="{023B0A59-1273-4C82-881D-C00717392A39}" destId="{550A484E-A15D-4707-B691-050736C0C351}" srcOrd="1" destOrd="0" presId="urn:microsoft.com/office/officeart/2005/8/layout/hierarchy3"/>
    <dgm:cxn modelId="{AFE09157-2BC1-4C77-AD0F-690821172BE4}" type="presOf" srcId="{023B0A59-1273-4C82-881D-C00717392A39}" destId="{A6CF31E7-8924-4C0C-81FA-59A6FEBB95C5}" srcOrd="0" destOrd="0" presId="urn:microsoft.com/office/officeart/2005/8/layout/hierarchy3"/>
    <dgm:cxn modelId="{42569287-A444-4EB2-8DB5-11B9F8EF54FF}" type="presOf" srcId="{42B31FAB-DB46-4F81-B861-D69F8123D03C}" destId="{5BFF020A-FC2F-40B0-8EA8-B577CBD687E7}" srcOrd="0" destOrd="0" presId="urn:microsoft.com/office/officeart/2005/8/layout/hierarchy3"/>
    <dgm:cxn modelId="{47FA5FA8-1E63-4DF4-8275-D7B8E1CC185B}" type="presOf" srcId="{8CF997BF-C13A-46A3-80BE-F8F05E783037}" destId="{71A01EB6-3B8E-4E6F-ACBB-98F84BBF0471}" srcOrd="1" destOrd="0" presId="urn:microsoft.com/office/officeart/2005/8/layout/hierarchy3"/>
    <dgm:cxn modelId="{339F0EC0-419F-4E7D-AB49-80245AA392BC}" srcId="{8CF997BF-C13A-46A3-80BE-F8F05E783037}" destId="{FACCDA6B-AF76-4DB4-91BE-E44076B25361}" srcOrd="0" destOrd="0" parTransId="{42B31FAB-DB46-4F81-B861-D69F8123D03C}" sibTransId="{3F7FF0FC-86C0-4EAF-A126-2BBC0AAFB0F0}"/>
    <dgm:cxn modelId="{646B5BC1-51AA-4182-8A67-2ADF19B06A53}" type="presOf" srcId="{D1ED3BB7-55AD-4E2D-B24E-62525D6AF010}" destId="{1213C4DA-EB79-4885-9F9D-A89204CCE6CE}" srcOrd="0" destOrd="0" presId="urn:microsoft.com/office/officeart/2005/8/layout/hierarchy3"/>
    <dgm:cxn modelId="{95C9CACC-AFD9-4879-8E27-DD019E2D85B3}" type="presOf" srcId="{FACCDA6B-AF76-4DB4-91BE-E44076B25361}" destId="{5F4DC44C-6116-4879-9CB6-E5E8658DF7B8}" srcOrd="0" destOrd="0" presId="urn:microsoft.com/office/officeart/2005/8/layout/hierarchy3"/>
    <dgm:cxn modelId="{187320D9-DA4A-4D67-9600-64CA7AF34EFD}" type="presOf" srcId="{80D4B501-D5AD-4AFB-95A7-24F7551C00E3}" destId="{6A46474D-7C89-4F3D-9CFC-0C996B4B7988}" srcOrd="0" destOrd="0" presId="urn:microsoft.com/office/officeart/2005/8/layout/hierarchy3"/>
    <dgm:cxn modelId="{1BF834E6-569F-4CAC-83E0-C84C6F5B3FA9}" srcId="{D1ED3BB7-55AD-4E2D-B24E-62525D6AF010}" destId="{023B0A59-1273-4C82-881D-C00717392A39}" srcOrd="1" destOrd="0" parTransId="{D54A8371-ACA6-4269-BB64-C33CF7216335}" sibTransId="{0AF03550-B060-4E51-9622-FF13B2594ABF}"/>
    <dgm:cxn modelId="{008FB673-533A-4E7B-8F26-A2E8DC3800C6}" type="presParOf" srcId="{1213C4DA-EB79-4885-9F9D-A89204CCE6CE}" destId="{0E4CD69F-533D-4D3F-B2A6-DD130E76AA2D}" srcOrd="0" destOrd="0" presId="urn:microsoft.com/office/officeart/2005/8/layout/hierarchy3"/>
    <dgm:cxn modelId="{50F24321-CE78-4B55-A7AE-F51FEFC13E79}" type="presParOf" srcId="{0E4CD69F-533D-4D3F-B2A6-DD130E76AA2D}" destId="{E89E84B6-879E-4788-AE7B-ED8DAA291CFD}" srcOrd="0" destOrd="0" presId="urn:microsoft.com/office/officeart/2005/8/layout/hierarchy3"/>
    <dgm:cxn modelId="{A9CB706E-04EA-45E9-950D-25569FABCC9B}" type="presParOf" srcId="{E89E84B6-879E-4788-AE7B-ED8DAA291CFD}" destId="{2661F4C1-C4B7-44C0-82EB-9180A7FA8DED}" srcOrd="0" destOrd="0" presId="urn:microsoft.com/office/officeart/2005/8/layout/hierarchy3"/>
    <dgm:cxn modelId="{06C25507-5733-45B5-BAC7-288CE302A343}" type="presParOf" srcId="{E89E84B6-879E-4788-AE7B-ED8DAA291CFD}" destId="{71A01EB6-3B8E-4E6F-ACBB-98F84BBF0471}" srcOrd="1" destOrd="0" presId="urn:microsoft.com/office/officeart/2005/8/layout/hierarchy3"/>
    <dgm:cxn modelId="{4E9E3CCA-36FF-4E4A-B893-F1755BE69DAA}" type="presParOf" srcId="{0E4CD69F-533D-4D3F-B2A6-DD130E76AA2D}" destId="{489424B6-BC44-484E-AED1-83DCA277F9CA}" srcOrd="1" destOrd="0" presId="urn:microsoft.com/office/officeart/2005/8/layout/hierarchy3"/>
    <dgm:cxn modelId="{91953492-1740-4DDB-82FE-FD4BFEA66E73}" type="presParOf" srcId="{489424B6-BC44-484E-AED1-83DCA277F9CA}" destId="{5BFF020A-FC2F-40B0-8EA8-B577CBD687E7}" srcOrd="0" destOrd="0" presId="urn:microsoft.com/office/officeart/2005/8/layout/hierarchy3"/>
    <dgm:cxn modelId="{36CD0CA4-767D-48E2-92BA-1368CB45E666}" type="presParOf" srcId="{489424B6-BC44-484E-AED1-83DCA277F9CA}" destId="{5F4DC44C-6116-4879-9CB6-E5E8658DF7B8}" srcOrd="1" destOrd="0" presId="urn:microsoft.com/office/officeart/2005/8/layout/hierarchy3"/>
    <dgm:cxn modelId="{D239BC74-DDD7-4191-80FA-D7CC1C3F0E2E}" type="presParOf" srcId="{489424B6-BC44-484E-AED1-83DCA277F9CA}" destId="{7156807C-4AEA-43D8-AE0C-B8DDF9F6E4AC}" srcOrd="2" destOrd="0" presId="urn:microsoft.com/office/officeart/2005/8/layout/hierarchy3"/>
    <dgm:cxn modelId="{98AE9DBA-D886-49F6-B746-F5533BFE9D44}" type="presParOf" srcId="{489424B6-BC44-484E-AED1-83DCA277F9CA}" destId="{6A46474D-7C89-4F3D-9CFC-0C996B4B7988}" srcOrd="3" destOrd="0" presId="urn:microsoft.com/office/officeart/2005/8/layout/hierarchy3"/>
    <dgm:cxn modelId="{6EC76597-A7AB-4868-8E76-60FA0CD609C7}" type="presParOf" srcId="{1213C4DA-EB79-4885-9F9D-A89204CCE6CE}" destId="{D3B4166D-19AC-4E13-BFB7-FC2B5AAD00F8}" srcOrd="1" destOrd="0" presId="urn:microsoft.com/office/officeart/2005/8/layout/hierarchy3"/>
    <dgm:cxn modelId="{408F9FB4-92C0-4F7C-8F17-749698A3F103}" type="presParOf" srcId="{D3B4166D-19AC-4E13-BFB7-FC2B5AAD00F8}" destId="{7FD13E88-BFDC-4C65-B868-B46B11055FBF}" srcOrd="0" destOrd="0" presId="urn:microsoft.com/office/officeart/2005/8/layout/hierarchy3"/>
    <dgm:cxn modelId="{24C8F20C-11FF-405D-B5FB-F02CBD3EB845}" type="presParOf" srcId="{7FD13E88-BFDC-4C65-B868-B46B11055FBF}" destId="{A6CF31E7-8924-4C0C-81FA-59A6FEBB95C5}" srcOrd="0" destOrd="0" presId="urn:microsoft.com/office/officeart/2005/8/layout/hierarchy3"/>
    <dgm:cxn modelId="{70A35369-8D22-4E4D-80EE-BDF38A723777}" type="presParOf" srcId="{7FD13E88-BFDC-4C65-B868-B46B11055FBF}" destId="{550A484E-A15D-4707-B691-050736C0C351}" srcOrd="1" destOrd="0" presId="urn:microsoft.com/office/officeart/2005/8/layout/hierarchy3"/>
    <dgm:cxn modelId="{31A1976B-8CE3-4463-A8DE-25EC3BE2F721}" type="presParOf" srcId="{D3B4166D-19AC-4E13-BFB7-FC2B5AAD00F8}" destId="{94EC4846-0AC8-4453-90A7-2E826A692E15}" srcOrd="1" destOrd="0" presId="urn:microsoft.com/office/officeart/2005/8/layout/hierarchy3"/>
    <dgm:cxn modelId="{47980C32-1D0C-4C38-94C8-01F50E193687}" type="presParOf" srcId="{94EC4846-0AC8-4453-90A7-2E826A692E15}" destId="{09AEE02E-C9B8-4E3E-92C7-86368BF55E23}" srcOrd="0" destOrd="0" presId="urn:microsoft.com/office/officeart/2005/8/layout/hierarchy3"/>
    <dgm:cxn modelId="{B1646F06-D3E7-4568-9AA9-5D9C579EAC8C}" type="presParOf" srcId="{94EC4846-0AC8-4453-90A7-2E826A692E15}" destId="{3EF2A740-1BBE-4D2C-8FD5-1312596DDB2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F493A4-9A8C-4C9F-9A5B-AE4B245BC3C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65FDD28-7A76-43B1-9027-A28D11077CAB}">
      <dgm:prSet phldrT="[Text]" custT="1"/>
      <dgm:spPr/>
      <dgm:t>
        <a:bodyPr/>
        <a:lstStyle/>
        <a:p>
          <a:r>
            <a:rPr lang="en-IN" sz="1600" dirty="0"/>
            <a:t>Data</a:t>
          </a:r>
          <a:r>
            <a:rPr lang="en-IN" sz="3300" dirty="0"/>
            <a:t> </a:t>
          </a:r>
          <a:r>
            <a:rPr lang="en-IN" sz="1600" dirty="0" err="1"/>
            <a:t>PreProcessing</a:t>
          </a:r>
          <a:endParaRPr lang="en-IN" sz="3300" dirty="0"/>
        </a:p>
      </dgm:t>
    </dgm:pt>
    <dgm:pt modelId="{16ECD7AF-9E2A-4C9E-A3CB-75C8ED3CF6F0}" type="parTrans" cxnId="{F7558C9E-55E3-44FA-A28C-2959116C1D16}">
      <dgm:prSet/>
      <dgm:spPr/>
      <dgm:t>
        <a:bodyPr/>
        <a:lstStyle/>
        <a:p>
          <a:endParaRPr lang="en-IN"/>
        </a:p>
      </dgm:t>
    </dgm:pt>
    <dgm:pt modelId="{69587DAD-FA77-4E75-B520-98D6E7095671}" type="sibTrans" cxnId="{F7558C9E-55E3-44FA-A28C-2959116C1D16}">
      <dgm:prSet/>
      <dgm:spPr/>
      <dgm:t>
        <a:bodyPr/>
        <a:lstStyle/>
        <a:p>
          <a:endParaRPr lang="en-IN"/>
        </a:p>
      </dgm:t>
    </dgm:pt>
    <dgm:pt modelId="{750F0903-8ADC-42EF-ADDD-57E7661DC84D}">
      <dgm:prSet phldrT="[Text]" custT="1"/>
      <dgm:spPr/>
      <dgm:t>
        <a:bodyPr/>
        <a:lstStyle/>
        <a:p>
          <a:r>
            <a:rPr lang="en-IN" sz="1600" dirty="0"/>
            <a:t>Identifying the dependent and independent variable</a:t>
          </a:r>
        </a:p>
      </dgm:t>
    </dgm:pt>
    <dgm:pt modelId="{90164FD0-B59F-4D1D-8BCC-46E5B44D8DC5}" type="parTrans" cxnId="{00BF59B8-9D3D-4273-BA08-F3B06E7F4205}">
      <dgm:prSet/>
      <dgm:spPr/>
      <dgm:t>
        <a:bodyPr/>
        <a:lstStyle/>
        <a:p>
          <a:endParaRPr lang="en-IN"/>
        </a:p>
      </dgm:t>
    </dgm:pt>
    <dgm:pt modelId="{CC4A90B8-B8B8-457C-9F6D-B65503A5404F}" type="sibTrans" cxnId="{00BF59B8-9D3D-4273-BA08-F3B06E7F4205}">
      <dgm:prSet/>
      <dgm:spPr/>
      <dgm:t>
        <a:bodyPr/>
        <a:lstStyle/>
        <a:p>
          <a:endParaRPr lang="en-IN"/>
        </a:p>
      </dgm:t>
    </dgm:pt>
    <dgm:pt modelId="{CDCA1770-8EEC-4342-8972-EEC5A003BF53}">
      <dgm:prSet phldrT="[Text]" custT="1"/>
      <dgm:spPr/>
      <dgm:t>
        <a:bodyPr/>
        <a:lstStyle/>
        <a:p>
          <a:r>
            <a:rPr lang="en-IN" sz="1600" dirty="0"/>
            <a:t>Exploratory Data analysis</a:t>
          </a:r>
        </a:p>
      </dgm:t>
    </dgm:pt>
    <dgm:pt modelId="{0CA383F8-EFB9-41B7-B450-750F15445295}" type="parTrans" cxnId="{F97A6AB0-6D93-455D-8EE3-CD39DBF988CB}">
      <dgm:prSet/>
      <dgm:spPr/>
      <dgm:t>
        <a:bodyPr/>
        <a:lstStyle/>
        <a:p>
          <a:endParaRPr lang="en-IN"/>
        </a:p>
      </dgm:t>
    </dgm:pt>
    <dgm:pt modelId="{8CA36024-C156-45F5-9353-FF0AD98F6146}" type="sibTrans" cxnId="{F97A6AB0-6D93-455D-8EE3-CD39DBF988CB}">
      <dgm:prSet/>
      <dgm:spPr/>
      <dgm:t>
        <a:bodyPr/>
        <a:lstStyle/>
        <a:p>
          <a:endParaRPr lang="en-IN"/>
        </a:p>
      </dgm:t>
    </dgm:pt>
    <dgm:pt modelId="{E2C6ED06-791D-4113-8B38-0FEDC55D64D2}">
      <dgm:prSet phldrT="[Text]" custT="1"/>
      <dgm:spPr/>
      <dgm:t>
        <a:bodyPr/>
        <a:lstStyle/>
        <a:p>
          <a:r>
            <a:rPr lang="en-IN" sz="1800" dirty="0"/>
            <a:t>Building the Model</a:t>
          </a:r>
        </a:p>
      </dgm:t>
    </dgm:pt>
    <dgm:pt modelId="{DDFB3CBF-F59A-433A-B0B9-7ED2B6ECF2ED}" type="parTrans" cxnId="{F2AE177E-8E78-4655-A9D9-FC3A13003C7A}">
      <dgm:prSet/>
      <dgm:spPr/>
      <dgm:t>
        <a:bodyPr/>
        <a:lstStyle/>
        <a:p>
          <a:endParaRPr lang="en-IN"/>
        </a:p>
      </dgm:t>
    </dgm:pt>
    <dgm:pt modelId="{C3C66E7C-7D63-469D-9C50-E185FB940956}" type="sibTrans" cxnId="{F2AE177E-8E78-4655-A9D9-FC3A13003C7A}">
      <dgm:prSet/>
      <dgm:spPr/>
      <dgm:t>
        <a:bodyPr/>
        <a:lstStyle/>
        <a:p>
          <a:endParaRPr lang="en-IN"/>
        </a:p>
      </dgm:t>
    </dgm:pt>
    <dgm:pt modelId="{AA4385B4-8BE2-4AAE-9A23-E7C2347C9AC5}">
      <dgm:prSet phldrT="[Text]" custT="1"/>
      <dgm:spPr/>
      <dgm:t>
        <a:bodyPr/>
        <a:lstStyle/>
        <a:p>
          <a:r>
            <a:rPr lang="en-IN" sz="1600" dirty="0"/>
            <a:t>Analysing Results</a:t>
          </a:r>
        </a:p>
      </dgm:t>
    </dgm:pt>
    <dgm:pt modelId="{E27D6A9A-91AC-4F25-AEC4-0D441C5424D5}" type="parTrans" cxnId="{CCB27116-068C-4F3D-A62D-36DC08189783}">
      <dgm:prSet/>
      <dgm:spPr/>
      <dgm:t>
        <a:bodyPr/>
        <a:lstStyle/>
        <a:p>
          <a:endParaRPr lang="en-IN"/>
        </a:p>
      </dgm:t>
    </dgm:pt>
    <dgm:pt modelId="{E571187F-7BB4-46E7-8FD0-55D01D2A77BA}" type="sibTrans" cxnId="{CCB27116-068C-4F3D-A62D-36DC08189783}">
      <dgm:prSet/>
      <dgm:spPr/>
      <dgm:t>
        <a:bodyPr/>
        <a:lstStyle/>
        <a:p>
          <a:endParaRPr lang="en-IN"/>
        </a:p>
      </dgm:t>
    </dgm:pt>
    <dgm:pt modelId="{515094E3-ACB4-4A0F-BD49-EA24315FBFA7}" type="pres">
      <dgm:prSet presAssocID="{A9F493A4-9A8C-4C9F-9A5B-AE4B245BC3C0}" presName="CompostProcess" presStyleCnt="0">
        <dgm:presLayoutVars>
          <dgm:dir/>
          <dgm:resizeHandles val="exact"/>
        </dgm:presLayoutVars>
      </dgm:prSet>
      <dgm:spPr/>
    </dgm:pt>
    <dgm:pt modelId="{C9B69D85-930D-400F-89AD-E49956C0F5EE}" type="pres">
      <dgm:prSet presAssocID="{A9F493A4-9A8C-4C9F-9A5B-AE4B245BC3C0}" presName="arrow" presStyleLbl="bgShp" presStyleIdx="0" presStyleCnt="1" custScaleX="117647" custLinFactNeighborX="849" custLinFactNeighborY="58112"/>
      <dgm:spPr/>
    </dgm:pt>
    <dgm:pt modelId="{7BBCF4D3-8E88-45B7-AE30-3F26D242D67D}" type="pres">
      <dgm:prSet presAssocID="{A9F493A4-9A8C-4C9F-9A5B-AE4B245BC3C0}" presName="linearProcess" presStyleCnt="0"/>
      <dgm:spPr/>
    </dgm:pt>
    <dgm:pt modelId="{6396273D-E648-4574-92C2-8E2B7139663F}" type="pres">
      <dgm:prSet presAssocID="{B65FDD28-7A76-43B1-9027-A28D11077CAB}" presName="textNode" presStyleLbl="node1" presStyleIdx="0" presStyleCnt="5" custScaleX="50725" custScaleY="60669" custLinFactNeighborX="6382" custLinFactNeighborY="3309">
        <dgm:presLayoutVars>
          <dgm:bulletEnabled val="1"/>
        </dgm:presLayoutVars>
      </dgm:prSet>
      <dgm:spPr/>
    </dgm:pt>
    <dgm:pt modelId="{76C54E1C-A306-4AB6-A8CC-F424389BB00D}" type="pres">
      <dgm:prSet presAssocID="{69587DAD-FA77-4E75-B520-98D6E7095671}" presName="sibTrans" presStyleCnt="0"/>
      <dgm:spPr/>
    </dgm:pt>
    <dgm:pt modelId="{25E9EBDB-CDE8-462D-A242-8BD31AD5A766}" type="pres">
      <dgm:prSet presAssocID="{750F0903-8ADC-42EF-ADDD-57E7661DC84D}" presName="textNode" presStyleLbl="node1" presStyleIdx="1" presStyleCnt="5" custScaleX="63482" custScaleY="60689" custLinFactNeighborX="-13689" custLinFactNeighborY="2895">
        <dgm:presLayoutVars>
          <dgm:bulletEnabled val="1"/>
        </dgm:presLayoutVars>
      </dgm:prSet>
      <dgm:spPr/>
    </dgm:pt>
    <dgm:pt modelId="{D2ACB75C-39FB-4B38-BF03-D21013AFDA05}" type="pres">
      <dgm:prSet presAssocID="{CC4A90B8-B8B8-457C-9F6D-B65503A5404F}" presName="sibTrans" presStyleCnt="0"/>
      <dgm:spPr/>
    </dgm:pt>
    <dgm:pt modelId="{2F945983-EE71-458E-A2E9-02D95DC08CC9}" type="pres">
      <dgm:prSet presAssocID="{CDCA1770-8EEC-4342-8972-EEC5A003BF53}" presName="textNode" presStyleLbl="node1" presStyleIdx="2" presStyleCnt="5" custScaleX="36350" custScaleY="60710" custLinFactNeighborX="-55411" custLinFactNeighborY="2151">
        <dgm:presLayoutVars>
          <dgm:bulletEnabled val="1"/>
        </dgm:presLayoutVars>
      </dgm:prSet>
      <dgm:spPr/>
    </dgm:pt>
    <dgm:pt modelId="{BF90C21E-F9D4-4329-89DC-449B1FA66979}" type="pres">
      <dgm:prSet presAssocID="{8CA36024-C156-45F5-9353-FF0AD98F6146}" presName="sibTrans" presStyleCnt="0"/>
      <dgm:spPr/>
    </dgm:pt>
    <dgm:pt modelId="{1E9CCED8-1CAB-4EE8-9DD0-6740C6E3A5FD}" type="pres">
      <dgm:prSet presAssocID="{E2C6ED06-791D-4113-8B38-0FEDC55D64D2}" presName="textNode" presStyleLbl="node1" presStyleIdx="3" presStyleCnt="5" custScaleX="49979" custScaleY="56048" custLinFactNeighborX="-93363" custLinFactNeighborY="-90">
        <dgm:presLayoutVars>
          <dgm:bulletEnabled val="1"/>
        </dgm:presLayoutVars>
      </dgm:prSet>
      <dgm:spPr/>
    </dgm:pt>
    <dgm:pt modelId="{27FCAA93-FF4D-4C69-9CF4-5F5086C5E277}" type="pres">
      <dgm:prSet presAssocID="{C3C66E7C-7D63-469D-9C50-E185FB940956}" presName="sibTrans" presStyleCnt="0"/>
      <dgm:spPr/>
    </dgm:pt>
    <dgm:pt modelId="{86E9F6EF-6E50-44B0-B9D4-268A9706D9D2}" type="pres">
      <dgm:prSet presAssocID="{AA4385B4-8BE2-4AAE-9A23-E7C2347C9AC5}" presName="textNode" presStyleLbl="node1" presStyleIdx="4" presStyleCnt="5" custScaleX="46901" custScaleY="56923" custLinFactX="-2536" custLinFactNeighborX="-100000" custLinFactNeighborY="347">
        <dgm:presLayoutVars>
          <dgm:bulletEnabled val="1"/>
        </dgm:presLayoutVars>
      </dgm:prSet>
      <dgm:spPr/>
    </dgm:pt>
  </dgm:ptLst>
  <dgm:cxnLst>
    <dgm:cxn modelId="{CCB27116-068C-4F3D-A62D-36DC08189783}" srcId="{A9F493A4-9A8C-4C9F-9A5B-AE4B245BC3C0}" destId="{AA4385B4-8BE2-4AAE-9A23-E7C2347C9AC5}" srcOrd="4" destOrd="0" parTransId="{E27D6A9A-91AC-4F25-AEC4-0D441C5424D5}" sibTransId="{E571187F-7BB4-46E7-8FD0-55D01D2A77BA}"/>
    <dgm:cxn modelId="{809B783B-F35D-450F-8773-E6DF11385A2A}" type="presOf" srcId="{B65FDD28-7A76-43B1-9027-A28D11077CAB}" destId="{6396273D-E648-4574-92C2-8E2B7139663F}" srcOrd="0" destOrd="0" presId="urn:microsoft.com/office/officeart/2005/8/layout/hProcess9"/>
    <dgm:cxn modelId="{37C0BD6A-9685-4F65-B909-158AD382FB6B}" type="presOf" srcId="{AA4385B4-8BE2-4AAE-9A23-E7C2347C9AC5}" destId="{86E9F6EF-6E50-44B0-B9D4-268A9706D9D2}" srcOrd="0" destOrd="0" presId="urn:microsoft.com/office/officeart/2005/8/layout/hProcess9"/>
    <dgm:cxn modelId="{5D73BA7A-8334-4710-BF13-72CCA3F35C57}" type="presOf" srcId="{750F0903-8ADC-42EF-ADDD-57E7661DC84D}" destId="{25E9EBDB-CDE8-462D-A242-8BD31AD5A766}" srcOrd="0" destOrd="0" presId="urn:microsoft.com/office/officeart/2005/8/layout/hProcess9"/>
    <dgm:cxn modelId="{F2AE177E-8E78-4655-A9D9-FC3A13003C7A}" srcId="{A9F493A4-9A8C-4C9F-9A5B-AE4B245BC3C0}" destId="{E2C6ED06-791D-4113-8B38-0FEDC55D64D2}" srcOrd="3" destOrd="0" parTransId="{DDFB3CBF-F59A-433A-B0B9-7ED2B6ECF2ED}" sibTransId="{C3C66E7C-7D63-469D-9C50-E185FB940956}"/>
    <dgm:cxn modelId="{80D7FC96-5D5E-4F94-8932-F52EB689D26B}" type="presOf" srcId="{E2C6ED06-791D-4113-8B38-0FEDC55D64D2}" destId="{1E9CCED8-1CAB-4EE8-9DD0-6740C6E3A5FD}" srcOrd="0" destOrd="0" presId="urn:microsoft.com/office/officeart/2005/8/layout/hProcess9"/>
    <dgm:cxn modelId="{F7558C9E-55E3-44FA-A28C-2959116C1D16}" srcId="{A9F493A4-9A8C-4C9F-9A5B-AE4B245BC3C0}" destId="{B65FDD28-7A76-43B1-9027-A28D11077CAB}" srcOrd="0" destOrd="0" parTransId="{16ECD7AF-9E2A-4C9E-A3CB-75C8ED3CF6F0}" sibTransId="{69587DAD-FA77-4E75-B520-98D6E7095671}"/>
    <dgm:cxn modelId="{E76D49AD-6C1F-4B82-B509-B1A1ED97B3EF}" type="presOf" srcId="{CDCA1770-8EEC-4342-8972-EEC5A003BF53}" destId="{2F945983-EE71-458E-A2E9-02D95DC08CC9}" srcOrd="0" destOrd="0" presId="urn:microsoft.com/office/officeart/2005/8/layout/hProcess9"/>
    <dgm:cxn modelId="{F97A6AB0-6D93-455D-8EE3-CD39DBF988CB}" srcId="{A9F493A4-9A8C-4C9F-9A5B-AE4B245BC3C0}" destId="{CDCA1770-8EEC-4342-8972-EEC5A003BF53}" srcOrd="2" destOrd="0" parTransId="{0CA383F8-EFB9-41B7-B450-750F15445295}" sibTransId="{8CA36024-C156-45F5-9353-FF0AD98F6146}"/>
    <dgm:cxn modelId="{00BF59B8-9D3D-4273-BA08-F3B06E7F4205}" srcId="{A9F493A4-9A8C-4C9F-9A5B-AE4B245BC3C0}" destId="{750F0903-8ADC-42EF-ADDD-57E7661DC84D}" srcOrd="1" destOrd="0" parTransId="{90164FD0-B59F-4D1D-8BCC-46E5B44D8DC5}" sibTransId="{CC4A90B8-B8B8-457C-9F6D-B65503A5404F}"/>
    <dgm:cxn modelId="{666AEED2-AA1C-4778-B595-B989804B64D7}" type="presOf" srcId="{A9F493A4-9A8C-4C9F-9A5B-AE4B245BC3C0}" destId="{515094E3-ACB4-4A0F-BD49-EA24315FBFA7}" srcOrd="0" destOrd="0" presId="urn:microsoft.com/office/officeart/2005/8/layout/hProcess9"/>
    <dgm:cxn modelId="{34E4B71F-1F6A-4EA5-BEE1-5B3FEC788F78}" type="presParOf" srcId="{515094E3-ACB4-4A0F-BD49-EA24315FBFA7}" destId="{C9B69D85-930D-400F-89AD-E49956C0F5EE}" srcOrd="0" destOrd="0" presId="urn:microsoft.com/office/officeart/2005/8/layout/hProcess9"/>
    <dgm:cxn modelId="{46B7E60B-FF88-4309-9670-67D76B0CC670}" type="presParOf" srcId="{515094E3-ACB4-4A0F-BD49-EA24315FBFA7}" destId="{7BBCF4D3-8E88-45B7-AE30-3F26D242D67D}" srcOrd="1" destOrd="0" presId="urn:microsoft.com/office/officeart/2005/8/layout/hProcess9"/>
    <dgm:cxn modelId="{A17188FC-E7E0-4D8E-9E89-BA2FEF282410}" type="presParOf" srcId="{7BBCF4D3-8E88-45B7-AE30-3F26D242D67D}" destId="{6396273D-E648-4574-92C2-8E2B7139663F}" srcOrd="0" destOrd="0" presId="urn:microsoft.com/office/officeart/2005/8/layout/hProcess9"/>
    <dgm:cxn modelId="{32B44CA6-076E-47EB-9E09-2E1941A75482}" type="presParOf" srcId="{7BBCF4D3-8E88-45B7-AE30-3F26D242D67D}" destId="{76C54E1C-A306-4AB6-A8CC-F424389BB00D}" srcOrd="1" destOrd="0" presId="urn:microsoft.com/office/officeart/2005/8/layout/hProcess9"/>
    <dgm:cxn modelId="{1CA16AD9-D153-4BE0-89C8-22F52C823AFE}" type="presParOf" srcId="{7BBCF4D3-8E88-45B7-AE30-3F26D242D67D}" destId="{25E9EBDB-CDE8-462D-A242-8BD31AD5A766}" srcOrd="2" destOrd="0" presId="urn:microsoft.com/office/officeart/2005/8/layout/hProcess9"/>
    <dgm:cxn modelId="{9AEDF1BA-22BD-4BE1-8C4F-8B245FD7655F}" type="presParOf" srcId="{7BBCF4D3-8E88-45B7-AE30-3F26D242D67D}" destId="{D2ACB75C-39FB-4B38-BF03-D21013AFDA05}" srcOrd="3" destOrd="0" presId="urn:microsoft.com/office/officeart/2005/8/layout/hProcess9"/>
    <dgm:cxn modelId="{746144FE-A05F-4313-B0DB-E9F354D07D72}" type="presParOf" srcId="{7BBCF4D3-8E88-45B7-AE30-3F26D242D67D}" destId="{2F945983-EE71-458E-A2E9-02D95DC08CC9}" srcOrd="4" destOrd="0" presId="urn:microsoft.com/office/officeart/2005/8/layout/hProcess9"/>
    <dgm:cxn modelId="{55776888-90F3-41F6-BB60-5BEDBC4B4A0C}" type="presParOf" srcId="{7BBCF4D3-8E88-45B7-AE30-3F26D242D67D}" destId="{BF90C21E-F9D4-4329-89DC-449B1FA66979}" srcOrd="5" destOrd="0" presId="urn:microsoft.com/office/officeart/2005/8/layout/hProcess9"/>
    <dgm:cxn modelId="{9D2EE54F-811B-41CB-8AEB-A86AA4DDA663}" type="presParOf" srcId="{7BBCF4D3-8E88-45B7-AE30-3F26D242D67D}" destId="{1E9CCED8-1CAB-4EE8-9DD0-6740C6E3A5FD}" srcOrd="6" destOrd="0" presId="urn:microsoft.com/office/officeart/2005/8/layout/hProcess9"/>
    <dgm:cxn modelId="{7A2E228B-99CE-44E8-88AF-3AAA0E9794CE}" type="presParOf" srcId="{7BBCF4D3-8E88-45B7-AE30-3F26D242D67D}" destId="{27FCAA93-FF4D-4C69-9CF4-5F5086C5E277}" srcOrd="7" destOrd="0" presId="urn:microsoft.com/office/officeart/2005/8/layout/hProcess9"/>
    <dgm:cxn modelId="{7BE889D6-B970-4C51-B2C2-213E3088490A}" type="presParOf" srcId="{7BBCF4D3-8E88-45B7-AE30-3F26D242D67D}" destId="{86E9F6EF-6E50-44B0-B9D4-268A9706D9D2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1F4C1-C4B7-44C0-82EB-9180A7FA8DED}">
      <dsp:nvSpPr>
        <dsp:cNvPr id="0" name=""/>
        <dsp:cNvSpPr/>
      </dsp:nvSpPr>
      <dsp:spPr>
        <a:xfrm>
          <a:off x="4517" y="1138152"/>
          <a:ext cx="4790925" cy="6034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Visual Data Analytics</a:t>
          </a:r>
        </a:p>
      </dsp:txBody>
      <dsp:txXfrm>
        <a:off x="22190" y="1155825"/>
        <a:ext cx="4755579" cy="568063"/>
      </dsp:txXfrm>
    </dsp:sp>
    <dsp:sp modelId="{5BFF020A-FC2F-40B0-8EA8-B577CBD687E7}">
      <dsp:nvSpPr>
        <dsp:cNvPr id="0" name=""/>
        <dsp:cNvSpPr/>
      </dsp:nvSpPr>
      <dsp:spPr>
        <a:xfrm>
          <a:off x="483610" y="1741562"/>
          <a:ext cx="492360" cy="752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2213"/>
              </a:lnTo>
              <a:lnTo>
                <a:pt x="492360" y="752213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DC44C-6116-4879-9CB6-E5E8658DF7B8}">
      <dsp:nvSpPr>
        <dsp:cNvPr id="0" name=""/>
        <dsp:cNvSpPr/>
      </dsp:nvSpPr>
      <dsp:spPr>
        <a:xfrm>
          <a:off x="975970" y="2155575"/>
          <a:ext cx="2260365" cy="676401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Tableau</a:t>
          </a:r>
        </a:p>
      </dsp:txBody>
      <dsp:txXfrm>
        <a:off x="995781" y="2175386"/>
        <a:ext cx="2220743" cy="636779"/>
      </dsp:txXfrm>
    </dsp:sp>
    <dsp:sp modelId="{7156807C-4AEA-43D8-AE0C-B8DDF9F6E4AC}">
      <dsp:nvSpPr>
        <dsp:cNvPr id="0" name=""/>
        <dsp:cNvSpPr/>
      </dsp:nvSpPr>
      <dsp:spPr>
        <a:xfrm>
          <a:off x="483610" y="1741562"/>
          <a:ext cx="479092" cy="1978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8618"/>
              </a:lnTo>
              <a:lnTo>
                <a:pt x="479092" y="1978618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6474D-7C89-4F3D-9CFC-0C996B4B7988}">
      <dsp:nvSpPr>
        <dsp:cNvPr id="0" name=""/>
        <dsp:cNvSpPr/>
      </dsp:nvSpPr>
      <dsp:spPr>
        <a:xfrm>
          <a:off x="962702" y="3434614"/>
          <a:ext cx="2267308" cy="57113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R</a:t>
          </a:r>
        </a:p>
      </dsp:txBody>
      <dsp:txXfrm>
        <a:off x="979430" y="3451342"/>
        <a:ext cx="2233852" cy="537676"/>
      </dsp:txXfrm>
    </dsp:sp>
    <dsp:sp modelId="{A6CF31E7-8924-4C0C-81FA-59A6FEBB95C5}">
      <dsp:nvSpPr>
        <dsp:cNvPr id="0" name=""/>
        <dsp:cNvSpPr/>
      </dsp:nvSpPr>
      <dsp:spPr>
        <a:xfrm>
          <a:off x="6000719" y="1121809"/>
          <a:ext cx="4821105" cy="5762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Multiple Regression</a:t>
          </a:r>
        </a:p>
      </dsp:txBody>
      <dsp:txXfrm>
        <a:off x="6017597" y="1138687"/>
        <a:ext cx="4787349" cy="542486"/>
      </dsp:txXfrm>
    </dsp:sp>
    <dsp:sp modelId="{09AEE02E-C9B8-4E3E-92C7-86368BF55E23}">
      <dsp:nvSpPr>
        <dsp:cNvPr id="0" name=""/>
        <dsp:cNvSpPr/>
      </dsp:nvSpPr>
      <dsp:spPr>
        <a:xfrm>
          <a:off x="6482830" y="1698052"/>
          <a:ext cx="482110" cy="760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987"/>
              </a:lnTo>
              <a:lnTo>
                <a:pt x="482110" y="760987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2A740-1BBE-4D2C-8FD5-1312596DDB2C}">
      <dsp:nvSpPr>
        <dsp:cNvPr id="0" name=""/>
        <dsp:cNvSpPr/>
      </dsp:nvSpPr>
      <dsp:spPr>
        <a:xfrm>
          <a:off x="6964940" y="2128408"/>
          <a:ext cx="3317306" cy="66126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Multiple Linear Regression</a:t>
          </a:r>
        </a:p>
      </dsp:txBody>
      <dsp:txXfrm>
        <a:off x="6984308" y="2147776"/>
        <a:ext cx="3278570" cy="6225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69D85-930D-400F-89AD-E49956C0F5EE}">
      <dsp:nvSpPr>
        <dsp:cNvPr id="0" name=""/>
        <dsp:cNvSpPr/>
      </dsp:nvSpPr>
      <dsp:spPr>
        <a:xfrm>
          <a:off x="5" y="0"/>
          <a:ext cx="11022273" cy="316984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96273D-E648-4574-92C2-8E2B7139663F}">
      <dsp:nvSpPr>
        <dsp:cNvPr id="0" name=""/>
        <dsp:cNvSpPr/>
      </dsp:nvSpPr>
      <dsp:spPr>
        <a:xfrm>
          <a:off x="32753" y="1242256"/>
          <a:ext cx="1845049" cy="7692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Data</a:t>
          </a:r>
          <a:r>
            <a:rPr lang="en-IN" sz="3300" kern="1200" dirty="0"/>
            <a:t> </a:t>
          </a:r>
          <a:r>
            <a:rPr lang="en-IN" sz="1600" kern="1200" dirty="0" err="1"/>
            <a:t>PreProcessing</a:t>
          </a:r>
          <a:endParaRPr lang="en-IN" sz="3300" kern="1200" dirty="0"/>
        </a:p>
      </dsp:txBody>
      <dsp:txXfrm>
        <a:off x="70304" y="1279807"/>
        <a:ext cx="1769947" cy="694143"/>
      </dsp:txXfrm>
    </dsp:sp>
    <dsp:sp modelId="{25E9EBDB-CDE8-462D-A242-8BD31AD5A766}">
      <dsp:nvSpPr>
        <dsp:cNvPr id="0" name=""/>
        <dsp:cNvSpPr/>
      </dsp:nvSpPr>
      <dsp:spPr>
        <a:xfrm>
          <a:off x="2281663" y="1236880"/>
          <a:ext cx="2309066" cy="769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Identifying the dependent and independent variable</a:t>
          </a:r>
        </a:p>
      </dsp:txBody>
      <dsp:txXfrm>
        <a:off x="2319227" y="1274444"/>
        <a:ext cx="2233938" cy="694371"/>
      </dsp:txXfrm>
    </dsp:sp>
    <dsp:sp modelId="{2F945983-EE71-458E-A2E9-02D95DC08CC9}">
      <dsp:nvSpPr>
        <dsp:cNvPr id="0" name=""/>
        <dsp:cNvSpPr/>
      </dsp:nvSpPr>
      <dsp:spPr>
        <a:xfrm>
          <a:off x="4885194" y="1227313"/>
          <a:ext cx="1322179" cy="7697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Exploratory Data analysis</a:t>
          </a:r>
        </a:p>
      </dsp:txBody>
      <dsp:txXfrm>
        <a:off x="4922771" y="1264890"/>
        <a:ext cx="1247025" cy="694611"/>
      </dsp:txXfrm>
    </dsp:sp>
    <dsp:sp modelId="{1E9CCED8-1CAB-4EE8-9DD0-6740C6E3A5FD}">
      <dsp:nvSpPr>
        <dsp:cNvPr id="0" name=""/>
        <dsp:cNvSpPr/>
      </dsp:nvSpPr>
      <dsp:spPr>
        <a:xfrm>
          <a:off x="6520886" y="1228454"/>
          <a:ext cx="1817914" cy="7106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Building the Model</a:t>
          </a:r>
        </a:p>
      </dsp:txBody>
      <dsp:txXfrm>
        <a:off x="6555577" y="1263145"/>
        <a:ext cx="1748532" cy="641272"/>
      </dsp:txXfrm>
    </dsp:sp>
    <dsp:sp modelId="{86E9F6EF-6E50-44B0-B9D4-268A9706D9D2}">
      <dsp:nvSpPr>
        <dsp:cNvPr id="0" name=""/>
        <dsp:cNvSpPr/>
      </dsp:nvSpPr>
      <dsp:spPr>
        <a:xfrm>
          <a:off x="8718297" y="1228448"/>
          <a:ext cx="1705956" cy="7217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Analysing Results</a:t>
          </a:r>
        </a:p>
      </dsp:txBody>
      <dsp:txXfrm>
        <a:off x="8753530" y="1263681"/>
        <a:ext cx="1635490" cy="651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2019/04/26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2019/04/25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565788-0F2D-49D1-A360-CA281CD8C892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BE94B6-F629-4F5E-9C4A-7ACE860F49DD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0584BD-8BFC-4962-96EB-0DF6F94DDC83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7A07C1-A9DB-486F-9CEA-BD358EAC3000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403937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85664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94254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68820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33184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54310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dirty="0"/>
              <a:t>Thank You</a:t>
            </a:r>
            <a:endParaRPr lang="en-ZA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3966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</a:t>
            </a:r>
            <a:br>
              <a:rPr lang="en-ZA" dirty="0"/>
            </a:br>
            <a:r>
              <a:rPr lang="en-ZA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ZA" dirty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ZA" dirty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</a:t>
            </a:r>
            <a:br>
              <a:rPr lang="en-ZA" dirty="0"/>
            </a:br>
            <a:r>
              <a:rPr lang="en-ZA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ZA" dirty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ZA" dirty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Enter your caption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299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ZA" dirty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A3953A-CF8B-4A12-B4CB-9E464EADBA29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DD2BB9-3D47-4E0A-B25D-68770C52F967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EC67A8-D787-4402-AE75-190372A4B3E0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0C4347-BA44-4DC5-A8D7-54F45A3C31AF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347014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0902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7459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6203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1135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918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29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1904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052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7701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4F96FE2-9E77-4834-9C6B-212E1056298F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7781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13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8571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36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CA869729-0B50-4473-B706-6E2885A8C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DDDE0270-25D7-41DD-A962-C6821993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9461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26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34628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8" descr="Accent block left">
            <a:extLst>
              <a:ext uri="{FF2B5EF4-FFF2-40B4-BE49-F238E27FC236}">
                <a16:creationId xmlns:a16="http://schemas.microsoft.com/office/drawing/2014/main" id="{6AA5AA86-008B-41AA-8007-6291E4F6A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345057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C633830-2244-49AE-BC4A-47F415C177C6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11" descr="Accent block left">
            <a:extLst>
              <a:ext uri="{FF2B5EF4-FFF2-40B4-BE49-F238E27FC236}">
                <a16:creationId xmlns:a16="http://schemas.microsoft.com/office/drawing/2014/main" id="{75F69E59-BBC2-478A-8464-B6544CEC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8938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FBC5597-4240-475C-B925-F2CE6A0D5F1E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A77947-13AA-48E8-8D1F-5638A1FE460B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550AAD-3925-43FB-BC0E-2663C0B5C27C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9528F2-85E3-421E-93D2-8EE226B79E5D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ZA" sz="2500" b="1" i="0" spc="-100" baseline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ZA" sz="1600" b="1" i="0" spc="-100" baseline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ZA" sz="1600" b="1" i="0" spc="-100" baseline="0" dirty="0">
                <a:solidFill>
                  <a:schemeClr val="accent1"/>
                </a:solidFill>
                <a:latin typeface="+mj-lt"/>
              </a:rPr>
            </a:br>
            <a:r>
              <a:rPr lang="en-ZA" sz="1200" b="0" i="0" spc="14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EB6113-BB46-4251-B93C-D029C7A68F9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F39F4C-741B-49F1-964C-22CC1553FFEB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6A8413-62D8-40D5-8A51-78153709C6B1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27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649" r:id="rId16"/>
    <p:sldLayoutId id="2147483662" r:id="rId17"/>
    <p:sldLayoutId id="2147483663" r:id="rId18"/>
    <p:sldLayoutId id="2147483660" r:id="rId19"/>
    <p:sldLayoutId id="2147483650" r:id="rId20"/>
    <p:sldLayoutId id="2147483652" r:id="rId21"/>
    <p:sldLayoutId id="2147483656" r:id="rId22"/>
    <p:sldLayoutId id="2147483657" r:id="rId23"/>
    <p:sldLayoutId id="2147483667" r:id="rId24"/>
    <p:sldLayoutId id="2147483668" r:id="rId25"/>
    <p:sldLayoutId id="2147483669" r:id="rId26"/>
    <p:sldLayoutId id="2147483670" r:id="rId27"/>
    <p:sldLayoutId id="2147483671" r:id="rId28"/>
    <p:sldLayoutId id="2147483673" r:id="rId29"/>
    <p:sldLayoutId id="2147483674" r:id="rId30"/>
    <p:sldLayoutId id="2147483654" r:id="rId31"/>
    <p:sldLayoutId id="2147483655" r:id="rId32"/>
    <p:sldLayoutId id="2147483672" r:id="rId3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02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3252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083" y="1976435"/>
            <a:ext cx="10482469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7663" algn="l"/>
              </a:tabLst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Volatility of Industrial Growth towards various economic factors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17467" y="3701106"/>
            <a:ext cx="210769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7663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 Technical Analysis</a:t>
            </a:r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05610" y="81467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1320" y="1213308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11348" y="1099715"/>
            <a:ext cx="768538" cy="818866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EBD5-C20F-4B72-BD38-57A741E38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3022"/>
            <a:ext cx="10515600" cy="933588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70CE61-F904-4A37-9EA8-E6DE0A68A733}"/>
              </a:ext>
            </a:extLst>
          </p:cNvPr>
          <p:cNvSpPr txBox="1"/>
          <p:nvPr/>
        </p:nvSpPr>
        <p:spPr>
          <a:xfrm>
            <a:off x="-1" y="1881807"/>
            <a:ext cx="110523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/>
              <a:t> Alternate hypothesis was proved to be statistically significant . There existed relationship between Growth and Industry Sector.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/>
              <a:t>California with the highest growth rate.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/>
              <a:t>I.T sectors to be producing the highest growth rate.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/>
              <a:t>Industry sector proven to be uniquely and strongly explaining growth at .765 beta value.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/>
              <a:t>Independent variable explained 71.6 percent variability in dependent variable.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6776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" r="7"/>
          <a:stretch>
            <a:fillRect/>
          </a:stretch>
        </p:blipFill>
        <p:spPr>
          <a:xfrm>
            <a:off x="0" y="0"/>
            <a:ext cx="8587409" cy="6804025"/>
          </a:xfr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4650" y="2044436"/>
            <a:ext cx="3733800" cy="1013684"/>
          </a:xfrm>
        </p:spPr>
        <p:txBody>
          <a:bodyPr/>
          <a:lstStyle/>
          <a:p>
            <a:r>
              <a:rPr lang="en-ZA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ZA" dirty="0"/>
              <a:t>ATIF FEROZ JEELANI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ZA" dirty="0"/>
              <a:t>X17169992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ZA" dirty="0" err="1"/>
              <a:t>Msc</a:t>
            </a:r>
            <a:r>
              <a:rPr lang="en-ZA" dirty="0"/>
              <a:t> Data Analytics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ZA" dirty="0"/>
              <a:t>National College of Ireland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0416798" y="6372025"/>
            <a:ext cx="951744" cy="432000"/>
          </a:xfrm>
        </p:spPr>
        <p:txBody>
          <a:bodyPr/>
          <a:lstStyle/>
          <a:p>
            <a:r>
              <a:rPr lang="en-ZA" dirty="0"/>
              <a:t>6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5495" y="4404622"/>
            <a:ext cx="218900" cy="218900"/>
          </a:xfrm>
          <a:prstGeom prst="rect">
            <a:avLst/>
          </a:prstGeom>
        </p:spPr>
      </p:pic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2552" y="5040763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8331EB3-548A-403B-887B-5A40244767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AD423C-B47C-4954-91F7-AD84868B4D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2C176-2D4A-4548-855D-7FDEADABEB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0000" lnSpcReduction="20000"/>
          </a:bodyPr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D42602-C7FF-48B6-B319-C1830593BD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70000" lnSpcReduction="20000"/>
          </a:bodyPr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D9B4BD-5B3B-4FB7-9D82-A0F64EE6BB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70000" lnSpcReduction="20000"/>
          </a:bodyPr>
          <a:lstStyle/>
          <a:p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393159-A1B1-4673-B895-DCDD9DA1642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70000" lnSpcReduction="2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53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EBD5-C20F-4B72-BD38-57A741E38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4239"/>
            <a:ext cx="10515600" cy="933588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70CE61-F904-4A37-9EA8-E6DE0A68A733}"/>
              </a:ext>
            </a:extLst>
          </p:cNvPr>
          <p:cNvSpPr txBox="1"/>
          <p:nvPr/>
        </p:nvSpPr>
        <p:spPr>
          <a:xfrm>
            <a:off x="-1" y="1881807"/>
            <a:ext cx="100849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/>
              <a:t> Growth of an Industry is of utmost importance. History of economic development shows close relation between industrial growth and level of per capita income of a country.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/>
              <a:t>Industry sector important for increase in GDP of a nation which is responsible for growth of nation.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/>
              <a:t>Slow growth of industrial sector is responsible for poverty and mass-unemployment.</a:t>
            </a:r>
          </a:p>
          <a:p>
            <a:pPr>
              <a:lnSpc>
                <a:spcPct val="200000"/>
              </a:lnSpc>
            </a:pPr>
            <a:endParaRPr lang="en-IN" dirty="0"/>
          </a:p>
          <a:p>
            <a:pPr>
              <a:lnSpc>
                <a:spcPct val="200000"/>
              </a:lnSpc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633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ZA" dirty="0"/>
              <a:t>Background of Data set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495" y="3429001"/>
            <a:ext cx="8153662" cy="2366054"/>
          </a:xfrm>
        </p:spPr>
        <p:txBody>
          <a:bodyPr>
            <a:normAutofit fontScale="25000" lnSpcReduction="20000"/>
          </a:bodyPr>
          <a:lstStyle/>
          <a:p>
            <a:r>
              <a:rPr lang="en-ZA" sz="1800" dirty="0"/>
              <a:t>   </a:t>
            </a:r>
            <a:r>
              <a:rPr lang="en-ZA" sz="6400" dirty="0"/>
              <a:t>   Dataset Description 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ZA" sz="6400" b="0" dirty="0"/>
              <a:t>U.S company based dataset.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ZA" sz="6400" b="0" dirty="0"/>
              <a:t>Comprises of 500 different companies.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ZA" sz="6400" b="0" dirty="0"/>
              <a:t>It consists of 11 attributes and 500 rows.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ZA" sz="6400" b="0" dirty="0"/>
              <a:t>Publicly available and can be used by anyone for research purpose.</a:t>
            </a:r>
          </a:p>
          <a:p>
            <a:r>
              <a:rPr lang="en-IN" sz="6400" b="0" dirty="0"/>
              <a:t>  https://www.superdatascience.com/pages/rcour se-advanced. </a:t>
            </a:r>
            <a:endParaRPr lang="en-ZA" sz="6400" b="0" dirty="0"/>
          </a:p>
          <a:p>
            <a:endParaRPr lang="en-ZA" sz="1800" b="0" dirty="0"/>
          </a:p>
          <a:p>
            <a:endParaRPr lang="en-ZA" sz="1800" b="0" dirty="0"/>
          </a:p>
          <a:p>
            <a:r>
              <a:rPr lang="en-ZA" sz="1800" b="0" dirty="0"/>
              <a:t> </a:t>
            </a:r>
          </a:p>
          <a:p>
            <a:endParaRPr lang="en-ZA" sz="1800" b="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ZA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Z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800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20D824B-D89F-431C-8983-5D656249A3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0494" y="1062946"/>
            <a:ext cx="11339506" cy="2189566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1800" y="1209110"/>
            <a:ext cx="11339513" cy="360000"/>
          </a:xfrm>
        </p:spPr>
        <p:txBody>
          <a:bodyPr>
            <a:normAutofit fontScale="85000" lnSpcReduction="10000"/>
          </a:bodyPr>
          <a:lstStyle/>
          <a:p>
            <a:r>
              <a:rPr lang="en-ZA" dirty="0"/>
              <a:t>   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3</a:t>
            </a:r>
          </a:p>
        </p:txBody>
      </p:sp>
      <p:cxnSp>
        <p:nvCxnSpPr>
          <p:cNvPr id="11" name="Straight Connector 10" descr="Slide divider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33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612835" y="4426226"/>
            <a:ext cx="5147165" cy="173603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ZA" dirty="0"/>
              <a:t>H0: </a:t>
            </a:r>
            <a:r>
              <a:rPr lang="en-IN" dirty="0"/>
              <a:t>There exists no correlation between Growth of company and Industry Sector.</a:t>
            </a:r>
          </a:p>
          <a:p>
            <a:pPr algn="l"/>
            <a:r>
              <a:rPr lang="en-IN" dirty="0"/>
              <a:t>H1 :There exists correlation between Growth of company and Industry Sector.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270" y="384817"/>
            <a:ext cx="5532939" cy="361734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ZA" sz="2800" dirty="0"/>
              <a:t>Business Question. </a:t>
            </a:r>
          </a:p>
          <a:p>
            <a:pPr marL="0" indent="0">
              <a:buNone/>
            </a:pPr>
            <a:endParaRPr lang="en-ZA" sz="2800" dirty="0"/>
          </a:p>
          <a:p>
            <a:r>
              <a:rPr lang="en-IN" dirty="0"/>
              <a:t>How much variability does the dependent variable (Growth) show on Independent variables (industry sector, employee, profit, revenue and expense)?</a:t>
            </a:r>
          </a:p>
          <a:p>
            <a:r>
              <a:rPr lang="en-IN" dirty="0"/>
              <a:t> Which economic factor uniquely explains variability to the Growth of a company? </a:t>
            </a:r>
          </a:p>
          <a:p>
            <a:r>
              <a:rPr lang="en-IN" dirty="0"/>
              <a:t>Which company sector should be preferred by an investor or business owner for extension of business?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23305" y="-49150"/>
            <a:ext cx="1306114" cy="136511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71862A6-8D17-46FA-AE04-A4E1DA94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140" y="91500"/>
            <a:ext cx="6194208" cy="1124345"/>
          </a:xfrm>
        </p:spPr>
        <p:txBody>
          <a:bodyPr>
            <a:normAutofit fontScale="90000"/>
          </a:bodyPr>
          <a:lstStyle/>
          <a:p>
            <a:r>
              <a:rPr lang="en-IN" dirty="0"/>
              <a:t>Methodology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CED1B31-ED32-4AA4-B0EF-007D5113966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98330640"/>
              </p:ext>
            </p:extLst>
          </p:nvPr>
        </p:nvGraphicFramePr>
        <p:xfrm>
          <a:off x="500271" y="1315960"/>
          <a:ext cx="10826343" cy="4955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1210ED3F-3873-40C3-881A-37D343ECC9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8830964"/>
              </p:ext>
            </p:extLst>
          </p:nvPr>
        </p:nvGraphicFramePr>
        <p:xfrm>
          <a:off x="446171" y="2692215"/>
          <a:ext cx="11022279" cy="3169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8452F6-FB96-49A8-84D3-7B6A510721E6}"/>
              </a:ext>
            </a:extLst>
          </p:cNvPr>
          <p:cNvSpPr txBox="1"/>
          <p:nvPr/>
        </p:nvSpPr>
        <p:spPr>
          <a:xfrm>
            <a:off x="583096" y="238539"/>
            <a:ext cx="4903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Proposed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1FDB5-55FE-4FA1-A2DF-EE79FC630E93}"/>
              </a:ext>
            </a:extLst>
          </p:cNvPr>
          <p:cNvSpPr txBox="1"/>
          <p:nvPr/>
        </p:nvSpPr>
        <p:spPr>
          <a:xfrm>
            <a:off x="702365" y="1033670"/>
            <a:ext cx="5049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KDD methodology has been followed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23ADDF-A973-49B2-92FD-EDC8D57909A9}"/>
              </a:ext>
            </a:extLst>
          </p:cNvPr>
          <p:cNvSpPr txBox="1"/>
          <p:nvPr/>
        </p:nvSpPr>
        <p:spPr>
          <a:xfrm>
            <a:off x="2896058" y="2457656"/>
            <a:ext cx="6122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Key Steps to implementation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A46C92-4DF2-4242-83CB-116FD69F87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6040" y="0"/>
            <a:ext cx="5275184" cy="245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ZA" dirty="0"/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209110"/>
            <a:ext cx="11339513" cy="360000"/>
          </a:xfrm>
        </p:spPr>
        <p:txBody>
          <a:bodyPr>
            <a:normAutofit fontScale="85000" lnSpcReduction="10000"/>
          </a:bodyPr>
          <a:lstStyle/>
          <a:p>
            <a:r>
              <a:rPr lang="en-ZA" dirty="0"/>
              <a:t>    1. Visual Data Analytics   : Tableau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7657" y="2360366"/>
            <a:ext cx="5472000" cy="360000"/>
          </a:xfrm>
        </p:spPr>
        <p:txBody>
          <a:bodyPr>
            <a:normAutofit fontScale="70000" lnSpcReduction="20000"/>
          </a:bodyPr>
          <a:lstStyle/>
          <a:p>
            <a:r>
              <a:rPr lang="en-ZA" dirty="0"/>
              <a:t>Map – Showing Growth rate in U.S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2025B447-5B06-47F4-B1A2-2F5D7CBD85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05948" y="2802234"/>
            <a:ext cx="3790113" cy="356911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1005" y="2363856"/>
            <a:ext cx="5472000" cy="358775"/>
          </a:xfrm>
        </p:spPr>
        <p:txBody>
          <a:bodyPr>
            <a:normAutofit fontScale="70000" lnSpcReduction="20000"/>
          </a:bodyPr>
          <a:lstStyle/>
          <a:p>
            <a:r>
              <a:rPr lang="en-ZA" dirty="0"/>
              <a:t>Bar Chart – Growth by Industry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47459"/>
            <a:ext cx="5472113" cy="2196041"/>
          </a:xfrm>
        </p:spPr>
        <p:txBody>
          <a:bodyPr/>
          <a:lstStyle/>
          <a:p>
            <a:pPr marL="0" indent="0">
              <a:buNone/>
            </a:pPr>
            <a:endParaRPr lang="en-ZA" dirty="0"/>
          </a:p>
        </p:txBody>
      </p:sp>
      <p:sp>
        <p:nvSpPr>
          <p:cNvPr id="12" name="Rectangle 11" descr="Accent block left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cxnSp>
        <p:nvCxnSpPr>
          <p:cNvPr id="11" name="Straight Connector 10" descr="Slide divider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 descr="Accent bar right&#10;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F096DD6-0500-4C05-9B1A-0260C94F7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009" y="2802234"/>
            <a:ext cx="6001304" cy="375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ZA" dirty="0"/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61004" y="823696"/>
            <a:ext cx="11339513" cy="360000"/>
          </a:xfrm>
        </p:spPr>
        <p:txBody>
          <a:bodyPr>
            <a:normAutofit fontScale="85000" lnSpcReduction="10000"/>
          </a:bodyPr>
          <a:lstStyle/>
          <a:p>
            <a:r>
              <a:rPr lang="en-ZA" dirty="0"/>
              <a:t>    2. Visual Data Analytics   : 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1667570"/>
            <a:ext cx="5472000" cy="360000"/>
          </a:xfrm>
        </p:spPr>
        <p:txBody>
          <a:bodyPr>
            <a:normAutofit fontScale="70000" lnSpcReduction="20000"/>
          </a:bodyPr>
          <a:lstStyle/>
          <a:p>
            <a:r>
              <a:rPr lang="en-ZA" dirty="0"/>
              <a:t>Trend analysis of Revenue and Expenses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FB46523-E59F-4417-A979-E55F22B508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1004" y="2100318"/>
            <a:ext cx="4614577" cy="432568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1004" y="1768887"/>
            <a:ext cx="5472000" cy="358775"/>
          </a:xfrm>
        </p:spPr>
        <p:txBody>
          <a:bodyPr>
            <a:normAutofit fontScale="70000" lnSpcReduction="20000"/>
          </a:bodyPr>
          <a:lstStyle/>
          <a:p>
            <a:r>
              <a:rPr lang="en-ZA" dirty="0"/>
              <a:t>Box-Plot showing Growth by industry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 flipV="1">
            <a:off x="10544383" y="6289783"/>
            <a:ext cx="45719" cy="17586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ZA" dirty="0"/>
          </a:p>
        </p:txBody>
      </p:sp>
      <p:sp>
        <p:nvSpPr>
          <p:cNvPr id="12" name="Rectangle 11" descr="Accent block left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1004" y="1569110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cxnSp>
        <p:nvCxnSpPr>
          <p:cNvPr id="11" name="Straight Connector 10" descr="Slide divider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 descr="Accent bar right&#10;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6000" y="145428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3A5AB6E-E8FF-4402-B1C1-1C4ECDEDD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344" y="2100318"/>
            <a:ext cx="5472001" cy="436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79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ZA" dirty="0"/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000" y="903602"/>
            <a:ext cx="11339513" cy="360000"/>
          </a:xfrm>
        </p:spPr>
        <p:txBody>
          <a:bodyPr>
            <a:normAutofit fontScale="85000" lnSpcReduction="10000"/>
          </a:bodyPr>
          <a:lstStyle/>
          <a:p>
            <a:r>
              <a:rPr lang="en-ZA" dirty="0"/>
              <a:t>    3. </a:t>
            </a:r>
            <a:r>
              <a:rPr lang="en-ZA" sz="2000" b="1" dirty="0"/>
              <a:t>Multiple Linear Regression  : IBM SPSS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1667570"/>
            <a:ext cx="5472000" cy="360000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ZA" sz="2000" b="0" dirty="0"/>
              <a:t>Test with Industry variable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8D26D962-CB43-41BD-AAF5-5AFC7428B6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3162" y="2765926"/>
            <a:ext cx="5172797" cy="1228896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1004" y="1768887"/>
            <a:ext cx="5472000" cy="358775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ZA" sz="2000" b="0" dirty="0"/>
              <a:t>Test without Industry variable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 flipH="1">
            <a:off x="12443790" y="6170075"/>
            <a:ext cx="993913" cy="43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0455965" y="6396002"/>
            <a:ext cx="755374" cy="432000"/>
          </a:xfrm>
        </p:spPr>
        <p:txBody>
          <a:bodyPr/>
          <a:lstStyle/>
          <a:p>
            <a:r>
              <a:rPr lang="en-ZA" dirty="0"/>
              <a:t>5</a:t>
            </a:r>
          </a:p>
        </p:txBody>
      </p:sp>
      <p:cxnSp>
        <p:nvCxnSpPr>
          <p:cNvPr id="11" name="Straight Connector 10" descr="Slide divider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6E7D006A-DE02-4522-A704-756CAC492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92" y="4407704"/>
            <a:ext cx="5886496" cy="176237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D916F5A-4849-43D4-864B-9FE8B0CBE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009" y="2741104"/>
            <a:ext cx="5239481" cy="12193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A2276DE-3ED2-4EE4-8DEB-AD812C071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89" y="4463098"/>
            <a:ext cx="5976742" cy="185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7503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0</TotalTime>
  <Words>400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Century Gothic</vt:lpstr>
      <vt:lpstr>Corbel</vt:lpstr>
      <vt:lpstr>Gill Sans MT</vt:lpstr>
      <vt:lpstr>Segoe UI Light</vt:lpstr>
      <vt:lpstr>Times New Roman</vt:lpstr>
      <vt:lpstr>Wingdings</vt:lpstr>
      <vt:lpstr>Gallery</vt:lpstr>
      <vt:lpstr>1_Gallery</vt:lpstr>
      <vt:lpstr>Slide 1</vt:lpstr>
      <vt:lpstr>Introduction</vt:lpstr>
      <vt:lpstr>Background of Data set</vt:lpstr>
      <vt:lpstr>PowerPoint Presentation</vt:lpstr>
      <vt:lpstr>Methodology</vt:lpstr>
      <vt:lpstr>PowerPoint Presentation</vt:lpstr>
      <vt:lpstr>Implementation</vt:lpstr>
      <vt:lpstr>Implementation</vt:lpstr>
      <vt:lpstr>Implementation</vt:lpstr>
      <vt:lpstr>Conclusion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2019-04-03T21:20:44Z</dcterms:created>
  <dcterms:modified xsi:type="dcterms:W3CDTF">2019-04-25T21:05:06Z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2018-08-01T18:59:51.9197316Z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