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24BD-A64D-4D2E-9867-33E387F8DD6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B8B-2774-4D8A-ABED-DCE22D44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5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24BD-A64D-4D2E-9867-33E387F8DD6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B8B-2774-4D8A-ABED-DCE22D44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9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24BD-A64D-4D2E-9867-33E387F8DD6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B8B-2774-4D8A-ABED-DCE22D44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24BD-A64D-4D2E-9867-33E387F8DD6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B8B-2774-4D8A-ABED-DCE22D44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24BD-A64D-4D2E-9867-33E387F8DD6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B8B-2774-4D8A-ABED-DCE22D44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2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24BD-A64D-4D2E-9867-33E387F8DD6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B8B-2774-4D8A-ABED-DCE22D44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8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24BD-A64D-4D2E-9867-33E387F8DD6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B8B-2774-4D8A-ABED-DCE22D44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9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24BD-A64D-4D2E-9867-33E387F8DD6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B8B-2774-4D8A-ABED-DCE22D44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2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24BD-A64D-4D2E-9867-33E387F8DD6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B8B-2774-4D8A-ABED-DCE22D44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5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24BD-A64D-4D2E-9867-33E387F8DD6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B8B-2774-4D8A-ABED-DCE22D44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7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24BD-A64D-4D2E-9867-33E387F8DD6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B8B-2774-4D8A-ABED-DCE22D44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6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C24BD-A64D-4D2E-9867-33E387F8DD6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6AB8B-2774-4D8A-ABED-DCE22D44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exceliconexcelicon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exceliconexcelicon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exceliconexcelicon</dc:title>
  <dc:creator>hp</dc:creator>
  <cp:lastModifiedBy>hp</cp:lastModifiedBy>
  <cp:revision>1</cp:revision>
  <dcterms:created xsi:type="dcterms:W3CDTF">2022-08-16T05:27:12Z</dcterms:created>
  <dcterms:modified xsi:type="dcterms:W3CDTF">2022-08-16T05:27:42Z</dcterms:modified>
</cp:coreProperties>
</file>