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 id="2147483672" r:id="rId3"/>
  </p:sldMasterIdLst>
  <p:notesMasterIdLst>
    <p:notesMasterId r:id="rId23"/>
  </p:notesMasterIdLst>
  <p:sldIdLst>
    <p:sldId id="280" r:id="rId4"/>
    <p:sldId id="257" r:id="rId5"/>
    <p:sldId id="281" r:id="rId6"/>
    <p:sldId id="283" r:id="rId7"/>
    <p:sldId id="282" r:id="rId8"/>
    <p:sldId id="284" r:id="rId9"/>
    <p:sldId id="286" r:id="rId10"/>
    <p:sldId id="285" r:id="rId11"/>
    <p:sldId id="291" r:id="rId12"/>
    <p:sldId id="289" r:id="rId13"/>
    <p:sldId id="293" r:id="rId14"/>
    <p:sldId id="292" r:id="rId15"/>
    <p:sldId id="294" r:id="rId16"/>
    <p:sldId id="295" r:id="rId17"/>
    <p:sldId id="297" r:id="rId18"/>
    <p:sldId id="298" r:id="rId19"/>
    <p:sldId id="299" r:id="rId20"/>
    <p:sldId id="300" r:id="rId21"/>
    <p:sldId id="271"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5419A7-DB85-4F49-943D-6FB2F479D31B}">
  <a:tblStyle styleId="{485419A7-DB85-4F49-943D-6FB2F479D31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033250F-094D-4D9A-BF0E-4683D76AEF13}"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snapToGrid="0">
      <p:cViewPr varScale="1">
        <p:scale>
          <a:sx n="107" d="100"/>
          <a:sy n="107" d="100"/>
        </p:scale>
        <p:origin x="763"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tiqul Islam" userId="4716215471958cee" providerId="LiveId" clId="{F95AA059-A902-47AF-A5DE-44AF91B4116F}"/>
    <pc:docChg chg="undo custSel addSld delSld modSld sldOrd modMainMaster">
      <pc:chgData name="Atiqul Islam" userId="4716215471958cee" providerId="LiveId" clId="{F95AA059-A902-47AF-A5DE-44AF91B4116F}" dt="2024-06-02T19:50:07.739" v="261"/>
      <pc:docMkLst>
        <pc:docMk/>
      </pc:docMkLst>
      <pc:sldChg chg="modSp mod modTransition">
        <pc:chgData name="Atiqul Islam" userId="4716215471958cee" providerId="LiveId" clId="{F95AA059-A902-47AF-A5DE-44AF91B4116F}" dt="2024-06-02T19:21:53.067" v="180"/>
        <pc:sldMkLst>
          <pc:docMk/>
          <pc:sldMk cId="0" sldId="256"/>
        </pc:sldMkLst>
        <pc:spChg chg="mod">
          <ac:chgData name="Atiqul Islam" userId="4716215471958cee" providerId="LiveId" clId="{F95AA059-A902-47AF-A5DE-44AF91B4116F}" dt="2024-06-02T18:09:27.151" v="23" actId="255"/>
          <ac:spMkLst>
            <pc:docMk/>
            <pc:sldMk cId="0" sldId="256"/>
            <ac:spMk id="131" creationId="{00000000-0000-0000-0000-000000000000}"/>
          </ac:spMkLst>
        </pc:spChg>
      </pc:sldChg>
      <pc:sldChg chg="modTransition">
        <pc:chgData name="Atiqul Islam" userId="4716215471958cee" providerId="LiveId" clId="{F95AA059-A902-47AF-A5DE-44AF91B4116F}" dt="2024-06-02T19:21:59.002" v="184"/>
        <pc:sldMkLst>
          <pc:docMk/>
          <pc:sldMk cId="0" sldId="257"/>
        </pc:sldMkLst>
      </pc:sldChg>
      <pc:sldChg chg="modTransition">
        <pc:chgData name="Atiqul Islam" userId="4716215471958cee" providerId="LiveId" clId="{F95AA059-A902-47AF-A5DE-44AF91B4116F}" dt="2024-06-02T19:21:53.067" v="180"/>
        <pc:sldMkLst>
          <pc:docMk/>
          <pc:sldMk cId="0" sldId="258"/>
        </pc:sldMkLst>
      </pc:sldChg>
      <pc:sldChg chg="modTransition">
        <pc:chgData name="Atiqul Islam" userId="4716215471958cee" providerId="LiveId" clId="{F95AA059-A902-47AF-A5DE-44AF91B4116F}" dt="2024-06-02T19:21:53.067" v="180"/>
        <pc:sldMkLst>
          <pc:docMk/>
          <pc:sldMk cId="0" sldId="259"/>
        </pc:sldMkLst>
      </pc:sldChg>
      <pc:sldChg chg="ord modTransition">
        <pc:chgData name="Atiqul Islam" userId="4716215471958cee" providerId="LiveId" clId="{F95AA059-A902-47AF-A5DE-44AF91B4116F}" dt="2024-06-02T19:50:07.739" v="261"/>
        <pc:sldMkLst>
          <pc:docMk/>
          <pc:sldMk cId="0" sldId="260"/>
        </pc:sldMkLst>
      </pc:sldChg>
      <pc:sldChg chg="modTransition">
        <pc:chgData name="Atiqul Islam" userId="4716215471958cee" providerId="LiveId" clId="{F95AA059-A902-47AF-A5DE-44AF91B4116F}" dt="2024-06-02T19:21:53.067" v="180"/>
        <pc:sldMkLst>
          <pc:docMk/>
          <pc:sldMk cId="0" sldId="261"/>
        </pc:sldMkLst>
      </pc:sldChg>
      <pc:sldChg chg="modTransition">
        <pc:chgData name="Atiqul Islam" userId="4716215471958cee" providerId="LiveId" clId="{F95AA059-A902-47AF-A5DE-44AF91B4116F}" dt="2024-06-02T19:21:53.067" v="180"/>
        <pc:sldMkLst>
          <pc:docMk/>
          <pc:sldMk cId="0" sldId="263"/>
        </pc:sldMkLst>
      </pc:sldChg>
      <pc:sldChg chg="modTransition">
        <pc:chgData name="Atiqul Islam" userId="4716215471958cee" providerId="LiveId" clId="{F95AA059-A902-47AF-A5DE-44AF91B4116F}" dt="2024-06-02T19:21:53.067" v="180"/>
        <pc:sldMkLst>
          <pc:docMk/>
          <pc:sldMk cId="0" sldId="264"/>
        </pc:sldMkLst>
      </pc:sldChg>
      <pc:sldChg chg="modTransition">
        <pc:chgData name="Atiqul Islam" userId="4716215471958cee" providerId="LiveId" clId="{F95AA059-A902-47AF-A5DE-44AF91B4116F}" dt="2024-06-02T19:21:53.067" v="180"/>
        <pc:sldMkLst>
          <pc:docMk/>
          <pc:sldMk cId="0" sldId="265"/>
        </pc:sldMkLst>
      </pc:sldChg>
      <pc:sldChg chg="modSp mod modTransition">
        <pc:chgData name="Atiqul Islam" userId="4716215471958cee" providerId="LiveId" clId="{F95AA059-A902-47AF-A5DE-44AF91B4116F}" dt="2024-06-02T19:21:53.067" v="180"/>
        <pc:sldMkLst>
          <pc:docMk/>
          <pc:sldMk cId="0" sldId="266"/>
        </pc:sldMkLst>
        <pc:graphicFrameChg chg="mod modGraphic">
          <ac:chgData name="Atiqul Islam" userId="4716215471958cee" providerId="LiveId" clId="{F95AA059-A902-47AF-A5DE-44AF91B4116F}" dt="2024-06-02T18:45:19.048" v="154" actId="313"/>
          <ac:graphicFrameMkLst>
            <pc:docMk/>
            <pc:sldMk cId="0" sldId="266"/>
            <ac:graphicFrameMk id="233" creationId="{00000000-0000-0000-0000-000000000000}"/>
          </ac:graphicFrameMkLst>
        </pc:graphicFrameChg>
      </pc:sldChg>
      <pc:sldChg chg="addSp delSp modSp mod modTransition">
        <pc:chgData name="Atiqul Islam" userId="4716215471958cee" providerId="LiveId" clId="{F95AA059-A902-47AF-A5DE-44AF91B4116F}" dt="2024-06-02T19:44:19.598" v="257"/>
        <pc:sldMkLst>
          <pc:docMk/>
          <pc:sldMk cId="0" sldId="267"/>
        </pc:sldMkLst>
        <pc:spChg chg="add mod">
          <ac:chgData name="Atiqul Islam" userId="4716215471958cee" providerId="LiveId" clId="{F95AA059-A902-47AF-A5DE-44AF91B4116F}" dt="2024-06-02T19:44:19.598" v="257"/>
          <ac:spMkLst>
            <pc:docMk/>
            <pc:sldMk cId="0" sldId="267"/>
            <ac:spMk id="6" creationId="{88360CC2-5B80-4BC7-A906-3FCECB20E665}"/>
          </ac:spMkLst>
        </pc:spChg>
        <pc:spChg chg="del mod">
          <ac:chgData name="Atiqul Islam" userId="4716215471958cee" providerId="LiveId" clId="{F95AA059-A902-47AF-A5DE-44AF91B4116F}" dt="2024-06-02T19:44:04.647" v="250" actId="21"/>
          <ac:spMkLst>
            <pc:docMk/>
            <pc:sldMk cId="0" sldId="267"/>
            <ac:spMk id="240" creationId="{00000000-0000-0000-0000-000000000000}"/>
          </ac:spMkLst>
        </pc:spChg>
        <pc:spChg chg="mod">
          <ac:chgData name="Atiqul Islam" userId="4716215471958cee" providerId="LiveId" clId="{F95AA059-A902-47AF-A5DE-44AF91B4116F}" dt="2024-06-02T19:37:19.383" v="194"/>
          <ac:spMkLst>
            <pc:docMk/>
            <pc:sldMk cId="0" sldId="267"/>
            <ac:spMk id="242" creationId="{00000000-0000-0000-0000-000000000000}"/>
          </ac:spMkLst>
        </pc:spChg>
      </pc:sldChg>
      <pc:sldChg chg="addSp delSp modSp mod ord modTransition">
        <pc:chgData name="Atiqul Islam" userId="4716215471958cee" providerId="LiveId" clId="{F95AA059-A902-47AF-A5DE-44AF91B4116F}" dt="2024-06-02T19:44:17.566" v="256" actId="1076"/>
        <pc:sldMkLst>
          <pc:docMk/>
          <pc:sldMk cId="0" sldId="268"/>
        </pc:sldMkLst>
        <pc:spChg chg="add mod">
          <ac:chgData name="Atiqul Islam" userId="4716215471958cee" providerId="LiveId" clId="{F95AA059-A902-47AF-A5DE-44AF91B4116F}" dt="2024-06-02T19:44:17.566" v="256" actId="1076"/>
          <ac:spMkLst>
            <pc:docMk/>
            <pc:sldMk cId="0" sldId="268"/>
            <ac:spMk id="6" creationId="{7351B4E3-CAC5-46CF-939A-06A76C0190F1}"/>
          </ac:spMkLst>
        </pc:spChg>
        <pc:spChg chg="add del">
          <ac:chgData name="Atiqul Islam" userId="4716215471958cee" providerId="LiveId" clId="{F95AA059-A902-47AF-A5DE-44AF91B4116F}" dt="2024-06-02T19:44:15.281" v="255" actId="21"/>
          <ac:spMkLst>
            <pc:docMk/>
            <pc:sldMk cId="0" sldId="268"/>
            <ac:spMk id="248" creationId="{00000000-0000-0000-0000-000000000000}"/>
          </ac:spMkLst>
        </pc:spChg>
      </pc:sldChg>
      <pc:sldChg chg="modTransition">
        <pc:chgData name="Atiqul Islam" userId="4716215471958cee" providerId="LiveId" clId="{F95AA059-A902-47AF-A5DE-44AF91B4116F}" dt="2024-06-02T19:21:53.067" v="180"/>
        <pc:sldMkLst>
          <pc:docMk/>
          <pc:sldMk cId="0" sldId="269"/>
        </pc:sldMkLst>
      </pc:sldChg>
      <pc:sldChg chg="modTransition">
        <pc:chgData name="Atiqul Islam" userId="4716215471958cee" providerId="LiveId" clId="{F95AA059-A902-47AF-A5DE-44AF91B4116F}" dt="2024-06-02T19:21:53.067" v="180"/>
        <pc:sldMkLst>
          <pc:docMk/>
          <pc:sldMk cId="0" sldId="271"/>
        </pc:sldMkLst>
      </pc:sldChg>
      <pc:sldChg chg="modTransition">
        <pc:chgData name="Atiqul Islam" userId="4716215471958cee" providerId="LiveId" clId="{F95AA059-A902-47AF-A5DE-44AF91B4116F}" dt="2024-06-02T19:21:53.067" v="180"/>
        <pc:sldMkLst>
          <pc:docMk/>
          <pc:sldMk cId="1352394745" sldId="272"/>
        </pc:sldMkLst>
      </pc:sldChg>
      <pc:sldChg chg="addSp delSp modSp mod modTransition">
        <pc:chgData name="Atiqul Islam" userId="4716215471958cee" providerId="LiveId" clId="{F95AA059-A902-47AF-A5DE-44AF91B4116F}" dt="2024-06-02T19:21:53.067" v="180"/>
        <pc:sldMkLst>
          <pc:docMk/>
          <pc:sldMk cId="2216791761" sldId="273"/>
        </pc:sldMkLst>
        <pc:spChg chg="mod">
          <ac:chgData name="Atiqul Islam" userId="4716215471958cee" providerId="LiveId" clId="{F95AA059-A902-47AF-A5DE-44AF91B4116F}" dt="2024-06-02T18:25:56.521" v="63" actId="14100"/>
          <ac:spMkLst>
            <pc:docMk/>
            <pc:sldMk cId="2216791761" sldId="273"/>
            <ac:spMk id="189" creationId="{00000000-0000-0000-0000-000000000000}"/>
          </ac:spMkLst>
        </pc:spChg>
        <pc:picChg chg="add del mod">
          <ac:chgData name="Atiqul Islam" userId="4716215471958cee" providerId="LiveId" clId="{F95AA059-A902-47AF-A5DE-44AF91B4116F}" dt="2024-06-02T18:22:43.977" v="39" actId="21"/>
          <ac:picMkLst>
            <pc:docMk/>
            <pc:sldMk cId="2216791761" sldId="273"/>
            <ac:picMk id="3" creationId="{D1769B50-9F1F-4C12-AB31-5D25F77B291A}"/>
          </ac:picMkLst>
        </pc:picChg>
        <pc:picChg chg="add del mod">
          <ac:chgData name="Atiqul Islam" userId="4716215471958cee" providerId="LiveId" clId="{F95AA059-A902-47AF-A5DE-44AF91B4116F}" dt="2024-06-02T18:13:00.460" v="32" actId="21"/>
          <ac:picMkLst>
            <pc:docMk/>
            <pc:sldMk cId="2216791761" sldId="273"/>
            <ac:picMk id="5" creationId="{C5E1C9FF-03BA-498E-8B45-BAAB974E38F2}"/>
          </ac:picMkLst>
        </pc:picChg>
        <pc:picChg chg="add del mod">
          <ac:chgData name="Atiqul Islam" userId="4716215471958cee" providerId="LiveId" clId="{F95AA059-A902-47AF-A5DE-44AF91B4116F}" dt="2024-06-02T18:12:56.221" v="30" actId="21"/>
          <ac:picMkLst>
            <pc:docMk/>
            <pc:sldMk cId="2216791761" sldId="273"/>
            <ac:picMk id="7" creationId="{B638662B-C131-4CE0-A55A-4A00C09C2634}"/>
          </ac:picMkLst>
        </pc:picChg>
        <pc:picChg chg="add mod ord">
          <ac:chgData name="Atiqul Islam" userId="4716215471958cee" providerId="LiveId" clId="{F95AA059-A902-47AF-A5DE-44AF91B4116F}" dt="2024-06-02T18:25:59.504" v="64" actId="1076"/>
          <ac:picMkLst>
            <pc:docMk/>
            <pc:sldMk cId="2216791761" sldId="273"/>
            <ac:picMk id="12" creationId="{88DF732C-BAE2-4EF2-9DEF-8E4B4A3658F3}"/>
          </ac:picMkLst>
        </pc:picChg>
      </pc:sldChg>
      <pc:sldChg chg="addSp modSp mod modTransition">
        <pc:chgData name="Atiqul Islam" userId="4716215471958cee" providerId="LiveId" clId="{F95AA059-A902-47AF-A5DE-44AF91B4116F}" dt="2024-06-02T19:21:53.067" v="180"/>
        <pc:sldMkLst>
          <pc:docMk/>
          <pc:sldMk cId="564921440" sldId="274"/>
        </pc:sldMkLst>
        <pc:spChg chg="mod">
          <ac:chgData name="Atiqul Islam" userId="4716215471958cee" providerId="LiveId" clId="{F95AA059-A902-47AF-A5DE-44AF91B4116F}" dt="2024-06-02T18:24:53.858" v="54" actId="14100"/>
          <ac:spMkLst>
            <pc:docMk/>
            <pc:sldMk cId="564921440" sldId="274"/>
            <ac:spMk id="189" creationId="{00000000-0000-0000-0000-000000000000}"/>
          </ac:spMkLst>
        </pc:spChg>
        <pc:picChg chg="add mod ord">
          <ac:chgData name="Atiqul Islam" userId="4716215471958cee" providerId="LiveId" clId="{F95AA059-A902-47AF-A5DE-44AF91B4116F}" dt="2024-06-02T18:25:00.008" v="55" actId="14100"/>
          <ac:picMkLst>
            <pc:docMk/>
            <pc:sldMk cId="564921440" sldId="274"/>
            <ac:picMk id="6" creationId="{FD31D949-E94A-4F1B-B5DD-2EF91ACD7A4C}"/>
          </ac:picMkLst>
        </pc:picChg>
      </pc:sldChg>
      <pc:sldChg chg="addSp modSp mod modTransition">
        <pc:chgData name="Atiqul Islam" userId="4716215471958cee" providerId="LiveId" clId="{F95AA059-A902-47AF-A5DE-44AF91B4116F}" dt="2024-06-02T19:21:53.067" v="180"/>
        <pc:sldMkLst>
          <pc:docMk/>
          <pc:sldMk cId="3167796137" sldId="276"/>
        </pc:sldMkLst>
        <pc:spChg chg="mod">
          <ac:chgData name="Atiqul Islam" userId="4716215471958cee" providerId="LiveId" clId="{F95AA059-A902-47AF-A5DE-44AF91B4116F}" dt="2024-06-02T18:26:38.112" v="72" actId="14100"/>
          <ac:spMkLst>
            <pc:docMk/>
            <pc:sldMk cId="3167796137" sldId="276"/>
            <ac:spMk id="189" creationId="{00000000-0000-0000-0000-000000000000}"/>
          </ac:spMkLst>
        </pc:spChg>
        <pc:picChg chg="add mod ord">
          <ac:chgData name="Atiqul Islam" userId="4716215471958cee" providerId="LiveId" clId="{F95AA059-A902-47AF-A5DE-44AF91B4116F}" dt="2024-06-02T18:26:41.231" v="73" actId="1076"/>
          <ac:picMkLst>
            <pc:docMk/>
            <pc:sldMk cId="3167796137" sldId="276"/>
            <ac:picMk id="6" creationId="{C03CD282-01A1-4779-AA4A-DED484E1F223}"/>
          </ac:picMkLst>
        </pc:picChg>
      </pc:sldChg>
      <pc:sldChg chg="addSp delSp modSp new del mod">
        <pc:chgData name="Atiqul Islam" userId="4716215471958cee" providerId="LiveId" clId="{F95AA059-A902-47AF-A5DE-44AF91B4116F}" dt="2024-06-02T18:26:56.069" v="74" actId="2696"/>
        <pc:sldMkLst>
          <pc:docMk/>
          <pc:sldMk cId="311354535" sldId="277"/>
        </pc:sldMkLst>
        <pc:picChg chg="add del mod">
          <ac:chgData name="Atiqul Islam" userId="4716215471958cee" providerId="LiveId" clId="{F95AA059-A902-47AF-A5DE-44AF91B4116F}" dt="2024-06-02T18:26:10.985" v="65" actId="21"/>
          <ac:picMkLst>
            <pc:docMk/>
            <pc:sldMk cId="311354535" sldId="277"/>
            <ac:picMk id="2" creationId="{02158BEE-5843-4303-953C-054ACB914FDE}"/>
          </ac:picMkLst>
        </pc:picChg>
        <pc:picChg chg="add del mod">
          <ac:chgData name="Atiqul Islam" userId="4716215471958cee" providerId="LiveId" clId="{F95AA059-A902-47AF-A5DE-44AF91B4116F}" dt="2024-06-02T18:25:19.734" v="56" actId="21"/>
          <ac:picMkLst>
            <pc:docMk/>
            <pc:sldMk cId="311354535" sldId="277"/>
            <ac:picMk id="3" creationId="{1B4EBBF7-A0A8-4B31-943A-637697CDE9C1}"/>
          </ac:picMkLst>
        </pc:picChg>
        <pc:picChg chg="add del mod">
          <ac:chgData name="Atiqul Islam" userId="4716215471958cee" providerId="LiveId" clId="{F95AA059-A902-47AF-A5DE-44AF91B4116F}" dt="2024-06-02T18:23:13.269" v="45" actId="21"/>
          <ac:picMkLst>
            <pc:docMk/>
            <pc:sldMk cId="311354535" sldId="277"/>
            <ac:picMk id="4" creationId="{17FA6DB6-BD1D-4FCF-9CD0-ECAB41B0EC71}"/>
          </ac:picMkLst>
        </pc:picChg>
      </pc:sldChg>
      <pc:sldChg chg="modSp add mod modTransition">
        <pc:chgData name="Atiqul Islam" userId="4716215471958cee" providerId="LiveId" clId="{F95AA059-A902-47AF-A5DE-44AF91B4116F}" dt="2024-06-02T19:25:29.702" v="192" actId="14100"/>
        <pc:sldMkLst>
          <pc:docMk/>
          <pc:sldMk cId="1859488301" sldId="277"/>
        </pc:sldMkLst>
        <pc:spChg chg="mod">
          <ac:chgData name="Atiqul Islam" userId="4716215471958cee" providerId="LiveId" clId="{F95AA059-A902-47AF-A5DE-44AF91B4116F}" dt="2024-06-02T19:25:04.395" v="188" actId="14100"/>
          <ac:spMkLst>
            <pc:docMk/>
            <pc:sldMk cId="1859488301" sldId="277"/>
            <ac:spMk id="231" creationId="{00000000-0000-0000-0000-000000000000}"/>
          </ac:spMkLst>
        </pc:spChg>
        <pc:graphicFrameChg chg="mod modGraphic">
          <ac:chgData name="Atiqul Islam" userId="4716215471958cee" providerId="LiveId" clId="{F95AA059-A902-47AF-A5DE-44AF91B4116F}" dt="2024-06-02T19:25:29.702" v="192" actId="14100"/>
          <ac:graphicFrameMkLst>
            <pc:docMk/>
            <pc:sldMk cId="1859488301" sldId="277"/>
            <ac:graphicFrameMk id="233" creationId="{00000000-0000-0000-0000-000000000000}"/>
          </ac:graphicFrameMkLst>
        </pc:graphicFrameChg>
      </pc:sldChg>
      <pc:sldChg chg="add del">
        <pc:chgData name="Atiqul Islam" userId="4716215471958cee" providerId="LiveId" clId="{F95AA059-A902-47AF-A5DE-44AF91B4116F}" dt="2024-06-02T19:24:40.650" v="186" actId="2696"/>
        <pc:sldMkLst>
          <pc:docMk/>
          <pc:sldMk cId="1687286494" sldId="278"/>
        </pc:sldMkLst>
      </pc:sldChg>
      <pc:sldChg chg="modSp add mod ord">
        <pc:chgData name="Atiqul Islam" userId="4716215471958cee" providerId="LiveId" clId="{F95AA059-A902-47AF-A5DE-44AF91B4116F}" dt="2024-06-02T19:44:39.176" v="259" actId="1076"/>
        <pc:sldMkLst>
          <pc:docMk/>
          <pc:sldMk cId="4071558227" sldId="278"/>
        </pc:sldMkLst>
        <pc:spChg chg="mod">
          <ac:chgData name="Atiqul Islam" userId="4716215471958cee" providerId="LiveId" clId="{F95AA059-A902-47AF-A5DE-44AF91B4116F}" dt="2024-06-02T19:44:39.176" v="259" actId="1076"/>
          <ac:spMkLst>
            <pc:docMk/>
            <pc:sldMk cId="4071558227" sldId="278"/>
            <ac:spMk id="240" creationId="{00000000-0000-0000-0000-000000000000}"/>
          </ac:spMkLst>
        </pc:spChg>
        <pc:spChg chg="mod">
          <ac:chgData name="Atiqul Islam" userId="4716215471958cee" providerId="LiveId" clId="{F95AA059-A902-47AF-A5DE-44AF91B4116F}" dt="2024-06-02T19:42:50.530" v="247" actId="20577"/>
          <ac:spMkLst>
            <pc:docMk/>
            <pc:sldMk cId="4071558227" sldId="278"/>
            <ac:spMk id="242" creationId="{00000000-0000-0000-0000-000000000000}"/>
          </ac:spMkLst>
        </pc:spChg>
      </pc:sldChg>
      <pc:sldMasterChg chg="modTransition modSldLayout">
        <pc:chgData name="Atiqul Islam" userId="4716215471958cee" providerId="LiveId" clId="{F95AA059-A902-47AF-A5DE-44AF91B4116F}" dt="2024-06-02T19:21:22.227" v="176"/>
        <pc:sldMasterMkLst>
          <pc:docMk/>
          <pc:sldMasterMk cId="0" sldId="2147483670"/>
        </pc:sldMasterMkLst>
        <pc:sldLayoutChg chg="modTransition">
          <pc:chgData name="Atiqul Islam" userId="4716215471958cee" providerId="LiveId" clId="{F95AA059-A902-47AF-A5DE-44AF91B4116F}" dt="2024-06-02T19:21:22.227" v="176"/>
          <pc:sldLayoutMkLst>
            <pc:docMk/>
            <pc:sldMasterMk cId="0" sldId="2147483670"/>
            <pc:sldLayoutMk cId="0" sldId="2147483648"/>
          </pc:sldLayoutMkLst>
        </pc:sldLayoutChg>
        <pc:sldLayoutChg chg="modTransition">
          <pc:chgData name="Atiqul Islam" userId="4716215471958cee" providerId="LiveId" clId="{F95AA059-A902-47AF-A5DE-44AF91B4116F}" dt="2024-06-02T19:21:22.227" v="176"/>
          <pc:sldLayoutMkLst>
            <pc:docMk/>
            <pc:sldMasterMk cId="0" sldId="2147483670"/>
            <pc:sldLayoutMk cId="0" sldId="2147483649"/>
          </pc:sldLayoutMkLst>
        </pc:sldLayoutChg>
        <pc:sldLayoutChg chg="modTransition">
          <pc:chgData name="Atiqul Islam" userId="4716215471958cee" providerId="LiveId" clId="{F95AA059-A902-47AF-A5DE-44AF91B4116F}" dt="2024-06-02T19:21:22.227" v="176"/>
          <pc:sldLayoutMkLst>
            <pc:docMk/>
            <pc:sldMasterMk cId="0" sldId="2147483670"/>
            <pc:sldLayoutMk cId="0" sldId="2147483650"/>
          </pc:sldLayoutMkLst>
        </pc:sldLayoutChg>
        <pc:sldLayoutChg chg="modTransition">
          <pc:chgData name="Atiqul Islam" userId="4716215471958cee" providerId="LiveId" clId="{F95AA059-A902-47AF-A5DE-44AF91B4116F}" dt="2024-06-02T19:21:22.227" v="176"/>
          <pc:sldLayoutMkLst>
            <pc:docMk/>
            <pc:sldMasterMk cId="0" sldId="2147483670"/>
            <pc:sldLayoutMk cId="0" sldId="2147483651"/>
          </pc:sldLayoutMkLst>
        </pc:sldLayoutChg>
        <pc:sldLayoutChg chg="modTransition">
          <pc:chgData name="Atiqul Islam" userId="4716215471958cee" providerId="LiveId" clId="{F95AA059-A902-47AF-A5DE-44AF91B4116F}" dt="2024-06-02T19:21:22.227" v="176"/>
          <pc:sldLayoutMkLst>
            <pc:docMk/>
            <pc:sldMasterMk cId="0" sldId="2147483670"/>
            <pc:sldLayoutMk cId="0" sldId="2147483652"/>
          </pc:sldLayoutMkLst>
        </pc:sldLayoutChg>
        <pc:sldLayoutChg chg="modTransition">
          <pc:chgData name="Atiqul Islam" userId="4716215471958cee" providerId="LiveId" clId="{F95AA059-A902-47AF-A5DE-44AF91B4116F}" dt="2024-06-02T19:21:22.227" v="176"/>
          <pc:sldLayoutMkLst>
            <pc:docMk/>
            <pc:sldMasterMk cId="0" sldId="2147483670"/>
            <pc:sldLayoutMk cId="0" sldId="2147483653"/>
          </pc:sldLayoutMkLst>
        </pc:sldLayoutChg>
        <pc:sldLayoutChg chg="modTransition">
          <pc:chgData name="Atiqul Islam" userId="4716215471958cee" providerId="LiveId" clId="{F95AA059-A902-47AF-A5DE-44AF91B4116F}" dt="2024-06-02T19:21:22.227" v="176"/>
          <pc:sldLayoutMkLst>
            <pc:docMk/>
            <pc:sldMasterMk cId="0" sldId="2147483670"/>
            <pc:sldLayoutMk cId="0" sldId="2147483654"/>
          </pc:sldLayoutMkLst>
        </pc:sldLayoutChg>
        <pc:sldLayoutChg chg="modTransition">
          <pc:chgData name="Atiqul Islam" userId="4716215471958cee" providerId="LiveId" clId="{F95AA059-A902-47AF-A5DE-44AF91B4116F}" dt="2024-06-02T19:21:22.227" v="176"/>
          <pc:sldLayoutMkLst>
            <pc:docMk/>
            <pc:sldMasterMk cId="0" sldId="2147483670"/>
            <pc:sldLayoutMk cId="0" sldId="2147483655"/>
          </pc:sldLayoutMkLst>
        </pc:sldLayoutChg>
        <pc:sldLayoutChg chg="modTransition">
          <pc:chgData name="Atiqul Islam" userId="4716215471958cee" providerId="LiveId" clId="{F95AA059-A902-47AF-A5DE-44AF91B4116F}" dt="2024-06-02T19:21:22.227" v="176"/>
          <pc:sldLayoutMkLst>
            <pc:docMk/>
            <pc:sldMasterMk cId="0" sldId="2147483670"/>
            <pc:sldLayoutMk cId="0" sldId="2147483656"/>
          </pc:sldLayoutMkLst>
        </pc:sldLayoutChg>
        <pc:sldLayoutChg chg="modTransition">
          <pc:chgData name="Atiqul Islam" userId="4716215471958cee" providerId="LiveId" clId="{F95AA059-A902-47AF-A5DE-44AF91B4116F}" dt="2024-06-02T19:21:22.227" v="176"/>
          <pc:sldLayoutMkLst>
            <pc:docMk/>
            <pc:sldMasterMk cId="0" sldId="2147483670"/>
            <pc:sldLayoutMk cId="0" sldId="2147483657"/>
          </pc:sldLayoutMkLst>
        </pc:sldLayoutChg>
        <pc:sldLayoutChg chg="modTransition">
          <pc:chgData name="Atiqul Islam" userId="4716215471958cee" providerId="LiveId" clId="{F95AA059-A902-47AF-A5DE-44AF91B4116F}" dt="2024-06-02T19:21:22.227" v="176"/>
          <pc:sldLayoutMkLst>
            <pc:docMk/>
            <pc:sldMasterMk cId="0" sldId="2147483670"/>
            <pc:sldLayoutMk cId="0" sldId="2147483658"/>
          </pc:sldLayoutMkLst>
        </pc:sldLayoutChg>
      </pc:sldMasterChg>
      <pc:sldMasterChg chg="modTransition modSldLayout">
        <pc:chgData name="Atiqul Islam" userId="4716215471958cee" providerId="LiveId" clId="{F95AA059-A902-47AF-A5DE-44AF91B4116F}" dt="2024-06-02T19:21:22.227" v="176"/>
        <pc:sldMasterMkLst>
          <pc:docMk/>
          <pc:sldMasterMk cId="0" sldId="2147483671"/>
        </pc:sldMasterMkLst>
        <pc:sldLayoutChg chg="modTransition">
          <pc:chgData name="Atiqul Islam" userId="4716215471958cee" providerId="LiveId" clId="{F95AA059-A902-47AF-A5DE-44AF91B4116F}" dt="2024-06-02T19:21:22.227" v="176"/>
          <pc:sldLayoutMkLst>
            <pc:docMk/>
            <pc:sldMasterMk cId="0" sldId="2147483671"/>
            <pc:sldLayoutMk cId="0" sldId="2147483659"/>
          </pc:sldLayoutMkLst>
        </pc:sldLayoutChg>
        <pc:sldLayoutChg chg="modTransition">
          <pc:chgData name="Atiqul Islam" userId="4716215471958cee" providerId="LiveId" clId="{F95AA059-A902-47AF-A5DE-44AF91B4116F}" dt="2024-06-02T19:21:22.227" v="176"/>
          <pc:sldLayoutMkLst>
            <pc:docMk/>
            <pc:sldMasterMk cId="0" sldId="2147483671"/>
            <pc:sldLayoutMk cId="0" sldId="2147483660"/>
          </pc:sldLayoutMkLst>
        </pc:sldLayoutChg>
        <pc:sldLayoutChg chg="modTransition">
          <pc:chgData name="Atiqul Islam" userId="4716215471958cee" providerId="LiveId" clId="{F95AA059-A902-47AF-A5DE-44AF91B4116F}" dt="2024-06-02T19:21:22.227" v="176"/>
          <pc:sldLayoutMkLst>
            <pc:docMk/>
            <pc:sldMasterMk cId="0" sldId="2147483671"/>
            <pc:sldLayoutMk cId="0" sldId="2147483661"/>
          </pc:sldLayoutMkLst>
        </pc:sldLayoutChg>
        <pc:sldLayoutChg chg="modTransition">
          <pc:chgData name="Atiqul Islam" userId="4716215471958cee" providerId="LiveId" clId="{F95AA059-A902-47AF-A5DE-44AF91B4116F}" dt="2024-06-02T19:21:22.227" v="176"/>
          <pc:sldLayoutMkLst>
            <pc:docMk/>
            <pc:sldMasterMk cId="0" sldId="2147483671"/>
            <pc:sldLayoutMk cId="0" sldId="2147483662"/>
          </pc:sldLayoutMkLst>
        </pc:sldLayoutChg>
        <pc:sldLayoutChg chg="modTransition">
          <pc:chgData name="Atiqul Islam" userId="4716215471958cee" providerId="LiveId" clId="{F95AA059-A902-47AF-A5DE-44AF91B4116F}" dt="2024-06-02T19:21:22.227" v="176"/>
          <pc:sldLayoutMkLst>
            <pc:docMk/>
            <pc:sldMasterMk cId="0" sldId="2147483671"/>
            <pc:sldLayoutMk cId="0" sldId="2147483663"/>
          </pc:sldLayoutMkLst>
        </pc:sldLayoutChg>
        <pc:sldLayoutChg chg="modTransition">
          <pc:chgData name="Atiqul Islam" userId="4716215471958cee" providerId="LiveId" clId="{F95AA059-A902-47AF-A5DE-44AF91B4116F}" dt="2024-06-02T19:21:22.227" v="176"/>
          <pc:sldLayoutMkLst>
            <pc:docMk/>
            <pc:sldMasterMk cId="0" sldId="2147483671"/>
            <pc:sldLayoutMk cId="0" sldId="2147483664"/>
          </pc:sldLayoutMkLst>
        </pc:sldLayoutChg>
        <pc:sldLayoutChg chg="modTransition">
          <pc:chgData name="Atiqul Islam" userId="4716215471958cee" providerId="LiveId" clId="{F95AA059-A902-47AF-A5DE-44AF91B4116F}" dt="2024-06-02T19:21:22.227" v="176"/>
          <pc:sldLayoutMkLst>
            <pc:docMk/>
            <pc:sldMasterMk cId="0" sldId="2147483671"/>
            <pc:sldLayoutMk cId="0" sldId="2147483665"/>
          </pc:sldLayoutMkLst>
        </pc:sldLayoutChg>
        <pc:sldLayoutChg chg="modTransition">
          <pc:chgData name="Atiqul Islam" userId="4716215471958cee" providerId="LiveId" clId="{F95AA059-A902-47AF-A5DE-44AF91B4116F}" dt="2024-06-02T19:21:22.227" v="176"/>
          <pc:sldLayoutMkLst>
            <pc:docMk/>
            <pc:sldMasterMk cId="0" sldId="2147483671"/>
            <pc:sldLayoutMk cId="0" sldId="2147483666"/>
          </pc:sldLayoutMkLst>
        </pc:sldLayoutChg>
        <pc:sldLayoutChg chg="modTransition">
          <pc:chgData name="Atiqul Islam" userId="4716215471958cee" providerId="LiveId" clId="{F95AA059-A902-47AF-A5DE-44AF91B4116F}" dt="2024-06-02T19:21:22.227" v="176"/>
          <pc:sldLayoutMkLst>
            <pc:docMk/>
            <pc:sldMasterMk cId="0" sldId="2147483671"/>
            <pc:sldLayoutMk cId="0" sldId="2147483667"/>
          </pc:sldLayoutMkLst>
        </pc:sldLayoutChg>
        <pc:sldLayoutChg chg="modTransition">
          <pc:chgData name="Atiqul Islam" userId="4716215471958cee" providerId="LiveId" clId="{F95AA059-A902-47AF-A5DE-44AF91B4116F}" dt="2024-06-02T19:21:22.227" v="176"/>
          <pc:sldLayoutMkLst>
            <pc:docMk/>
            <pc:sldMasterMk cId="0" sldId="2147483671"/>
            <pc:sldLayoutMk cId="0" sldId="2147483668"/>
          </pc:sldLayoutMkLst>
        </pc:sldLayoutChg>
        <pc:sldLayoutChg chg="modTransition">
          <pc:chgData name="Atiqul Islam" userId="4716215471958cee" providerId="LiveId" clId="{F95AA059-A902-47AF-A5DE-44AF91B4116F}" dt="2024-06-02T19:21:22.227" v="176"/>
          <pc:sldLayoutMkLst>
            <pc:docMk/>
            <pc:sldMasterMk cId="0" sldId="2147483671"/>
            <pc:sldLayoutMk cId="0" sldId="2147483669"/>
          </pc:sldLayoutMkLst>
        </pc:sldLayoutChg>
      </pc:sldMasterChg>
    </pc:docChg>
  </pc:docChgLst>
  <pc:docChgLst>
    <pc:chgData name="Atiqul Islam" userId="4716215471958cee" providerId="LiveId" clId="{59828EDB-06C4-4D1D-B697-5EE818A02EC0}"/>
    <pc:docChg chg="undo custSel addSld delSld modSld sldOrd">
      <pc:chgData name="Atiqul Islam" userId="4716215471958cee" providerId="LiveId" clId="{59828EDB-06C4-4D1D-B697-5EE818A02EC0}" dt="2024-05-13T06:13:59.542" v="2290"/>
      <pc:docMkLst>
        <pc:docMk/>
      </pc:docMkLst>
      <pc:sldChg chg="modSp mod modTransition">
        <pc:chgData name="Atiqul Islam" userId="4716215471958cee" providerId="LiveId" clId="{59828EDB-06C4-4D1D-B697-5EE818A02EC0}" dt="2024-05-13T06:13:59.542" v="2290"/>
        <pc:sldMkLst>
          <pc:docMk/>
          <pc:sldMk cId="0" sldId="256"/>
        </pc:sldMkLst>
        <pc:spChg chg="mod">
          <ac:chgData name="Atiqul Islam" userId="4716215471958cee" providerId="LiveId" clId="{59828EDB-06C4-4D1D-B697-5EE818A02EC0}" dt="2024-05-13T01:42:37.985" v="37" actId="20577"/>
          <ac:spMkLst>
            <pc:docMk/>
            <pc:sldMk cId="0" sldId="256"/>
            <ac:spMk id="132" creationId="{00000000-0000-0000-0000-000000000000}"/>
          </ac:spMkLst>
        </pc:spChg>
      </pc:sldChg>
      <pc:sldChg chg="modSp mod modTransition">
        <pc:chgData name="Atiqul Islam" userId="4716215471958cee" providerId="LiveId" clId="{59828EDB-06C4-4D1D-B697-5EE818A02EC0}" dt="2024-05-13T06:13:59.542" v="2290"/>
        <pc:sldMkLst>
          <pc:docMk/>
          <pc:sldMk cId="0" sldId="257"/>
        </pc:sldMkLst>
        <pc:spChg chg="mod">
          <ac:chgData name="Atiqul Islam" userId="4716215471958cee" providerId="LiveId" clId="{59828EDB-06C4-4D1D-B697-5EE818A02EC0}" dt="2024-05-13T01:43:34.821" v="43" actId="12"/>
          <ac:spMkLst>
            <pc:docMk/>
            <pc:sldMk cId="0" sldId="257"/>
            <ac:spMk id="138" creationId="{00000000-0000-0000-0000-000000000000}"/>
          </ac:spMkLst>
        </pc:spChg>
        <pc:spChg chg="mod">
          <ac:chgData name="Atiqul Islam" userId="4716215471958cee" providerId="LiveId" clId="{59828EDB-06C4-4D1D-B697-5EE818A02EC0}" dt="2024-05-13T01:43:11.052" v="38" actId="207"/>
          <ac:spMkLst>
            <pc:docMk/>
            <pc:sldMk cId="0" sldId="257"/>
            <ac:spMk id="140" creationId="{00000000-0000-0000-0000-000000000000}"/>
          </ac:spMkLst>
        </pc:spChg>
      </pc:sldChg>
      <pc:sldChg chg="delSp modSp mod modTransition">
        <pc:chgData name="Atiqul Islam" userId="4716215471958cee" providerId="LiveId" clId="{59828EDB-06C4-4D1D-B697-5EE818A02EC0}" dt="2024-05-13T06:13:59.542" v="2290"/>
        <pc:sldMkLst>
          <pc:docMk/>
          <pc:sldMk cId="0" sldId="258"/>
        </pc:sldMkLst>
        <pc:spChg chg="mod">
          <ac:chgData name="Atiqul Islam" userId="4716215471958cee" providerId="LiveId" clId="{59828EDB-06C4-4D1D-B697-5EE818A02EC0}" dt="2024-05-13T01:49:52.091" v="288" actId="207"/>
          <ac:spMkLst>
            <pc:docMk/>
            <pc:sldMk cId="0" sldId="258"/>
            <ac:spMk id="148" creationId="{00000000-0000-0000-0000-000000000000}"/>
          </ac:spMkLst>
        </pc:spChg>
        <pc:spChg chg="mod">
          <ac:chgData name="Atiqul Islam" userId="4716215471958cee" providerId="LiveId" clId="{59828EDB-06C4-4D1D-B697-5EE818A02EC0}" dt="2024-05-13T01:45:40.372" v="107" actId="20577"/>
          <ac:spMkLst>
            <pc:docMk/>
            <pc:sldMk cId="0" sldId="258"/>
            <ac:spMk id="149" creationId="{00000000-0000-0000-0000-000000000000}"/>
          </ac:spMkLst>
        </pc:spChg>
        <pc:spChg chg="mod">
          <ac:chgData name="Atiqul Islam" userId="4716215471958cee" providerId="LiveId" clId="{59828EDB-06C4-4D1D-B697-5EE818A02EC0}" dt="2024-05-13T01:44:55.572" v="46" actId="1076"/>
          <ac:spMkLst>
            <pc:docMk/>
            <pc:sldMk cId="0" sldId="258"/>
            <ac:spMk id="150" creationId="{00000000-0000-0000-0000-000000000000}"/>
          </ac:spMkLst>
        </pc:spChg>
        <pc:spChg chg="mod">
          <ac:chgData name="Atiqul Islam" userId="4716215471958cee" providerId="LiveId" clId="{59828EDB-06C4-4D1D-B697-5EE818A02EC0}" dt="2024-05-13T04:16:49.931" v="1982" actId="5793"/>
          <ac:spMkLst>
            <pc:docMk/>
            <pc:sldMk cId="0" sldId="258"/>
            <ac:spMk id="151" creationId="{00000000-0000-0000-0000-000000000000}"/>
          </ac:spMkLst>
        </pc:spChg>
        <pc:spChg chg="del mod">
          <ac:chgData name="Atiqul Islam" userId="4716215471958cee" providerId="LiveId" clId="{59828EDB-06C4-4D1D-B697-5EE818A02EC0}" dt="2024-05-13T01:48:43.486" v="250"/>
          <ac:spMkLst>
            <pc:docMk/>
            <pc:sldMk cId="0" sldId="258"/>
            <ac:spMk id="152" creationId="{00000000-0000-0000-0000-000000000000}"/>
          </ac:spMkLst>
        </pc:spChg>
        <pc:spChg chg="del mod">
          <ac:chgData name="Atiqul Islam" userId="4716215471958cee" providerId="LiveId" clId="{59828EDB-06C4-4D1D-B697-5EE818A02EC0}" dt="2024-05-13T01:48:43.486" v="252"/>
          <ac:spMkLst>
            <pc:docMk/>
            <pc:sldMk cId="0" sldId="258"/>
            <ac:spMk id="153" creationId="{00000000-0000-0000-0000-000000000000}"/>
          </ac:spMkLst>
        </pc:spChg>
        <pc:spChg chg="del mod">
          <ac:chgData name="Atiqul Islam" userId="4716215471958cee" providerId="LiveId" clId="{59828EDB-06C4-4D1D-B697-5EE818A02EC0}" dt="2024-05-13T01:48:43.485" v="248"/>
          <ac:spMkLst>
            <pc:docMk/>
            <pc:sldMk cId="0" sldId="258"/>
            <ac:spMk id="154" creationId="{00000000-0000-0000-0000-000000000000}"/>
          </ac:spMkLst>
        </pc:spChg>
        <pc:spChg chg="del">
          <ac:chgData name="Atiqul Islam" userId="4716215471958cee" providerId="LiveId" clId="{59828EDB-06C4-4D1D-B697-5EE818A02EC0}" dt="2024-05-13T01:48:23.920" v="236" actId="478"/>
          <ac:spMkLst>
            <pc:docMk/>
            <pc:sldMk cId="0" sldId="258"/>
            <ac:spMk id="155" creationId="{00000000-0000-0000-0000-000000000000}"/>
          </ac:spMkLst>
        </pc:spChg>
        <pc:spChg chg="del mod">
          <ac:chgData name="Atiqul Islam" userId="4716215471958cee" providerId="LiveId" clId="{59828EDB-06C4-4D1D-B697-5EE818A02EC0}" dt="2024-05-13T02:00:37.416" v="683" actId="478"/>
          <ac:spMkLst>
            <pc:docMk/>
            <pc:sldMk cId="0" sldId="258"/>
            <ac:spMk id="157" creationId="{00000000-0000-0000-0000-000000000000}"/>
          </ac:spMkLst>
        </pc:spChg>
        <pc:spChg chg="mod">
          <ac:chgData name="Atiqul Islam" userId="4716215471958cee" providerId="LiveId" clId="{59828EDB-06C4-4D1D-B697-5EE818A02EC0}" dt="2024-05-13T02:00:47.749" v="686" actId="1076"/>
          <ac:spMkLst>
            <pc:docMk/>
            <pc:sldMk cId="0" sldId="258"/>
            <ac:spMk id="158" creationId="{00000000-0000-0000-0000-000000000000}"/>
          </ac:spMkLst>
        </pc:spChg>
        <pc:picChg chg="mod">
          <ac:chgData name="Atiqul Islam" userId="4716215471958cee" providerId="LiveId" clId="{59828EDB-06C4-4D1D-B697-5EE818A02EC0}" dt="2024-05-13T02:00:53.694" v="687" actId="1076"/>
          <ac:picMkLst>
            <pc:docMk/>
            <pc:sldMk cId="0" sldId="258"/>
            <ac:picMk id="156" creationId="{00000000-0000-0000-0000-000000000000}"/>
          </ac:picMkLst>
        </pc:picChg>
      </pc:sldChg>
      <pc:sldChg chg="delSp modSp mod modTransition">
        <pc:chgData name="Atiqul Islam" userId="4716215471958cee" providerId="LiveId" clId="{59828EDB-06C4-4D1D-B697-5EE818A02EC0}" dt="2024-05-13T06:13:59.542" v="2290"/>
        <pc:sldMkLst>
          <pc:docMk/>
          <pc:sldMk cId="0" sldId="259"/>
        </pc:sldMkLst>
        <pc:spChg chg="mod">
          <ac:chgData name="Atiqul Islam" userId="4716215471958cee" providerId="LiveId" clId="{59828EDB-06C4-4D1D-B697-5EE818A02EC0}" dt="2024-05-13T01:54:23.119" v="471" actId="207"/>
          <ac:spMkLst>
            <pc:docMk/>
            <pc:sldMk cId="0" sldId="259"/>
            <ac:spMk id="165" creationId="{00000000-0000-0000-0000-000000000000}"/>
          </ac:spMkLst>
        </pc:spChg>
        <pc:spChg chg="mod">
          <ac:chgData name="Atiqul Islam" userId="4716215471958cee" providerId="LiveId" clId="{59828EDB-06C4-4D1D-B697-5EE818A02EC0}" dt="2024-05-13T01:59:52.609" v="657" actId="14100"/>
          <ac:spMkLst>
            <pc:docMk/>
            <pc:sldMk cId="0" sldId="259"/>
            <ac:spMk id="166" creationId="{00000000-0000-0000-0000-000000000000}"/>
          </ac:spMkLst>
        </pc:spChg>
        <pc:spChg chg="mod">
          <ac:chgData name="Atiqul Islam" userId="4716215471958cee" providerId="LiveId" clId="{59828EDB-06C4-4D1D-B697-5EE818A02EC0}" dt="2024-05-13T01:54:49.842" v="474" actId="1035"/>
          <ac:spMkLst>
            <pc:docMk/>
            <pc:sldMk cId="0" sldId="259"/>
            <ac:spMk id="167" creationId="{00000000-0000-0000-0000-000000000000}"/>
          </ac:spMkLst>
        </pc:spChg>
        <pc:spChg chg="mod">
          <ac:chgData name="Atiqul Islam" userId="4716215471958cee" providerId="LiveId" clId="{59828EDB-06C4-4D1D-B697-5EE818A02EC0}" dt="2024-05-13T02:00:06.145" v="667" actId="20577"/>
          <ac:spMkLst>
            <pc:docMk/>
            <pc:sldMk cId="0" sldId="259"/>
            <ac:spMk id="168" creationId="{00000000-0000-0000-0000-000000000000}"/>
          </ac:spMkLst>
        </pc:spChg>
        <pc:spChg chg="mod">
          <ac:chgData name="Atiqul Islam" userId="4716215471958cee" providerId="LiveId" clId="{59828EDB-06C4-4D1D-B697-5EE818A02EC0}" dt="2024-05-13T04:09:01.643" v="1908" actId="20577"/>
          <ac:spMkLst>
            <pc:docMk/>
            <pc:sldMk cId="0" sldId="259"/>
            <ac:spMk id="169" creationId="{00000000-0000-0000-0000-000000000000}"/>
          </ac:spMkLst>
        </pc:spChg>
        <pc:spChg chg="del mod">
          <ac:chgData name="Atiqul Islam" userId="4716215471958cee" providerId="LiveId" clId="{59828EDB-06C4-4D1D-B697-5EE818A02EC0}" dt="2024-05-13T01:58:57.014" v="626" actId="478"/>
          <ac:spMkLst>
            <pc:docMk/>
            <pc:sldMk cId="0" sldId="259"/>
            <ac:spMk id="170" creationId="{00000000-0000-0000-0000-000000000000}"/>
          </ac:spMkLst>
        </pc:spChg>
        <pc:spChg chg="del">
          <ac:chgData name="Atiqul Islam" userId="4716215471958cee" providerId="LiveId" clId="{59828EDB-06C4-4D1D-B697-5EE818A02EC0}" dt="2024-05-13T01:59:01.143" v="628" actId="478"/>
          <ac:spMkLst>
            <pc:docMk/>
            <pc:sldMk cId="0" sldId="259"/>
            <ac:spMk id="171" creationId="{00000000-0000-0000-0000-000000000000}"/>
          </ac:spMkLst>
        </pc:spChg>
      </pc:sldChg>
      <pc:sldChg chg="modSp mod ord modTransition">
        <pc:chgData name="Atiqul Islam" userId="4716215471958cee" providerId="LiveId" clId="{59828EDB-06C4-4D1D-B697-5EE818A02EC0}" dt="2024-05-13T06:13:59.542" v="2290"/>
        <pc:sldMkLst>
          <pc:docMk/>
          <pc:sldMk cId="0" sldId="260"/>
        </pc:sldMkLst>
        <pc:spChg chg="mod">
          <ac:chgData name="Atiqul Islam" userId="4716215471958cee" providerId="LiveId" clId="{59828EDB-06C4-4D1D-B697-5EE818A02EC0}" dt="2024-05-13T04:08:20.325" v="1903" actId="207"/>
          <ac:spMkLst>
            <pc:docMk/>
            <pc:sldMk cId="0" sldId="260"/>
            <ac:spMk id="178" creationId="{00000000-0000-0000-0000-000000000000}"/>
          </ac:spMkLst>
        </pc:spChg>
        <pc:graphicFrameChg chg="mod modGraphic">
          <ac:chgData name="Atiqul Islam" userId="4716215471958cee" providerId="LiveId" clId="{59828EDB-06C4-4D1D-B697-5EE818A02EC0}" dt="2024-05-13T04:10:35.133" v="1919" actId="207"/>
          <ac:graphicFrameMkLst>
            <pc:docMk/>
            <pc:sldMk cId="0" sldId="260"/>
            <ac:graphicFrameMk id="180" creationId="{00000000-0000-0000-0000-000000000000}"/>
          </ac:graphicFrameMkLst>
        </pc:graphicFrameChg>
      </pc:sldChg>
      <pc:sldChg chg="modSp mod modTransition">
        <pc:chgData name="Atiqul Islam" userId="4716215471958cee" providerId="LiveId" clId="{59828EDB-06C4-4D1D-B697-5EE818A02EC0}" dt="2024-05-13T06:13:59.542" v="2290"/>
        <pc:sldMkLst>
          <pc:docMk/>
          <pc:sldMk cId="0" sldId="261"/>
        </pc:sldMkLst>
        <pc:spChg chg="mod">
          <ac:chgData name="Atiqul Islam" userId="4716215471958cee" providerId="LiveId" clId="{59828EDB-06C4-4D1D-B697-5EE818A02EC0}" dt="2024-05-13T02:54:53.591" v="1289" actId="207"/>
          <ac:spMkLst>
            <pc:docMk/>
            <pc:sldMk cId="0" sldId="261"/>
            <ac:spMk id="187" creationId="{00000000-0000-0000-0000-000000000000}"/>
          </ac:spMkLst>
        </pc:spChg>
        <pc:graphicFrameChg chg="mod modGraphic">
          <ac:chgData name="Atiqul Islam" userId="4716215471958cee" providerId="LiveId" clId="{59828EDB-06C4-4D1D-B697-5EE818A02EC0}" dt="2024-05-13T04:18:06.070" v="1984" actId="20577"/>
          <ac:graphicFrameMkLst>
            <pc:docMk/>
            <pc:sldMk cId="0" sldId="261"/>
            <ac:graphicFrameMk id="188" creationId="{00000000-0000-0000-0000-000000000000}"/>
          </ac:graphicFrameMkLst>
        </pc:graphicFrameChg>
      </pc:sldChg>
      <pc:sldChg chg="del">
        <pc:chgData name="Atiqul Islam" userId="4716215471958cee" providerId="LiveId" clId="{59828EDB-06C4-4D1D-B697-5EE818A02EC0}" dt="2024-05-13T03:16:41.966" v="1547" actId="47"/>
        <pc:sldMkLst>
          <pc:docMk/>
          <pc:sldMk cId="0" sldId="262"/>
        </pc:sldMkLst>
      </pc:sldChg>
      <pc:sldChg chg="modSp mod modTransition">
        <pc:chgData name="Atiqul Islam" userId="4716215471958cee" providerId="LiveId" clId="{59828EDB-06C4-4D1D-B697-5EE818A02EC0}" dt="2024-05-13T06:13:59.542" v="2290"/>
        <pc:sldMkLst>
          <pc:docMk/>
          <pc:sldMk cId="0" sldId="263"/>
        </pc:sldMkLst>
        <pc:spChg chg="mod">
          <ac:chgData name="Atiqul Islam" userId="4716215471958cee" providerId="LiveId" clId="{59828EDB-06C4-4D1D-B697-5EE818A02EC0}" dt="2024-05-13T05:06:46.438" v="2144" actId="20577"/>
          <ac:spMkLst>
            <pc:docMk/>
            <pc:sldMk cId="0" sldId="263"/>
            <ac:spMk id="204" creationId="{00000000-0000-0000-0000-000000000000}"/>
          </ac:spMkLst>
        </pc:spChg>
        <pc:spChg chg="mod">
          <ac:chgData name="Atiqul Islam" userId="4716215471958cee" providerId="LiveId" clId="{59828EDB-06C4-4D1D-B697-5EE818A02EC0}" dt="2024-05-13T03:15:01.409" v="1538" actId="207"/>
          <ac:spMkLst>
            <pc:docMk/>
            <pc:sldMk cId="0" sldId="263"/>
            <ac:spMk id="205" creationId="{00000000-0000-0000-0000-000000000000}"/>
          </ac:spMkLst>
        </pc:spChg>
        <pc:spChg chg="mod">
          <ac:chgData name="Atiqul Islam" userId="4716215471958cee" providerId="LiveId" clId="{59828EDB-06C4-4D1D-B697-5EE818A02EC0}" dt="2024-05-13T04:11:23.995" v="1935" actId="14100"/>
          <ac:spMkLst>
            <pc:docMk/>
            <pc:sldMk cId="0" sldId="263"/>
            <ac:spMk id="206" creationId="{00000000-0000-0000-0000-000000000000}"/>
          </ac:spMkLst>
        </pc:spChg>
        <pc:graphicFrameChg chg="mod modGraphic">
          <ac:chgData name="Atiqul Islam" userId="4716215471958cee" providerId="LiveId" clId="{59828EDB-06C4-4D1D-B697-5EE818A02EC0}" dt="2024-05-13T03:27:04.930" v="1596" actId="207"/>
          <ac:graphicFrameMkLst>
            <pc:docMk/>
            <pc:sldMk cId="0" sldId="263"/>
            <ac:graphicFrameMk id="207" creationId="{00000000-0000-0000-0000-000000000000}"/>
          </ac:graphicFrameMkLst>
        </pc:graphicFrameChg>
      </pc:sldChg>
      <pc:sldChg chg="modSp mod modTransition">
        <pc:chgData name="Atiqul Islam" userId="4716215471958cee" providerId="LiveId" clId="{59828EDB-06C4-4D1D-B697-5EE818A02EC0}" dt="2024-05-13T06:13:59.542" v="2290"/>
        <pc:sldMkLst>
          <pc:docMk/>
          <pc:sldMk cId="0" sldId="264"/>
        </pc:sldMkLst>
        <pc:spChg chg="mod">
          <ac:chgData name="Atiqul Islam" userId="4716215471958cee" providerId="LiveId" clId="{59828EDB-06C4-4D1D-B697-5EE818A02EC0}" dt="2024-05-13T04:08:14.564" v="1902" actId="207"/>
          <ac:spMkLst>
            <pc:docMk/>
            <pc:sldMk cId="0" sldId="264"/>
            <ac:spMk id="214" creationId="{00000000-0000-0000-0000-000000000000}"/>
          </ac:spMkLst>
        </pc:spChg>
        <pc:spChg chg="mod">
          <ac:chgData name="Atiqul Islam" userId="4716215471958cee" providerId="LiveId" clId="{59828EDB-06C4-4D1D-B697-5EE818A02EC0}" dt="2024-05-13T03:27:39.171" v="1599" actId="20577"/>
          <ac:spMkLst>
            <pc:docMk/>
            <pc:sldMk cId="0" sldId="264"/>
            <ac:spMk id="215" creationId="{00000000-0000-0000-0000-000000000000}"/>
          </ac:spMkLst>
        </pc:spChg>
        <pc:graphicFrameChg chg="mod modGraphic">
          <ac:chgData name="Atiqul Islam" userId="4716215471958cee" providerId="LiveId" clId="{59828EDB-06C4-4D1D-B697-5EE818A02EC0}" dt="2024-05-13T04:19:28.574" v="1989" actId="20577"/>
          <ac:graphicFrameMkLst>
            <pc:docMk/>
            <pc:sldMk cId="0" sldId="264"/>
            <ac:graphicFrameMk id="216" creationId="{00000000-0000-0000-0000-000000000000}"/>
          </ac:graphicFrameMkLst>
        </pc:graphicFrameChg>
      </pc:sldChg>
      <pc:sldChg chg="modSp mod modTransition">
        <pc:chgData name="Atiqul Islam" userId="4716215471958cee" providerId="LiveId" clId="{59828EDB-06C4-4D1D-B697-5EE818A02EC0}" dt="2024-05-13T06:13:59.542" v="2290"/>
        <pc:sldMkLst>
          <pc:docMk/>
          <pc:sldMk cId="0" sldId="265"/>
        </pc:sldMkLst>
        <pc:spChg chg="mod">
          <ac:chgData name="Atiqul Islam" userId="4716215471958cee" providerId="LiveId" clId="{59828EDB-06C4-4D1D-B697-5EE818A02EC0}" dt="2024-05-13T04:08:10.754" v="1900" actId="207"/>
          <ac:spMkLst>
            <pc:docMk/>
            <pc:sldMk cId="0" sldId="265"/>
            <ac:spMk id="223" creationId="{00000000-0000-0000-0000-000000000000}"/>
          </ac:spMkLst>
        </pc:spChg>
        <pc:spChg chg="mod">
          <ac:chgData name="Atiqul Islam" userId="4716215471958cee" providerId="LiveId" clId="{59828EDB-06C4-4D1D-B697-5EE818A02EC0}" dt="2024-05-13T03:34:13.174" v="1634" actId="20577"/>
          <ac:spMkLst>
            <pc:docMk/>
            <pc:sldMk cId="0" sldId="265"/>
            <ac:spMk id="224" creationId="{00000000-0000-0000-0000-000000000000}"/>
          </ac:spMkLst>
        </pc:spChg>
        <pc:graphicFrameChg chg="mod modGraphic">
          <ac:chgData name="Atiqul Islam" userId="4716215471958cee" providerId="LiveId" clId="{59828EDB-06C4-4D1D-B697-5EE818A02EC0}" dt="2024-05-13T04:12:24.277" v="1946" actId="20577"/>
          <ac:graphicFrameMkLst>
            <pc:docMk/>
            <pc:sldMk cId="0" sldId="265"/>
            <ac:graphicFrameMk id="225" creationId="{00000000-0000-0000-0000-000000000000}"/>
          </ac:graphicFrameMkLst>
        </pc:graphicFrameChg>
      </pc:sldChg>
      <pc:sldChg chg="modSp mod modTransition">
        <pc:chgData name="Atiqul Islam" userId="4716215471958cee" providerId="LiveId" clId="{59828EDB-06C4-4D1D-B697-5EE818A02EC0}" dt="2024-05-13T06:13:59.542" v="2290"/>
        <pc:sldMkLst>
          <pc:docMk/>
          <pc:sldMk cId="0" sldId="266"/>
        </pc:sldMkLst>
        <pc:spChg chg="mod">
          <ac:chgData name="Atiqul Islam" userId="4716215471958cee" providerId="LiveId" clId="{59828EDB-06C4-4D1D-B697-5EE818A02EC0}" dt="2024-05-13T04:07:48.523" v="1896" actId="1076"/>
          <ac:spMkLst>
            <pc:docMk/>
            <pc:sldMk cId="0" sldId="266"/>
            <ac:spMk id="231" creationId="{00000000-0000-0000-0000-000000000000}"/>
          </ac:spMkLst>
        </pc:spChg>
        <pc:spChg chg="mod">
          <ac:chgData name="Atiqul Islam" userId="4716215471958cee" providerId="LiveId" clId="{59828EDB-06C4-4D1D-B697-5EE818A02EC0}" dt="2024-05-13T04:07:58.786" v="1897" actId="207"/>
          <ac:spMkLst>
            <pc:docMk/>
            <pc:sldMk cId="0" sldId="266"/>
            <ac:spMk id="232" creationId="{00000000-0000-0000-0000-000000000000}"/>
          </ac:spMkLst>
        </pc:spChg>
        <pc:spChg chg="mod">
          <ac:chgData name="Atiqul Islam" userId="4716215471958cee" providerId="LiveId" clId="{59828EDB-06C4-4D1D-B697-5EE818A02EC0}" dt="2024-05-13T03:50:36.581" v="1815" actId="20577"/>
          <ac:spMkLst>
            <pc:docMk/>
            <pc:sldMk cId="0" sldId="266"/>
            <ac:spMk id="234" creationId="{00000000-0000-0000-0000-000000000000}"/>
          </ac:spMkLst>
        </pc:spChg>
        <pc:graphicFrameChg chg="mod modGraphic">
          <ac:chgData name="Atiqul Islam" userId="4716215471958cee" providerId="LiveId" clId="{59828EDB-06C4-4D1D-B697-5EE818A02EC0}" dt="2024-05-13T04:13:26.958" v="1950" actId="20577"/>
          <ac:graphicFrameMkLst>
            <pc:docMk/>
            <pc:sldMk cId="0" sldId="266"/>
            <ac:graphicFrameMk id="233" creationId="{00000000-0000-0000-0000-000000000000}"/>
          </ac:graphicFrameMkLst>
        </pc:graphicFrameChg>
      </pc:sldChg>
      <pc:sldChg chg="modSp mod modTransition">
        <pc:chgData name="Atiqul Islam" userId="4716215471958cee" providerId="LiveId" clId="{59828EDB-06C4-4D1D-B697-5EE818A02EC0}" dt="2024-05-13T06:13:59.542" v="2290"/>
        <pc:sldMkLst>
          <pc:docMk/>
          <pc:sldMk cId="0" sldId="267"/>
        </pc:sldMkLst>
        <pc:spChg chg="mod">
          <ac:chgData name="Atiqul Islam" userId="4716215471958cee" providerId="LiveId" clId="{59828EDB-06C4-4D1D-B697-5EE818A02EC0}" dt="2024-05-13T04:07:08.864" v="1893" actId="207"/>
          <ac:spMkLst>
            <pc:docMk/>
            <pc:sldMk cId="0" sldId="267"/>
            <ac:spMk id="241" creationId="{00000000-0000-0000-0000-000000000000}"/>
          </ac:spMkLst>
        </pc:spChg>
        <pc:spChg chg="mod">
          <ac:chgData name="Atiqul Islam" userId="4716215471958cee" providerId="LiveId" clId="{59828EDB-06C4-4D1D-B697-5EE818A02EC0}" dt="2024-05-13T04:14:11.889" v="1951" actId="20577"/>
          <ac:spMkLst>
            <pc:docMk/>
            <pc:sldMk cId="0" sldId="267"/>
            <ac:spMk id="242" creationId="{00000000-0000-0000-0000-000000000000}"/>
          </ac:spMkLst>
        </pc:spChg>
      </pc:sldChg>
      <pc:sldChg chg="modSp mod modTransition">
        <pc:chgData name="Atiqul Islam" userId="4716215471958cee" providerId="LiveId" clId="{59828EDB-06C4-4D1D-B697-5EE818A02EC0}" dt="2024-05-13T06:13:59.542" v="2290"/>
        <pc:sldMkLst>
          <pc:docMk/>
          <pc:sldMk cId="0" sldId="268"/>
        </pc:sldMkLst>
        <pc:spChg chg="mod">
          <ac:chgData name="Atiqul Islam" userId="4716215471958cee" providerId="LiveId" clId="{59828EDB-06C4-4D1D-B697-5EE818A02EC0}" dt="2024-05-13T04:07:00.241" v="1892" actId="207"/>
          <ac:spMkLst>
            <pc:docMk/>
            <pc:sldMk cId="0" sldId="268"/>
            <ac:spMk id="249" creationId="{00000000-0000-0000-0000-000000000000}"/>
          </ac:spMkLst>
        </pc:spChg>
        <pc:spChg chg="mod">
          <ac:chgData name="Atiqul Islam" userId="4716215471958cee" providerId="LiveId" clId="{59828EDB-06C4-4D1D-B697-5EE818A02EC0}" dt="2024-05-13T04:14:57.717" v="1979" actId="20577"/>
          <ac:spMkLst>
            <pc:docMk/>
            <pc:sldMk cId="0" sldId="268"/>
            <ac:spMk id="250" creationId="{00000000-0000-0000-0000-000000000000}"/>
          </ac:spMkLst>
        </pc:spChg>
      </pc:sldChg>
      <pc:sldChg chg="modSp mod modTransition">
        <pc:chgData name="Atiqul Islam" userId="4716215471958cee" providerId="LiveId" clId="{59828EDB-06C4-4D1D-B697-5EE818A02EC0}" dt="2024-05-13T06:13:59.542" v="2290"/>
        <pc:sldMkLst>
          <pc:docMk/>
          <pc:sldMk cId="0" sldId="269"/>
        </pc:sldMkLst>
        <pc:spChg chg="mod">
          <ac:chgData name="Atiqul Islam" userId="4716215471958cee" providerId="LiveId" clId="{59828EDB-06C4-4D1D-B697-5EE818A02EC0}" dt="2024-05-13T04:06:31.433" v="1887" actId="207"/>
          <ac:spMkLst>
            <pc:docMk/>
            <pc:sldMk cId="0" sldId="269"/>
            <ac:spMk id="257" creationId="{00000000-0000-0000-0000-000000000000}"/>
          </ac:spMkLst>
        </pc:spChg>
        <pc:spChg chg="mod">
          <ac:chgData name="Atiqul Islam" userId="4716215471958cee" providerId="LiveId" clId="{59828EDB-06C4-4D1D-B697-5EE818A02EC0}" dt="2024-05-13T04:47:32.192" v="2005" actId="5793"/>
          <ac:spMkLst>
            <pc:docMk/>
            <pc:sldMk cId="0" sldId="269"/>
            <ac:spMk id="258" creationId="{00000000-0000-0000-0000-000000000000}"/>
          </ac:spMkLst>
        </pc:spChg>
      </pc:sldChg>
      <pc:sldChg chg="del">
        <pc:chgData name="Atiqul Islam" userId="4716215471958cee" providerId="LiveId" clId="{59828EDB-06C4-4D1D-B697-5EE818A02EC0}" dt="2024-05-13T03:56:13.141" v="1822" actId="47"/>
        <pc:sldMkLst>
          <pc:docMk/>
          <pc:sldMk cId="0" sldId="270"/>
        </pc:sldMkLst>
      </pc:sldChg>
      <pc:sldChg chg="modTransition">
        <pc:chgData name="Atiqul Islam" userId="4716215471958cee" providerId="LiveId" clId="{59828EDB-06C4-4D1D-B697-5EE818A02EC0}" dt="2024-05-13T06:13:59.542" v="2290"/>
        <pc:sldMkLst>
          <pc:docMk/>
          <pc:sldMk cId="0" sldId="271"/>
        </pc:sldMkLst>
      </pc:sldChg>
      <pc:sldChg chg="modSp add mod modTransition">
        <pc:chgData name="Atiqul Islam" userId="4716215471958cee" providerId="LiveId" clId="{59828EDB-06C4-4D1D-B697-5EE818A02EC0}" dt="2024-05-13T06:13:59.542" v="2290"/>
        <pc:sldMkLst>
          <pc:docMk/>
          <pc:sldMk cId="1352394745" sldId="272"/>
        </pc:sldMkLst>
        <pc:spChg chg="mod">
          <ac:chgData name="Atiqul Islam" userId="4716215471958cee" providerId="LiveId" clId="{59828EDB-06C4-4D1D-B697-5EE818A02EC0}" dt="2024-05-13T04:47:23.323" v="2003" actId="20577"/>
          <ac:spMkLst>
            <pc:docMk/>
            <pc:sldMk cId="1352394745" sldId="272"/>
            <ac:spMk id="256" creationId="{00000000-0000-0000-0000-000000000000}"/>
          </ac:spMkLst>
        </pc:spChg>
        <pc:spChg chg="mod">
          <ac:chgData name="Atiqul Islam" userId="4716215471958cee" providerId="LiveId" clId="{59828EDB-06C4-4D1D-B697-5EE818A02EC0}" dt="2024-05-13T04:48:47.145" v="2008"/>
          <ac:spMkLst>
            <pc:docMk/>
            <pc:sldMk cId="1352394745" sldId="272"/>
            <ac:spMk id="258" creationId="{00000000-0000-0000-0000-000000000000}"/>
          </ac:spMkLst>
        </pc:spChg>
      </pc:sldChg>
      <pc:sldChg chg="addSp new del mod">
        <pc:chgData name="Atiqul Islam" userId="4716215471958cee" providerId="LiveId" clId="{59828EDB-06C4-4D1D-B697-5EE818A02EC0}" dt="2024-05-13T03:27:09.824" v="1597" actId="47"/>
        <pc:sldMkLst>
          <pc:docMk/>
          <pc:sldMk cId="2920544104" sldId="272"/>
        </pc:sldMkLst>
        <pc:spChg chg="add">
          <ac:chgData name="Atiqul Islam" userId="4716215471958cee" providerId="LiveId" clId="{59828EDB-06C4-4D1D-B697-5EE818A02EC0}" dt="2024-05-13T02:35:21.784" v="770" actId="22"/>
          <ac:spMkLst>
            <pc:docMk/>
            <pc:sldMk cId="2920544104" sldId="272"/>
            <ac:spMk id="3" creationId="{7A4652F4-43DC-4517-BF57-3809AC68F485}"/>
          </ac:spMkLst>
        </pc:spChg>
      </pc:sldChg>
      <pc:sldChg chg="delSp modSp add mod modTransition">
        <pc:chgData name="Atiqul Islam" userId="4716215471958cee" providerId="LiveId" clId="{59828EDB-06C4-4D1D-B697-5EE818A02EC0}" dt="2024-05-13T06:13:59.542" v="2290"/>
        <pc:sldMkLst>
          <pc:docMk/>
          <pc:sldMk cId="2216791761" sldId="273"/>
        </pc:sldMkLst>
        <pc:spChg chg="mod">
          <ac:chgData name="Atiqul Islam" userId="4716215471958cee" providerId="LiveId" clId="{59828EDB-06C4-4D1D-B697-5EE818A02EC0}" dt="2024-05-13T05:11:16.666" v="2145" actId="2711"/>
          <ac:spMkLst>
            <pc:docMk/>
            <pc:sldMk cId="2216791761" sldId="273"/>
            <ac:spMk id="185" creationId="{00000000-0000-0000-0000-000000000000}"/>
          </ac:spMkLst>
        </pc:spChg>
        <pc:spChg chg="mod">
          <ac:chgData name="Atiqul Islam" userId="4716215471958cee" providerId="LiveId" clId="{59828EDB-06C4-4D1D-B697-5EE818A02EC0}" dt="2024-05-13T05:38:55.309" v="2251" actId="255"/>
          <ac:spMkLst>
            <pc:docMk/>
            <pc:sldMk cId="2216791761" sldId="273"/>
            <ac:spMk id="186" creationId="{00000000-0000-0000-0000-000000000000}"/>
          </ac:spMkLst>
        </pc:spChg>
        <pc:spChg chg="mod">
          <ac:chgData name="Atiqul Islam" userId="4716215471958cee" providerId="LiveId" clId="{59828EDB-06C4-4D1D-B697-5EE818A02EC0}" dt="2024-05-13T05:11:16.666" v="2145" actId="2711"/>
          <ac:spMkLst>
            <pc:docMk/>
            <pc:sldMk cId="2216791761" sldId="273"/>
            <ac:spMk id="187" creationId="{00000000-0000-0000-0000-000000000000}"/>
          </ac:spMkLst>
        </pc:spChg>
        <pc:spChg chg="mod">
          <ac:chgData name="Atiqul Islam" userId="4716215471958cee" providerId="LiveId" clId="{59828EDB-06C4-4D1D-B697-5EE818A02EC0}" dt="2024-05-13T05:39:12.280" v="2253" actId="1076"/>
          <ac:spMkLst>
            <pc:docMk/>
            <pc:sldMk cId="2216791761" sldId="273"/>
            <ac:spMk id="189" creationId="{00000000-0000-0000-0000-000000000000}"/>
          </ac:spMkLst>
        </pc:spChg>
        <pc:graphicFrameChg chg="del mod modGraphic">
          <ac:chgData name="Atiqul Islam" userId="4716215471958cee" providerId="LiveId" clId="{59828EDB-06C4-4D1D-B697-5EE818A02EC0}" dt="2024-05-13T04:55:57.415" v="2011" actId="478"/>
          <ac:graphicFrameMkLst>
            <pc:docMk/>
            <pc:sldMk cId="2216791761" sldId="273"/>
            <ac:graphicFrameMk id="188" creationId="{00000000-0000-0000-0000-000000000000}"/>
          </ac:graphicFrameMkLst>
        </pc:graphicFrameChg>
      </pc:sldChg>
      <pc:sldChg chg="modSp add mod modTransition">
        <pc:chgData name="Atiqul Islam" userId="4716215471958cee" providerId="LiveId" clId="{59828EDB-06C4-4D1D-B697-5EE818A02EC0}" dt="2024-05-13T06:13:59.542" v="2290"/>
        <pc:sldMkLst>
          <pc:docMk/>
          <pc:sldMk cId="564921440" sldId="274"/>
        </pc:sldMkLst>
        <pc:spChg chg="mod">
          <ac:chgData name="Atiqul Islam" userId="4716215471958cee" providerId="LiveId" clId="{59828EDB-06C4-4D1D-B697-5EE818A02EC0}" dt="2024-05-13T05:12:59.644" v="2161" actId="2711"/>
          <ac:spMkLst>
            <pc:docMk/>
            <pc:sldMk cId="564921440" sldId="274"/>
            <ac:spMk id="185" creationId="{00000000-0000-0000-0000-000000000000}"/>
          </ac:spMkLst>
        </pc:spChg>
        <pc:spChg chg="mod">
          <ac:chgData name="Atiqul Islam" userId="4716215471958cee" providerId="LiveId" clId="{59828EDB-06C4-4D1D-B697-5EE818A02EC0}" dt="2024-05-13T05:39:30.145" v="2258" actId="14100"/>
          <ac:spMkLst>
            <pc:docMk/>
            <pc:sldMk cId="564921440" sldId="274"/>
            <ac:spMk id="186" creationId="{00000000-0000-0000-0000-000000000000}"/>
          </ac:spMkLst>
        </pc:spChg>
        <pc:spChg chg="mod">
          <ac:chgData name="Atiqul Islam" userId="4716215471958cee" providerId="LiveId" clId="{59828EDB-06C4-4D1D-B697-5EE818A02EC0}" dt="2024-05-13T05:12:59.644" v="2161" actId="2711"/>
          <ac:spMkLst>
            <pc:docMk/>
            <pc:sldMk cId="564921440" sldId="274"/>
            <ac:spMk id="187" creationId="{00000000-0000-0000-0000-000000000000}"/>
          </ac:spMkLst>
        </pc:spChg>
        <pc:spChg chg="mod">
          <ac:chgData name="Atiqul Islam" userId="4716215471958cee" providerId="LiveId" clId="{59828EDB-06C4-4D1D-B697-5EE818A02EC0}" dt="2024-05-13T05:39:19.562" v="2254" actId="21"/>
          <ac:spMkLst>
            <pc:docMk/>
            <pc:sldMk cId="564921440" sldId="274"/>
            <ac:spMk id="189" creationId="{00000000-0000-0000-0000-000000000000}"/>
          </ac:spMkLst>
        </pc:spChg>
      </pc:sldChg>
      <pc:sldChg chg="addSp delSp modSp new del mod">
        <pc:chgData name="Atiqul Islam" userId="4716215471958cee" providerId="LiveId" clId="{59828EDB-06C4-4D1D-B697-5EE818A02EC0}" dt="2024-05-13T05:05:42.505" v="2137" actId="47"/>
        <pc:sldMkLst>
          <pc:docMk/>
          <pc:sldMk cId="3324298445" sldId="275"/>
        </pc:sldMkLst>
        <pc:spChg chg="add del mod">
          <ac:chgData name="Atiqul Islam" userId="4716215471958cee" providerId="LiveId" clId="{59828EDB-06C4-4D1D-B697-5EE818A02EC0}" dt="2024-05-13T05:04:04.908" v="2115" actId="478"/>
          <ac:spMkLst>
            <pc:docMk/>
            <pc:sldMk cId="3324298445" sldId="275"/>
            <ac:spMk id="3" creationId="{8D240194-0C6B-4781-A103-0A4CFE6149C0}"/>
          </ac:spMkLst>
        </pc:spChg>
      </pc:sldChg>
      <pc:sldChg chg="addSp delSp modSp add mod modTransition">
        <pc:chgData name="Atiqul Islam" userId="4716215471958cee" providerId="LiveId" clId="{59828EDB-06C4-4D1D-B697-5EE818A02EC0}" dt="2024-05-13T06:13:59.542" v="2290"/>
        <pc:sldMkLst>
          <pc:docMk/>
          <pc:sldMk cId="3167796137" sldId="276"/>
        </pc:sldMkLst>
        <pc:spChg chg="add mod">
          <ac:chgData name="Atiqul Islam" userId="4716215471958cee" providerId="LiveId" clId="{59828EDB-06C4-4D1D-B697-5EE818A02EC0}" dt="2024-05-13T05:40:53.806" v="2288" actId="1076"/>
          <ac:spMkLst>
            <pc:docMk/>
            <pc:sldMk cId="3167796137" sldId="276"/>
            <ac:spMk id="7" creationId="{7CB78168-B143-4260-BE2A-27F3A78F7CBE}"/>
          </ac:spMkLst>
        </pc:spChg>
        <pc:spChg chg="mod">
          <ac:chgData name="Atiqul Islam" userId="4716215471958cee" providerId="LiveId" clId="{59828EDB-06C4-4D1D-B697-5EE818A02EC0}" dt="2024-05-13T05:13:29.411" v="2171" actId="2711"/>
          <ac:spMkLst>
            <pc:docMk/>
            <pc:sldMk cId="3167796137" sldId="276"/>
            <ac:spMk id="185" creationId="{00000000-0000-0000-0000-000000000000}"/>
          </ac:spMkLst>
        </pc:spChg>
        <pc:spChg chg="del mod">
          <ac:chgData name="Atiqul Islam" userId="4716215471958cee" providerId="LiveId" clId="{59828EDB-06C4-4D1D-B697-5EE818A02EC0}" dt="2024-05-13T05:40:31.888" v="2283" actId="478"/>
          <ac:spMkLst>
            <pc:docMk/>
            <pc:sldMk cId="3167796137" sldId="276"/>
            <ac:spMk id="186" creationId="{00000000-0000-0000-0000-000000000000}"/>
          </ac:spMkLst>
        </pc:spChg>
        <pc:spChg chg="mod">
          <ac:chgData name="Atiqul Islam" userId="4716215471958cee" providerId="LiveId" clId="{59828EDB-06C4-4D1D-B697-5EE818A02EC0}" dt="2024-05-13T05:13:29.411" v="2171" actId="2711"/>
          <ac:spMkLst>
            <pc:docMk/>
            <pc:sldMk cId="3167796137" sldId="276"/>
            <ac:spMk id="187" creationId="{00000000-0000-0000-0000-000000000000}"/>
          </ac:spMkLst>
        </pc:spChg>
        <pc:spChg chg="mod">
          <ac:chgData name="Atiqul Islam" userId="4716215471958cee" providerId="LiveId" clId="{59828EDB-06C4-4D1D-B697-5EE818A02EC0}" dt="2024-05-13T05:40:58.492" v="2289" actId="1076"/>
          <ac:spMkLst>
            <pc:docMk/>
            <pc:sldMk cId="3167796137" sldId="276"/>
            <ac:spMk id="18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839297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70f22fae39_1_8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270f22fae39_1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6356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70f22fae39_1_8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270f22fae39_1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0634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70f22fae39_1_8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270f22fae39_1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900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70f22fae39_1_8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270f22fae39_1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0311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70f22fae39_1_8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270f22fae39_1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2094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70f22fae39_1_8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270f22fae39_1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8076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70f22fae39_1_8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270f22fae39_1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0364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70f22fae39_1_8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270f22fae39_1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2164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70f22fae39_1_8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270f22fae39_1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2251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70f22fae39_1_20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69" name="Google Shape;269;g270f22fae39_1_2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70f22fae39_1_8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270f22fae39_1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70f22fae39_1_8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270f22fae39_1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7969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70f22fae39_1_8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270f22fae39_1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1749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70f22fae39_1_8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270f22fae39_1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6926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70f22fae39_1_8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270f22fae39_1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3274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70f22fae39_1_8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270f22fae39_1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1717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70f22fae39_1_8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270f22fae39_1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2584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70f22fae39_1_8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270f22fae39_1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7598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p14:dur="0" advTm="4321"/>
    </mc:Choice>
    <mc:Fallback xmlns="">
      <p:transition advTm="4321"/>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p14:dur="0" advTm="4321"/>
    </mc:Choice>
    <mc:Fallback xmlns="">
      <p:transition advTm="4321"/>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p14:dur="0" advTm="4321"/>
    </mc:Choice>
    <mc:Fallback xmlns="">
      <p:transition advTm="4321"/>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4" name="Google Shape;64;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5" name="Google Shape;65;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p14:dur="0" advTm="4321"/>
    </mc:Choice>
    <mc:Fallback xmlns="">
      <p:transition advTm="4321"/>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4" name="Google Shape;74;p17"/>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5" name="Google Shape;75;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6" name="Google Shape;76;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7" name="Google Shape;77;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p14:dur="0" advTm="4321"/>
    </mc:Choice>
    <mc:Fallback xmlns="">
      <p:transition advTm="4321"/>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0" name="Google Shape;80;p18"/>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1" name="Google Shape;81;p18"/>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2" name="Google Shape;82;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3" name="Google Shape;83;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4" name="Google Shape;84;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p14:dur="0" advTm="4321"/>
    </mc:Choice>
    <mc:Fallback xmlns="">
      <p:transition advTm="4321"/>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7" name="Google Shape;87;p19"/>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8" name="Google Shape;88;p19"/>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9" name="Google Shape;89;p19"/>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90" name="Google Shape;90;p19"/>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1" name="Google Shape;91;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2" name="Google Shape;92;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p14:dur="0" advTm="4321"/>
    </mc:Choice>
    <mc:Fallback xmlns="">
      <p:transition advTm="4321"/>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p14:dur="0" advTm="4321"/>
    </mc:Choice>
    <mc:Fallback xmlns="">
      <p:transition advTm="4321"/>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p14:dur="0" advTm="4321"/>
    </mc:Choice>
    <mc:Fallback xmlns="">
      <p:transition advTm="4321"/>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p14:dur="0" advTm="4321"/>
    </mc:Choice>
    <mc:Fallback xmlns="">
      <p:transition advTm="4321"/>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p14:dur="0" advTm="4321"/>
    </mc:Choice>
    <mc:Fallback xmlns="">
      <p:transition advTm="4321"/>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p14:dur="0" advTm="4321"/>
    </mc:Choice>
    <mc:Fallback xmlns="">
      <p:transition advTm="4321"/>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p14:dur="0" advTm="4321"/>
    </mc:Choice>
    <mc:Fallback xmlns="">
      <p:transition advTm="4321"/>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2900" y="1065212"/>
            <a:ext cx="3886200" cy="735013"/>
          </a:xfrm>
        </p:spPr>
        <p:txBody>
          <a:bodyPr/>
          <a:lstStyle/>
          <a:p>
            <a:r>
              <a:rPr lang="en-US"/>
              <a:t>Click to edit Master title style</a:t>
            </a:r>
          </a:p>
        </p:txBody>
      </p:sp>
      <p:sp>
        <p:nvSpPr>
          <p:cNvPr id="3" name="Subtitle 2"/>
          <p:cNvSpPr>
            <a:spLocks noGrp="1"/>
          </p:cNvSpPr>
          <p:nvPr>
            <p:ph type="subTitle" idx="1"/>
          </p:nvPr>
        </p:nvSpPr>
        <p:spPr>
          <a:xfrm>
            <a:off x="685800" y="1943100"/>
            <a:ext cx="3200400" cy="876300"/>
          </a:xfrm>
        </p:spPr>
        <p:txBody>
          <a:bodyPr/>
          <a:lstStyle>
            <a:lvl1pPr marL="0" indent="0" algn="ctr">
              <a:buNone/>
              <a:defRPr>
                <a:solidFill>
                  <a:schemeClr val="tx1">
                    <a:tint val="75000"/>
                  </a:schemeClr>
                </a:solidFill>
              </a:defRPr>
            </a:lvl1pPr>
            <a:lvl2pPr marL="228600" indent="0" algn="ctr">
              <a:buNone/>
              <a:defRPr>
                <a:solidFill>
                  <a:schemeClr val="tx1">
                    <a:tint val="75000"/>
                  </a:schemeClr>
                </a:solidFill>
              </a:defRPr>
            </a:lvl2pPr>
            <a:lvl3pPr marL="457200" indent="0" algn="ctr">
              <a:buNone/>
              <a:defRPr>
                <a:solidFill>
                  <a:schemeClr val="tx1">
                    <a:tint val="75000"/>
                  </a:schemeClr>
                </a:solidFill>
              </a:defRPr>
            </a:lvl3pPr>
            <a:lvl4pPr marL="685800" indent="0" algn="ctr">
              <a:buNone/>
              <a:defRPr>
                <a:solidFill>
                  <a:schemeClr val="tx1">
                    <a:tint val="75000"/>
                  </a:schemeClr>
                </a:solidFill>
              </a:defRPr>
            </a:lvl4pPr>
            <a:lvl5pPr marL="914400" indent="0" algn="ctr">
              <a:buNone/>
              <a:defRPr>
                <a:solidFill>
                  <a:schemeClr val="tx1">
                    <a:tint val="75000"/>
                  </a:schemeClr>
                </a:solidFill>
              </a:defRPr>
            </a:lvl5pPr>
            <a:lvl6pPr marL="1143000" indent="0" algn="ctr">
              <a:buNone/>
              <a:defRPr>
                <a:solidFill>
                  <a:schemeClr val="tx1">
                    <a:tint val="75000"/>
                  </a:schemeClr>
                </a:solidFill>
              </a:defRPr>
            </a:lvl6pPr>
            <a:lvl7pPr marL="1371600" indent="0" algn="ctr">
              <a:buNone/>
              <a:defRPr>
                <a:solidFill>
                  <a:schemeClr val="tx1">
                    <a:tint val="75000"/>
                  </a:schemeClr>
                </a:solidFill>
              </a:defRPr>
            </a:lvl7pPr>
            <a:lvl8pPr marL="1600200" indent="0" algn="ctr">
              <a:buNone/>
              <a:defRPr>
                <a:solidFill>
                  <a:schemeClr val="tx1">
                    <a:tint val="75000"/>
                  </a:schemeClr>
                </a:solidFill>
              </a:defRPr>
            </a:lvl8pPr>
            <a:lvl9pPr marL="18288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800104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52164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1157" y="2203450"/>
            <a:ext cx="3886200" cy="681038"/>
          </a:xfrm>
        </p:spPr>
        <p:txBody>
          <a:bodyPr anchor="t"/>
          <a:lstStyle>
            <a:lvl1pPr algn="l">
              <a:defRPr sz="2000" b="1" cap="all"/>
            </a:lvl1pPr>
          </a:lstStyle>
          <a:p>
            <a:r>
              <a:rPr lang="en-US"/>
              <a:t>Click to edit Master title style</a:t>
            </a:r>
          </a:p>
        </p:txBody>
      </p:sp>
      <p:sp>
        <p:nvSpPr>
          <p:cNvPr id="3" name="Text Placeholder 2"/>
          <p:cNvSpPr>
            <a:spLocks noGrp="1"/>
          </p:cNvSpPr>
          <p:nvPr>
            <p:ph type="body" idx="1"/>
          </p:nvPr>
        </p:nvSpPr>
        <p:spPr>
          <a:xfrm>
            <a:off x="361157" y="1453357"/>
            <a:ext cx="3886200" cy="750094"/>
          </a:xfrm>
        </p:spPr>
        <p:txBody>
          <a:bodyPr anchor="b"/>
          <a:lstStyle>
            <a:lvl1pPr marL="0" indent="0">
              <a:buNone/>
              <a:defRPr sz="1000">
                <a:solidFill>
                  <a:schemeClr val="tx1">
                    <a:tint val="75000"/>
                  </a:schemeClr>
                </a:solidFill>
              </a:defRPr>
            </a:lvl1pPr>
            <a:lvl2pPr marL="228600" indent="0">
              <a:buNone/>
              <a:defRPr sz="900">
                <a:solidFill>
                  <a:schemeClr val="tx1">
                    <a:tint val="75000"/>
                  </a:schemeClr>
                </a:solidFill>
              </a:defRPr>
            </a:lvl2pPr>
            <a:lvl3pPr marL="457200" indent="0">
              <a:buNone/>
              <a:defRPr sz="800">
                <a:solidFill>
                  <a:schemeClr val="tx1">
                    <a:tint val="75000"/>
                  </a:schemeClr>
                </a:solidFill>
              </a:defRPr>
            </a:lvl3pPr>
            <a:lvl4pPr marL="685800" indent="0">
              <a:buNone/>
              <a:defRPr sz="700">
                <a:solidFill>
                  <a:schemeClr val="tx1">
                    <a:tint val="75000"/>
                  </a:schemeClr>
                </a:solidFill>
              </a:defRPr>
            </a:lvl4pPr>
            <a:lvl5pPr marL="914400" indent="0">
              <a:buNone/>
              <a:defRPr sz="700">
                <a:solidFill>
                  <a:schemeClr val="tx1">
                    <a:tint val="75000"/>
                  </a:schemeClr>
                </a:solidFill>
              </a:defRPr>
            </a:lvl5pPr>
            <a:lvl6pPr marL="1143000" indent="0">
              <a:buNone/>
              <a:defRPr sz="700">
                <a:solidFill>
                  <a:schemeClr val="tx1">
                    <a:tint val="75000"/>
                  </a:schemeClr>
                </a:solidFill>
              </a:defRPr>
            </a:lvl6pPr>
            <a:lvl7pPr marL="1371600" indent="0">
              <a:buNone/>
              <a:defRPr sz="700">
                <a:solidFill>
                  <a:schemeClr val="tx1">
                    <a:tint val="75000"/>
                  </a:schemeClr>
                </a:solidFill>
              </a:defRPr>
            </a:lvl7pPr>
            <a:lvl8pPr marL="1600200" indent="0">
              <a:buNone/>
              <a:defRPr sz="700">
                <a:solidFill>
                  <a:schemeClr val="tx1">
                    <a:tint val="75000"/>
                  </a:schemeClr>
                </a:solidFill>
              </a:defRPr>
            </a:lvl8pPr>
            <a:lvl9pPr marL="1828800" indent="0">
              <a:buNone/>
              <a:defRPr sz="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269033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800100"/>
            <a:ext cx="2019300" cy="2262982"/>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324100" y="800100"/>
            <a:ext cx="2019300" cy="2262982"/>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285791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28600" y="767556"/>
            <a:ext cx="2020094" cy="319881"/>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n-US"/>
              <a:t>Click to edit Master text styles</a:t>
            </a:r>
          </a:p>
        </p:txBody>
      </p:sp>
      <p:sp>
        <p:nvSpPr>
          <p:cNvPr id="4" name="Content Placeholder 3"/>
          <p:cNvSpPr>
            <a:spLocks noGrp="1"/>
          </p:cNvSpPr>
          <p:nvPr>
            <p:ph sz="half" idx="2"/>
          </p:nvPr>
        </p:nvSpPr>
        <p:spPr>
          <a:xfrm>
            <a:off x="228600" y="1087438"/>
            <a:ext cx="2020094" cy="1975644"/>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322513" y="767556"/>
            <a:ext cx="2020888" cy="319881"/>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n-US"/>
              <a:t>Click to edit Master text styles</a:t>
            </a:r>
          </a:p>
        </p:txBody>
      </p:sp>
      <p:sp>
        <p:nvSpPr>
          <p:cNvPr id="6" name="Content Placeholder 5"/>
          <p:cNvSpPr>
            <a:spLocks noGrp="1"/>
          </p:cNvSpPr>
          <p:nvPr>
            <p:ph sz="quarter" idx="4"/>
          </p:nvPr>
        </p:nvSpPr>
        <p:spPr>
          <a:xfrm>
            <a:off x="2322513" y="1087438"/>
            <a:ext cx="2020888" cy="1975644"/>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267670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745052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955990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8600" y="136525"/>
            <a:ext cx="1504157" cy="581025"/>
          </a:xfrm>
        </p:spPr>
        <p:txBody>
          <a:bodyPr anchor="b"/>
          <a:lstStyle>
            <a:lvl1pPr algn="l">
              <a:defRPr sz="1000" b="1"/>
            </a:lvl1pPr>
          </a:lstStyle>
          <a:p>
            <a:r>
              <a:rPr lang="en-US"/>
              <a:t>Click to edit Master title style</a:t>
            </a:r>
          </a:p>
        </p:txBody>
      </p:sp>
      <p:sp>
        <p:nvSpPr>
          <p:cNvPr id="3" name="Content Placeholder 2"/>
          <p:cNvSpPr>
            <a:spLocks noGrp="1"/>
          </p:cNvSpPr>
          <p:nvPr>
            <p:ph idx="1"/>
          </p:nvPr>
        </p:nvSpPr>
        <p:spPr>
          <a:xfrm>
            <a:off x="1787525" y="136525"/>
            <a:ext cx="2555875" cy="2926557"/>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28600" y="717550"/>
            <a:ext cx="1504157" cy="2345532"/>
          </a:xfrm>
        </p:spPr>
        <p:txBody>
          <a:bodyPr/>
          <a:lstStyle>
            <a:lvl1pPr marL="0" indent="0">
              <a:buNone/>
              <a:defRPr sz="700"/>
            </a:lvl1pPr>
            <a:lvl2pPr marL="228600" indent="0">
              <a:buNone/>
              <a:defRPr sz="600"/>
            </a:lvl2pPr>
            <a:lvl3pPr marL="457200" indent="0">
              <a:buNone/>
              <a:defRPr sz="500"/>
            </a:lvl3pPr>
            <a:lvl4pPr marL="685800" indent="0">
              <a:buNone/>
              <a:defRPr sz="450"/>
            </a:lvl4pPr>
            <a:lvl5pPr marL="914400" indent="0">
              <a:buNone/>
              <a:defRPr sz="450"/>
            </a:lvl5pPr>
            <a:lvl6pPr marL="1143000" indent="0">
              <a:buNone/>
              <a:defRPr sz="450"/>
            </a:lvl6pPr>
            <a:lvl7pPr marL="1371600" indent="0">
              <a:buNone/>
              <a:defRPr sz="450"/>
            </a:lvl7pPr>
            <a:lvl8pPr marL="1600200" indent="0">
              <a:buNone/>
              <a:defRPr sz="450"/>
            </a:lvl8pPr>
            <a:lvl9pPr marL="1828800" indent="0">
              <a:buNone/>
              <a:defRPr sz="4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090132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6144" y="2400300"/>
            <a:ext cx="2743200" cy="283369"/>
          </a:xfrm>
        </p:spPr>
        <p:txBody>
          <a:bodyPr anchor="b"/>
          <a:lstStyle>
            <a:lvl1pPr algn="l">
              <a:defRPr sz="1000" b="1"/>
            </a:lvl1pPr>
          </a:lstStyle>
          <a:p>
            <a:r>
              <a:rPr lang="en-US"/>
              <a:t>Click to edit Master title style</a:t>
            </a:r>
          </a:p>
        </p:txBody>
      </p:sp>
      <p:sp>
        <p:nvSpPr>
          <p:cNvPr id="3" name="Picture Placeholder 2"/>
          <p:cNvSpPr>
            <a:spLocks noGrp="1"/>
          </p:cNvSpPr>
          <p:nvPr>
            <p:ph type="pic" idx="1"/>
          </p:nvPr>
        </p:nvSpPr>
        <p:spPr>
          <a:xfrm>
            <a:off x="896144" y="306388"/>
            <a:ext cx="2743200" cy="2057400"/>
          </a:xfrm>
        </p:spPr>
        <p:txBody>
          <a:bodyPr/>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endParaRPr lang="en-US"/>
          </a:p>
        </p:txBody>
      </p:sp>
      <p:sp>
        <p:nvSpPr>
          <p:cNvPr id="4" name="Text Placeholder 3"/>
          <p:cNvSpPr>
            <a:spLocks noGrp="1"/>
          </p:cNvSpPr>
          <p:nvPr>
            <p:ph type="body" sz="half" idx="2"/>
          </p:nvPr>
        </p:nvSpPr>
        <p:spPr>
          <a:xfrm>
            <a:off x="896144" y="2683669"/>
            <a:ext cx="2743200" cy="402431"/>
          </a:xfrm>
        </p:spPr>
        <p:txBody>
          <a:bodyPr/>
          <a:lstStyle>
            <a:lvl1pPr marL="0" indent="0">
              <a:buNone/>
              <a:defRPr sz="700"/>
            </a:lvl1pPr>
            <a:lvl2pPr marL="228600" indent="0">
              <a:buNone/>
              <a:defRPr sz="600"/>
            </a:lvl2pPr>
            <a:lvl3pPr marL="457200" indent="0">
              <a:buNone/>
              <a:defRPr sz="500"/>
            </a:lvl3pPr>
            <a:lvl4pPr marL="685800" indent="0">
              <a:buNone/>
              <a:defRPr sz="450"/>
            </a:lvl4pPr>
            <a:lvl5pPr marL="914400" indent="0">
              <a:buNone/>
              <a:defRPr sz="450"/>
            </a:lvl5pPr>
            <a:lvl6pPr marL="1143000" indent="0">
              <a:buNone/>
              <a:defRPr sz="450"/>
            </a:lvl6pPr>
            <a:lvl7pPr marL="1371600" indent="0">
              <a:buNone/>
              <a:defRPr sz="450"/>
            </a:lvl7pPr>
            <a:lvl8pPr marL="1600200" indent="0">
              <a:buNone/>
              <a:defRPr sz="450"/>
            </a:lvl8pPr>
            <a:lvl9pPr marL="1828800" indent="0">
              <a:buNone/>
              <a:defRPr sz="4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14168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p14:dur="0" advTm="4321"/>
    </mc:Choice>
    <mc:Fallback xmlns="">
      <p:transition advTm="4321"/>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669068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314700" y="137319"/>
            <a:ext cx="1028700" cy="2925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37319"/>
            <a:ext cx="3009900" cy="292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72798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p14:dur="0" advTm="4321"/>
    </mc:Choice>
    <mc:Fallback xmlns="">
      <p:transition advTm="4321"/>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p14:dur="0" advTm="4321"/>
    </mc:Choice>
    <mc:Fallback xmlns="">
      <p:transition advTm="4321"/>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p14:dur="0" advTm="4321"/>
    </mc:Choice>
    <mc:Fallback xmlns="">
      <p:transition advTm="4321"/>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p14:dur="0" advTm="4321"/>
    </mc:Choice>
    <mc:Fallback xmlns="">
      <p:transition advTm="4321"/>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p14:dur="0" advTm="4321"/>
    </mc:Choice>
    <mc:Fallback xmlns="">
      <p:transition advTm="4321"/>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p14:dur="0" advTm="4321"/>
    </mc:Choice>
    <mc:Fallback xmlns="">
      <p:transition advTm="4321"/>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p14:dur="0" advTm="4321"/>
    </mc:Choice>
    <mc:Fallback xmlns="">
      <p:transition advTm="4321"/>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mc:AlternateContent xmlns:mc="http://schemas.openxmlformats.org/markup-compatibility/2006" xmlns:p14="http://schemas.microsoft.com/office/powerpoint/2010/main">
    <mc:Choice Requires="p14">
      <p:transition p14:dur="0" advTm="4321"/>
    </mc:Choice>
    <mc:Fallback xmlns="">
      <p:transition advTm="4321"/>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137319"/>
            <a:ext cx="4114800" cy="5715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28600" y="800100"/>
            <a:ext cx="4114800" cy="22629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28600" y="3178175"/>
            <a:ext cx="1066800" cy="182563"/>
          </a:xfrm>
          <a:prstGeom prst="rect">
            <a:avLst/>
          </a:prstGeom>
        </p:spPr>
        <p:txBody>
          <a:bodyPr vert="horz" lIns="91440" tIns="45720" rIns="91440" bIns="45720" rtlCol="0" anchor="ctr"/>
          <a:lstStyle>
            <a:lvl1pPr algn="l">
              <a:defRPr sz="600">
                <a:solidFill>
                  <a:schemeClr val="tx1">
                    <a:tint val="75000"/>
                  </a:schemeClr>
                </a:solidFill>
              </a:defRPr>
            </a:lvl1pPr>
          </a:lstStyle>
          <a:p>
            <a:fld id="{1D8BD707-D9CF-40AE-B4C6-C98DA3205C09}" type="datetimeFigureOut">
              <a:rPr lang="en-US" smtClean="0"/>
              <a:pPr/>
              <a:t>9/2/2024</a:t>
            </a:fld>
            <a:endParaRPr lang="en-US"/>
          </a:p>
        </p:txBody>
      </p:sp>
      <p:sp>
        <p:nvSpPr>
          <p:cNvPr id="5" name="Footer Placeholder 4"/>
          <p:cNvSpPr>
            <a:spLocks noGrp="1"/>
          </p:cNvSpPr>
          <p:nvPr>
            <p:ph type="ftr" sz="quarter" idx="3"/>
          </p:nvPr>
        </p:nvSpPr>
        <p:spPr>
          <a:xfrm>
            <a:off x="1562100" y="3178175"/>
            <a:ext cx="1447800" cy="182563"/>
          </a:xfrm>
          <a:prstGeom prst="rect">
            <a:avLst/>
          </a:prstGeom>
        </p:spPr>
        <p:txBody>
          <a:bodyPr vert="horz" lIns="91440" tIns="45720" rIns="91440" bIns="45720" rtlCol="0" anchor="ctr"/>
          <a:lstStyle>
            <a:lvl1pPr algn="ctr">
              <a:defRPr sz="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276600" y="3178175"/>
            <a:ext cx="1066800" cy="182563"/>
          </a:xfrm>
          <a:prstGeom prst="rect">
            <a:avLst/>
          </a:prstGeom>
        </p:spPr>
        <p:txBody>
          <a:bodyPr vert="horz" lIns="91440" tIns="45720" rIns="91440" bIns="45720" rtlCol="0" anchor="ctr"/>
          <a:lstStyle>
            <a:lvl1pPr algn="r">
              <a:defRPr sz="6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227380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latinLnBrk="0" hangingPunct="1">
        <a:spcBef>
          <a:spcPct val="0"/>
        </a:spcBef>
        <a:buNone/>
        <a:defRPr sz="2200" kern="1200">
          <a:solidFill>
            <a:schemeClr val="tx1"/>
          </a:solidFill>
          <a:latin typeface="+mj-lt"/>
          <a:ea typeface="+mj-ea"/>
          <a:cs typeface="+mj-cs"/>
        </a:defRPr>
      </a:lvl1pPr>
    </p:titleStyle>
    <p:bodyStyle>
      <a:lvl1pPr marL="171450" indent="-171450" algn="l" defTabSz="4572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371475" indent="-142875" algn="l" defTabSz="4572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571500" indent="-114300" algn="l" defTabSz="4572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800100" indent="-114300" algn="l" defTabSz="457200" rtl="0" eaLnBrk="1" latinLnBrk="0" hangingPunct="1">
        <a:spcBef>
          <a:spcPct val="20000"/>
        </a:spcBef>
        <a:buFont typeface="Arial" pitchFamily="34" charset="0"/>
        <a:buChar char="–"/>
        <a:defRPr sz="1000" kern="1200">
          <a:solidFill>
            <a:schemeClr val="tx1"/>
          </a:solidFill>
          <a:latin typeface="+mn-lt"/>
          <a:ea typeface="+mn-ea"/>
          <a:cs typeface="+mn-cs"/>
        </a:defRPr>
      </a:lvl4pPr>
      <a:lvl5pPr marL="1028700" indent="-114300" algn="l" defTabSz="457200" rtl="0" eaLnBrk="1" latinLnBrk="0" hangingPunct="1">
        <a:spcBef>
          <a:spcPct val="20000"/>
        </a:spcBef>
        <a:buFont typeface="Arial" pitchFamily="34" charset="0"/>
        <a:buChar char="»"/>
        <a:defRPr sz="1000" kern="1200">
          <a:solidFill>
            <a:schemeClr val="tx1"/>
          </a:solidFill>
          <a:latin typeface="+mn-lt"/>
          <a:ea typeface="+mn-ea"/>
          <a:cs typeface="+mn-cs"/>
        </a:defRPr>
      </a:lvl5pPr>
      <a:lvl6pPr marL="1257300" indent="-114300" algn="l" defTabSz="457200" rtl="0" eaLnBrk="1" latinLnBrk="0" hangingPunct="1">
        <a:spcBef>
          <a:spcPct val="20000"/>
        </a:spcBef>
        <a:buFont typeface="Arial" pitchFamily="34" charset="0"/>
        <a:buChar char="•"/>
        <a:defRPr sz="1000" kern="1200">
          <a:solidFill>
            <a:schemeClr val="tx1"/>
          </a:solidFill>
          <a:latin typeface="+mn-lt"/>
          <a:ea typeface="+mn-ea"/>
          <a:cs typeface="+mn-cs"/>
        </a:defRPr>
      </a:lvl6pPr>
      <a:lvl7pPr marL="1485900" indent="-114300" algn="l" defTabSz="457200" rtl="0" eaLnBrk="1" latinLnBrk="0" hangingPunct="1">
        <a:spcBef>
          <a:spcPct val="20000"/>
        </a:spcBef>
        <a:buFont typeface="Arial" pitchFamily="34" charset="0"/>
        <a:buChar char="•"/>
        <a:defRPr sz="1000" kern="1200">
          <a:solidFill>
            <a:schemeClr val="tx1"/>
          </a:solidFill>
          <a:latin typeface="+mn-lt"/>
          <a:ea typeface="+mn-ea"/>
          <a:cs typeface="+mn-cs"/>
        </a:defRPr>
      </a:lvl7pPr>
      <a:lvl8pPr marL="1714500" indent="-114300" algn="l" defTabSz="457200" rtl="0" eaLnBrk="1" latinLnBrk="0" hangingPunct="1">
        <a:spcBef>
          <a:spcPct val="20000"/>
        </a:spcBef>
        <a:buFont typeface="Arial" pitchFamily="34" charset="0"/>
        <a:buChar char="•"/>
        <a:defRPr sz="1000" kern="1200">
          <a:solidFill>
            <a:schemeClr val="tx1"/>
          </a:solidFill>
          <a:latin typeface="+mn-lt"/>
          <a:ea typeface="+mn-ea"/>
          <a:cs typeface="+mn-cs"/>
        </a:defRPr>
      </a:lvl8pPr>
      <a:lvl9pPr marL="1943100" indent="-114300" algn="l" defTabSz="457200" rtl="0" eaLnBrk="1" latinLnBrk="0" hangingPunct="1">
        <a:spcBef>
          <a:spcPct val="20000"/>
        </a:spcBef>
        <a:buFont typeface="Arial" pitchFamily="34" charset="0"/>
        <a:buChar char="•"/>
        <a:defRPr sz="10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7.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0" y="-90414"/>
            <a:ext cx="1044236" cy="5233914"/>
            <a:chOff x="0" y="-241102"/>
            <a:chExt cx="5652112" cy="13957102"/>
          </a:xfrm>
        </p:grpSpPr>
        <p:grpSp>
          <p:nvGrpSpPr>
            <p:cNvPr id="3" name="Group 3"/>
            <p:cNvGrpSpPr/>
            <p:nvPr/>
          </p:nvGrpSpPr>
          <p:grpSpPr>
            <a:xfrm>
              <a:off x="1836179" y="-241102"/>
              <a:ext cx="3815933" cy="13957102"/>
              <a:chOff x="-195531" y="-47625"/>
              <a:chExt cx="753764" cy="2756958"/>
            </a:xfrm>
          </p:grpSpPr>
          <p:sp>
            <p:nvSpPr>
              <p:cNvPr id="4" name="Freeform 4"/>
              <p:cNvSpPr/>
              <p:nvPr/>
            </p:nvSpPr>
            <p:spPr>
              <a:xfrm>
                <a:off x="-195531" y="0"/>
                <a:ext cx="401426" cy="2709333"/>
              </a:xfrm>
              <a:custGeom>
                <a:avLst/>
                <a:gdLst/>
                <a:ahLst/>
                <a:cxnLst/>
                <a:rect l="l" t="t" r="r" b="b"/>
                <a:pathLst>
                  <a:path w="558233" h="2709333">
                    <a:moveTo>
                      <a:pt x="0" y="0"/>
                    </a:moveTo>
                    <a:lnTo>
                      <a:pt x="558233" y="0"/>
                    </a:lnTo>
                    <a:lnTo>
                      <a:pt x="558233" y="2709333"/>
                    </a:lnTo>
                    <a:lnTo>
                      <a:pt x="0" y="2709333"/>
                    </a:lnTo>
                    <a:close/>
                  </a:path>
                </a:pathLst>
              </a:custGeom>
              <a:solidFill>
                <a:schemeClr val="accent2">
                  <a:lumMod val="40000"/>
                  <a:lumOff val="60000"/>
                </a:schemeClr>
              </a:solidFill>
            </p:spPr>
            <p:txBody>
              <a:bodyPr/>
              <a:lstStyle/>
              <a:p>
                <a:pPr defTabSz="457200">
                  <a:buClrTx/>
                </a:pPr>
                <a:endParaRPr lang="en-US" sz="900" kern="1200" dirty="0">
                  <a:solidFill>
                    <a:prstClr val="black"/>
                  </a:solidFill>
                  <a:latin typeface="Calibri"/>
                  <a:ea typeface="+mn-ea"/>
                  <a:cs typeface="+mn-cs"/>
                </a:endParaRPr>
              </a:p>
            </p:txBody>
          </p:sp>
          <p:sp>
            <p:nvSpPr>
              <p:cNvPr id="5" name="TextBox 5"/>
              <p:cNvSpPr txBox="1"/>
              <p:nvPr/>
            </p:nvSpPr>
            <p:spPr>
              <a:xfrm>
                <a:off x="0" y="-47625"/>
                <a:ext cx="558233" cy="2756958"/>
              </a:xfrm>
              <a:prstGeom prst="rect">
                <a:avLst/>
              </a:prstGeom>
            </p:spPr>
            <p:txBody>
              <a:bodyPr lIns="25400" tIns="25400" rIns="25400" bIns="25400" rtlCol="0" anchor="ctr"/>
              <a:lstStyle/>
              <a:p>
                <a:pPr algn="ctr" defTabSz="457200">
                  <a:lnSpc>
                    <a:spcPts val="1330"/>
                  </a:lnSpc>
                  <a:buClrTx/>
                </a:pPr>
                <a:endParaRPr sz="900" kern="1200">
                  <a:solidFill>
                    <a:prstClr val="black"/>
                  </a:solidFill>
                  <a:latin typeface="Calibri"/>
                  <a:ea typeface="+mn-ea"/>
                  <a:cs typeface="+mn-cs"/>
                </a:endParaRPr>
              </a:p>
            </p:txBody>
          </p:sp>
        </p:grpSp>
        <p:sp>
          <p:nvSpPr>
            <p:cNvPr id="8" name="TextBox 8"/>
            <p:cNvSpPr txBox="1"/>
            <p:nvPr/>
          </p:nvSpPr>
          <p:spPr>
            <a:xfrm>
              <a:off x="1413028" y="-241101"/>
              <a:ext cx="2826056" cy="13957101"/>
            </a:xfrm>
            <a:prstGeom prst="rect">
              <a:avLst/>
            </a:prstGeom>
          </p:spPr>
          <p:txBody>
            <a:bodyPr lIns="25400" tIns="25400" rIns="25400" bIns="25400" rtlCol="0" anchor="ctr"/>
            <a:lstStyle/>
            <a:p>
              <a:pPr algn="ctr" defTabSz="457200">
                <a:lnSpc>
                  <a:spcPts val="1330"/>
                </a:lnSpc>
                <a:buClrTx/>
              </a:pPr>
              <a:endParaRPr sz="900" kern="1200">
                <a:solidFill>
                  <a:prstClr val="black"/>
                </a:solidFill>
                <a:latin typeface="Calibri"/>
                <a:ea typeface="+mn-ea"/>
                <a:cs typeface="+mn-cs"/>
              </a:endParaRPr>
            </a:p>
          </p:txBody>
        </p:sp>
        <p:grpSp>
          <p:nvGrpSpPr>
            <p:cNvPr id="9" name="Group 9"/>
            <p:cNvGrpSpPr/>
            <p:nvPr/>
          </p:nvGrpSpPr>
          <p:grpSpPr>
            <a:xfrm>
              <a:off x="0" y="-241102"/>
              <a:ext cx="2826056" cy="13957102"/>
              <a:chOff x="0" y="-47625"/>
              <a:chExt cx="558233" cy="2756958"/>
            </a:xfrm>
          </p:grpSpPr>
          <p:sp>
            <p:nvSpPr>
              <p:cNvPr id="10" name="Freeform 10"/>
              <p:cNvSpPr/>
              <p:nvPr/>
            </p:nvSpPr>
            <p:spPr>
              <a:xfrm>
                <a:off x="0" y="0"/>
                <a:ext cx="401425" cy="2709333"/>
              </a:xfrm>
              <a:custGeom>
                <a:avLst/>
                <a:gdLst/>
                <a:ahLst/>
                <a:cxnLst/>
                <a:rect l="l" t="t" r="r" b="b"/>
                <a:pathLst>
                  <a:path w="558233" h="2709333">
                    <a:moveTo>
                      <a:pt x="0" y="0"/>
                    </a:moveTo>
                    <a:lnTo>
                      <a:pt x="558233" y="0"/>
                    </a:lnTo>
                    <a:lnTo>
                      <a:pt x="558233" y="2709333"/>
                    </a:lnTo>
                    <a:lnTo>
                      <a:pt x="0" y="2709333"/>
                    </a:lnTo>
                    <a:close/>
                  </a:path>
                </a:pathLst>
              </a:custGeom>
              <a:solidFill>
                <a:schemeClr val="tx2">
                  <a:lumMod val="40000"/>
                  <a:lumOff val="60000"/>
                </a:schemeClr>
              </a:solidFill>
            </p:spPr>
            <p:txBody>
              <a:bodyPr/>
              <a:lstStyle/>
              <a:p>
                <a:endParaRPr lang="en-US" dirty="0"/>
              </a:p>
            </p:txBody>
          </p:sp>
          <p:sp>
            <p:nvSpPr>
              <p:cNvPr id="11" name="TextBox 11"/>
              <p:cNvSpPr txBox="1"/>
              <p:nvPr/>
            </p:nvSpPr>
            <p:spPr>
              <a:xfrm>
                <a:off x="0" y="-47625"/>
                <a:ext cx="558233" cy="2756958"/>
              </a:xfrm>
              <a:prstGeom prst="rect">
                <a:avLst/>
              </a:prstGeom>
            </p:spPr>
            <p:txBody>
              <a:bodyPr lIns="25400" tIns="25400" rIns="25400" bIns="25400" rtlCol="0" anchor="ctr"/>
              <a:lstStyle/>
              <a:p>
                <a:pPr algn="ctr" defTabSz="457200">
                  <a:lnSpc>
                    <a:spcPts val="1330"/>
                  </a:lnSpc>
                  <a:buClrTx/>
                </a:pPr>
                <a:endParaRPr sz="900" kern="1200">
                  <a:solidFill>
                    <a:prstClr val="black"/>
                  </a:solidFill>
                  <a:latin typeface="Calibri"/>
                  <a:ea typeface="+mn-ea"/>
                  <a:cs typeface="+mn-cs"/>
                </a:endParaRPr>
              </a:p>
            </p:txBody>
          </p:sp>
        </p:grpSp>
      </p:grpSp>
      <p:sp>
        <p:nvSpPr>
          <p:cNvPr id="12" name="TextBox 12"/>
          <p:cNvSpPr txBox="1"/>
          <p:nvPr/>
        </p:nvSpPr>
        <p:spPr>
          <a:xfrm>
            <a:off x="497375" y="807724"/>
            <a:ext cx="8568948" cy="615553"/>
          </a:xfrm>
          <a:prstGeom prst="rect">
            <a:avLst/>
          </a:prstGeom>
        </p:spPr>
        <p:txBody>
          <a:bodyPr wrap="square" lIns="0" tIns="0" rIns="0" bIns="0" rtlCol="0" anchor="t">
            <a:spAutoFit/>
          </a:bodyPr>
          <a:lstStyle/>
          <a:p>
            <a:pPr algn="ctr" defTabSz="457200">
              <a:buClrTx/>
            </a:pPr>
            <a:r>
              <a:rPr lang="en-US" sz="2000" b="1" kern="1200" dirty="0">
                <a:ea typeface="+mn-ea"/>
              </a:rPr>
              <a:t>Title: Tree Age Determination using Ring Count</a:t>
            </a:r>
            <a:endParaRPr lang="en-US" sz="2000" kern="1200" dirty="0">
              <a:ea typeface="+mn-ea"/>
            </a:endParaRPr>
          </a:p>
          <a:p>
            <a:pPr algn="ctr" defTabSz="457200">
              <a:buClrTx/>
            </a:pPr>
            <a:endParaRPr lang="en-US" sz="2000" kern="1200" dirty="0">
              <a:solidFill>
                <a:prstClr val="black"/>
              </a:solidFill>
              <a:latin typeface="Alatsi"/>
              <a:ea typeface="+mn-ea"/>
            </a:endParaRPr>
          </a:p>
        </p:txBody>
      </p:sp>
      <p:sp>
        <p:nvSpPr>
          <p:cNvPr id="16" name="Freeform 16"/>
          <p:cNvSpPr/>
          <p:nvPr/>
        </p:nvSpPr>
        <p:spPr>
          <a:xfrm>
            <a:off x="5559048" y="4629150"/>
            <a:ext cx="3657600" cy="1238892"/>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457200">
              <a:buClrTx/>
            </a:pPr>
            <a:endParaRPr lang="en-US" sz="900" kern="1200">
              <a:solidFill>
                <a:prstClr val="black"/>
              </a:solidFill>
              <a:latin typeface="Calibri"/>
              <a:ea typeface="+mn-ea"/>
              <a:cs typeface="+mn-cs"/>
            </a:endParaRPr>
          </a:p>
        </p:txBody>
      </p:sp>
      <p:pic>
        <p:nvPicPr>
          <p:cNvPr id="17" name="image1.png">
            <a:extLst>
              <a:ext uri="{FF2B5EF4-FFF2-40B4-BE49-F238E27FC236}">
                <a16:creationId xmlns:a16="http://schemas.microsoft.com/office/drawing/2014/main" id="{118A61FF-AC6D-4152-8E61-E0D1E4AAF279}"/>
              </a:ext>
            </a:extLst>
          </p:cNvPr>
          <p:cNvPicPr/>
          <p:nvPr/>
        </p:nvPicPr>
        <p:blipFill>
          <a:blip r:embed="rId5"/>
          <a:srcRect/>
          <a:stretch>
            <a:fillRect/>
          </a:stretch>
        </p:blipFill>
        <p:spPr>
          <a:xfrm>
            <a:off x="139139" y="233824"/>
            <a:ext cx="1110541" cy="1280047"/>
          </a:xfrm>
          <a:prstGeom prst="rect">
            <a:avLst/>
          </a:prstGeom>
          <a:ln/>
        </p:spPr>
      </p:pic>
      <p:sp>
        <p:nvSpPr>
          <p:cNvPr id="19" name="TextBox 18">
            <a:extLst>
              <a:ext uri="{FF2B5EF4-FFF2-40B4-BE49-F238E27FC236}">
                <a16:creationId xmlns:a16="http://schemas.microsoft.com/office/drawing/2014/main" id="{54F8342E-071C-4B65-B148-D041C1B71ABB}"/>
              </a:ext>
            </a:extLst>
          </p:cNvPr>
          <p:cNvSpPr txBox="1"/>
          <p:nvPr/>
        </p:nvSpPr>
        <p:spPr>
          <a:xfrm>
            <a:off x="857472" y="1987468"/>
            <a:ext cx="3870664" cy="2416046"/>
          </a:xfrm>
          <a:prstGeom prst="rect">
            <a:avLst/>
          </a:prstGeom>
          <a:noFill/>
        </p:spPr>
        <p:txBody>
          <a:bodyPr wrap="square" lIns="45720" tIns="22860" rIns="45720" bIns="22860" rtlCol="0" anchor="t">
            <a:spAutoFit/>
          </a:bodyPr>
          <a:lstStyle/>
          <a:p>
            <a:pPr defTabSz="457200">
              <a:buClrTx/>
            </a:pPr>
            <a:r>
              <a:rPr lang="en-US" kern="1200" dirty="0">
                <a:solidFill>
                  <a:prstClr val="black"/>
                </a:solidFill>
                <a:latin typeface="Times New Roman" panose="02020603050405020304" pitchFamily="18" charset="0"/>
                <a:ea typeface="+mn-ea"/>
                <a:cs typeface="Times New Roman" panose="02020603050405020304" pitchFamily="18" charset="0"/>
              </a:rPr>
              <a:t>Supervised By:</a:t>
            </a:r>
            <a:br>
              <a:rPr lang="en-US" kern="1200" dirty="0">
                <a:solidFill>
                  <a:prstClr val="black"/>
                </a:solidFill>
                <a:latin typeface="Times New Roman" panose="02020603050405020304" pitchFamily="18" charset="0"/>
                <a:ea typeface="+mn-ea"/>
                <a:cs typeface="Times New Roman" panose="02020603050405020304" pitchFamily="18" charset="0"/>
              </a:rPr>
            </a:br>
            <a:endParaRPr lang="en-US" kern="1200" dirty="0">
              <a:solidFill>
                <a:prstClr val="black"/>
              </a:solidFill>
              <a:latin typeface="Times New Roman" panose="02020603050405020304" pitchFamily="18" charset="0"/>
              <a:ea typeface="+mn-ea"/>
              <a:cs typeface="Times New Roman" panose="02020603050405020304" pitchFamily="18" charset="0"/>
            </a:endParaRPr>
          </a:p>
          <a:p>
            <a:pPr defTabSz="457200">
              <a:buClrTx/>
            </a:pPr>
            <a:r>
              <a:rPr lang="en-US" b="1" kern="1200" dirty="0">
                <a:solidFill>
                  <a:prstClr val="black"/>
                </a:solidFill>
                <a:latin typeface="Times New Roman" panose="02020603050405020304" pitchFamily="18" charset="0"/>
                <a:ea typeface="+mn-ea"/>
                <a:cs typeface="Times New Roman" panose="02020603050405020304" pitchFamily="18" charset="0"/>
              </a:rPr>
              <a:t>Dr. Sk. Md. </a:t>
            </a:r>
            <a:r>
              <a:rPr lang="en-US" b="1" kern="1200" dirty="0" err="1">
                <a:solidFill>
                  <a:prstClr val="black"/>
                </a:solidFill>
                <a:latin typeface="Times New Roman" panose="02020603050405020304" pitchFamily="18" charset="0"/>
                <a:ea typeface="+mn-ea"/>
                <a:cs typeface="Times New Roman" panose="02020603050405020304" pitchFamily="18" charset="0"/>
              </a:rPr>
              <a:t>Masudul</a:t>
            </a:r>
            <a:r>
              <a:rPr lang="en-US" b="1" kern="1200" dirty="0">
                <a:solidFill>
                  <a:prstClr val="black"/>
                </a:solidFill>
                <a:latin typeface="Times New Roman" panose="02020603050405020304" pitchFamily="18" charset="0"/>
                <a:ea typeface="+mn-ea"/>
                <a:cs typeface="Times New Roman" panose="02020603050405020304" pitchFamily="18" charset="0"/>
              </a:rPr>
              <a:t> </a:t>
            </a:r>
            <a:r>
              <a:rPr lang="en-US" b="1" kern="1200" dirty="0" err="1">
                <a:solidFill>
                  <a:prstClr val="black"/>
                </a:solidFill>
                <a:latin typeface="Times New Roman" panose="02020603050405020304" pitchFamily="18" charset="0"/>
                <a:ea typeface="+mn-ea"/>
                <a:cs typeface="Times New Roman" panose="02020603050405020304" pitchFamily="18" charset="0"/>
              </a:rPr>
              <a:t>Ahsan</a:t>
            </a:r>
            <a:endParaRPr lang="en-US" b="1" kern="1200" dirty="0">
              <a:solidFill>
                <a:prstClr val="black"/>
              </a:solidFill>
              <a:latin typeface="Times New Roman" panose="02020603050405020304" pitchFamily="18" charset="0"/>
              <a:ea typeface="+mn-ea"/>
              <a:cs typeface="Times New Roman" panose="02020603050405020304" pitchFamily="18" charset="0"/>
            </a:endParaRPr>
          </a:p>
          <a:p>
            <a:pPr defTabSz="457200">
              <a:buClrTx/>
            </a:pPr>
            <a:r>
              <a:rPr lang="en-US" kern="1200" dirty="0">
                <a:solidFill>
                  <a:prstClr val="black"/>
                </a:solidFill>
                <a:latin typeface="Times New Roman" panose="02020603050405020304" pitchFamily="18" charset="0"/>
                <a:ea typeface="+mn-ea"/>
                <a:cs typeface="Times New Roman" panose="02020603050405020304" pitchFamily="18" charset="0"/>
              </a:rPr>
              <a:t>Professor </a:t>
            </a:r>
          </a:p>
          <a:p>
            <a:pPr defTabSz="457200">
              <a:buClrTx/>
            </a:pPr>
            <a:r>
              <a:rPr lang="en-US" kern="1200" dirty="0">
                <a:solidFill>
                  <a:prstClr val="black"/>
                </a:solidFill>
                <a:latin typeface="Times New Roman" panose="02020603050405020304" pitchFamily="18" charset="0"/>
                <a:ea typeface="+mn-ea"/>
                <a:cs typeface="Times New Roman" panose="02020603050405020304" pitchFamily="18" charset="0"/>
              </a:rPr>
              <a:t>Department of Computer Science and Engineering</a:t>
            </a:r>
          </a:p>
          <a:p>
            <a:pPr defTabSz="457200">
              <a:buClrTx/>
            </a:pPr>
            <a:r>
              <a:rPr lang="en" sz="1400" dirty="0">
                <a:solidFill>
                  <a:srgbClr val="000000"/>
                </a:solidFill>
                <a:latin typeface="Times New Roman"/>
                <a:ea typeface="Times New Roman"/>
                <a:cs typeface="Times New Roman"/>
                <a:sym typeface="Times New Roman"/>
              </a:rPr>
              <a:t>Khulna University of Engineering &amp; Technology</a:t>
            </a:r>
            <a:endParaRPr lang="en-US" kern="1200" dirty="0">
              <a:solidFill>
                <a:prstClr val="black"/>
              </a:solidFill>
              <a:latin typeface="Times New Roman" panose="02020603050405020304" pitchFamily="18" charset="0"/>
              <a:ea typeface="+mn-ea"/>
              <a:cs typeface="Times New Roman" panose="02020603050405020304" pitchFamily="18" charset="0"/>
            </a:endParaRPr>
          </a:p>
          <a:p>
            <a:pPr defTabSz="457200">
              <a:buClrTx/>
            </a:pPr>
            <a:endParaRPr lang="en-US" kern="1200" dirty="0">
              <a:solidFill>
                <a:prstClr val="black"/>
              </a:solidFill>
              <a:latin typeface="Times New Roman" panose="02020603050405020304" pitchFamily="18" charset="0"/>
              <a:ea typeface="+mn-ea"/>
              <a:cs typeface="Times New Roman" panose="02020603050405020304" pitchFamily="18" charset="0"/>
            </a:endParaRPr>
          </a:p>
          <a:p>
            <a:pPr defTabSz="457200">
              <a:buClrTx/>
            </a:pPr>
            <a:r>
              <a:rPr lang="en-US" b="1" kern="1200" dirty="0" err="1">
                <a:solidFill>
                  <a:prstClr val="black"/>
                </a:solidFill>
                <a:latin typeface="Times New Roman" panose="02020603050405020304" pitchFamily="18" charset="0"/>
                <a:ea typeface="+mn-ea"/>
                <a:cs typeface="Times New Roman" panose="02020603050405020304" pitchFamily="18" charset="0"/>
              </a:rPr>
              <a:t>Dipannita</a:t>
            </a:r>
            <a:r>
              <a:rPr lang="en-US" b="1" kern="1200" dirty="0">
                <a:solidFill>
                  <a:prstClr val="black"/>
                </a:solidFill>
                <a:latin typeface="Times New Roman" panose="02020603050405020304" pitchFamily="18" charset="0"/>
                <a:ea typeface="+mn-ea"/>
                <a:cs typeface="Times New Roman" panose="02020603050405020304" pitchFamily="18" charset="0"/>
              </a:rPr>
              <a:t> </a:t>
            </a:r>
            <a:r>
              <a:rPr lang="en-US" b="1" kern="1200" dirty="0" err="1">
                <a:solidFill>
                  <a:prstClr val="black"/>
                </a:solidFill>
                <a:latin typeface="Times New Roman" panose="02020603050405020304" pitchFamily="18" charset="0"/>
                <a:ea typeface="+mn-ea"/>
                <a:cs typeface="Times New Roman" panose="02020603050405020304" pitchFamily="18" charset="0"/>
              </a:rPr>
              <a:t>Biswas</a:t>
            </a:r>
            <a:endParaRPr lang="en-US" b="1" kern="1200" dirty="0">
              <a:solidFill>
                <a:prstClr val="black"/>
              </a:solidFill>
              <a:latin typeface="Times New Roman" panose="02020603050405020304" pitchFamily="18" charset="0"/>
              <a:ea typeface="+mn-ea"/>
              <a:cs typeface="Times New Roman" panose="02020603050405020304" pitchFamily="18" charset="0"/>
            </a:endParaRPr>
          </a:p>
          <a:p>
            <a:pPr defTabSz="457200">
              <a:buClrTx/>
            </a:pPr>
            <a:r>
              <a:rPr lang="en-US" kern="1200" dirty="0">
                <a:solidFill>
                  <a:prstClr val="black"/>
                </a:solidFill>
                <a:latin typeface="Times New Roman" panose="02020603050405020304" pitchFamily="18" charset="0"/>
                <a:ea typeface="+mn-ea"/>
                <a:cs typeface="Times New Roman" panose="02020603050405020304" pitchFamily="18" charset="0"/>
              </a:rPr>
              <a:t>Lecturer </a:t>
            </a:r>
          </a:p>
          <a:p>
            <a:pPr defTabSz="457200">
              <a:buClrTx/>
            </a:pPr>
            <a:r>
              <a:rPr lang="en-US" kern="1200" dirty="0">
                <a:solidFill>
                  <a:prstClr val="black"/>
                </a:solidFill>
                <a:latin typeface="Times New Roman" panose="02020603050405020304" pitchFamily="18" charset="0"/>
                <a:ea typeface="+mn-ea"/>
                <a:cs typeface="Times New Roman" panose="02020603050405020304" pitchFamily="18" charset="0"/>
              </a:rPr>
              <a:t>Department of Computer Science and Engineering</a:t>
            </a:r>
          </a:p>
          <a:p>
            <a:pPr defTabSz="457200">
              <a:buClrTx/>
            </a:pPr>
            <a:r>
              <a:rPr lang="en" sz="1400" dirty="0">
                <a:solidFill>
                  <a:srgbClr val="000000"/>
                </a:solidFill>
                <a:latin typeface="Times New Roman"/>
                <a:ea typeface="Times New Roman"/>
                <a:cs typeface="Times New Roman"/>
                <a:sym typeface="Times New Roman"/>
              </a:rPr>
              <a:t>Khulna University of Engineering &amp; Technology </a:t>
            </a:r>
            <a:r>
              <a:rPr lang="en-US" kern="1200" dirty="0">
                <a:solidFill>
                  <a:prstClr val="black"/>
                </a:solidFill>
                <a:latin typeface="Times New Roman" panose="02020603050405020304" pitchFamily="18" charset="0"/>
                <a:ea typeface="+mn-ea"/>
                <a:cs typeface="Times New Roman" panose="02020603050405020304" pitchFamily="18" charset="0"/>
              </a:rPr>
              <a:t> </a:t>
            </a:r>
          </a:p>
        </p:txBody>
      </p:sp>
      <p:sp>
        <p:nvSpPr>
          <p:cNvPr id="21" name="TextBox 20">
            <a:extLst>
              <a:ext uri="{FF2B5EF4-FFF2-40B4-BE49-F238E27FC236}">
                <a16:creationId xmlns:a16="http://schemas.microsoft.com/office/drawing/2014/main" id="{C640DB28-7E83-46DE-8B1F-B9B4B9A32F03}"/>
              </a:ext>
            </a:extLst>
          </p:cNvPr>
          <p:cNvSpPr txBox="1"/>
          <p:nvPr/>
        </p:nvSpPr>
        <p:spPr>
          <a:xfrm>
            <a:off x="5102680" y="2115220"/>
            <a:ext cx="4004240" cy="1769715"/>
          </a:xfrm>
          <a:prstGeom prst="rect">
            <a:avLst/>
          </a:prstGeom>
          <a:noFill/>
        </p:spPr>
        <p:txBody>
          <a:bodyPr wrap="square" lIns="45720" tIns="22860" rIns="45720" bIns="22860" rtlCol="0" anchor="t">
            <a:spAutoFit/>
          </a:bodyPr>
          <a:lstStyle/>
          <a:p>
            <a:pPr defTabSz="457200">
              <a:buClrTx/>
            </a:pPr>
            <a:r>
              <a:rPr lang="en-US" kern="1200" dirty="0">
                <a:solidFill>
                  <a:prstClr val="black"/>
                </a:solidFill>
                <a:latin typeface="Times New Roman" panose="02020603050405020304" pitchFamily="18" charset="0"/>
                <a:ea typeface="+mn-ea"/>
                <a:cs typeface="Times New Roman" panose="02020603050405020304" pitchFamily="18" charset="0"/>
              </a:rPr>
              <a:t>Presented by:</a:t>
            </a:r>
            <a:br>
              <a:rPr lang="en-US" kern="1200" dirty="0">
                <a:solidFill>
                  <a:prstClr val="black"/>
                </a:solidFill>
                <a:latin typeface="Times New Roman" panose="02020603050405020304" pitchFamily="18" charset="0"/>
                <a:ea typeface="+mn-ea"/>
                <a:cs typeface="Times New Roman" panose="02020603050405020304" pitchFamily="18" charset="0"/>
              </a:rPr>
            </a:br>
            <a:br>
              <a:rPr lang="en-US" kern="1200" dirty="0">
                <a:solidFill>
                  <a:prstClr val="black"/>
                </a:solidFill>
                <a:latin typeface="Times New Roman" panose="02020603050405020304" pitchFamily="18" charset="0"/>
                <a:ea typeface="+mn-ea"/>
                <a:cs typeface="Times New Roman" panose="02020603050405020304" pitchFamily="18" charset="0"/>
              </a:rPr>
            </a:br>
            <a:r>
              <a:rPr lang="en-US" b="1" kern="1200" dirty="0">
                <a:solidFill>
                  <a:prstClr val="black"/>
                </a:solidFill>
                <a:latin typeface="Times New Roman" panose="02020603050405020304" pitchFamily="18" charset="0"/>
                <a:ea typeface="+mn-ea"/>
                <a:cs typeface="Times New Roman" panose="02020603050405020304" pitchFamily="18" charset="0"/>
              </a:rPr>
              <a:t>Atiqul Islam Atik</a:t>
            </a:r>
          </a:p>
          <a:p>
            <a:pPr defTabSz="457200">
              <a:buClrTx/>
            </a:pPr>
            <a:r>
              <a:rPr lang="en-US" kern="1200" dirty="0">
                <a:solidFill>
                  <a:prstClr val="black"/>
                </a:solidFill>
                <a:latin typeface="Times New Roman" panose="02020603050405020304" pitchFamily="18" charset="0"/>
                <a:ea typeface="+mn-ea"/>
                <a:cs typeface="Times New Roman" panose="02020603050405020304" pitchFamily="18" charset="0"/>
              </a:rPr>
              <a:t>Roll: 1907107</a:t>
            </a:r>
          </a:p>
          <a:p>
            <a:pPr defTabSz="457200">
              <a:buClrTx/>
            </a:pPr>
            <a:r>
              <a:rPr lang="en-US" kern="1200" dirty="0">
                <a:solidFill>
                  <a:prstClr val="black"/>
                </a:solidFill>
                <a:latin typeface="Times New Roman" panose="02020603050405020304" pitchFamily="18" charset="0"/>
                <a:ea typeface="+mn-ea"/>
                <a:cs typeface="Times New Roman" panose="02020603050405020304" pitchFamily="18" charset="0"/>
              </a:rPr>
              <a:t>Year: 4</a:t>
            </a:r>
            <a:r>
              <a:rPr lang="en-US" kern="1200" baseline="30000" dirty="0">
                <a:solidFill>
                  <a:prstClr val="black"/>
                </a:solidFill>
                <a:latin typeface="Times New Roman" panose="02020603050405020304" pitchFamily="18" charset="0"/>
                <a:ea typeface="+mn-ea"/>
                <a:cs typeface="Times New Roman" panose="02020603050405020304" pitchFamily="18" charset="0"/>
              </a:rPr>
              <a:t>th</a:t>
            </a:r>
          </a:p>
          <a:p>
            <a:pPr defTabSz="457200">
              <a:buClrTx/>
            </a:pPr>
            <a:r>
              <a:rPr lang="en-US" kern="1200" dirty="0">
                <a:solidFill>
                  <a:prstClr val="black"/>
                </a:solidFill>
                <a:latin typeface="Times New Roman" panose="02020603050405020304" pitchFamily="18" charset="0"/>
                <a:ea typeface="+mn-ea"/>
                <a:cs typeface="Times New Roman" panose="02020603050405020304" pitchFamily="18" charset="0"/>
              </a:rPr>
              <a:t>Semester: 1</a:t>
            </a:r>
            <a:r>
              <a:rPr lang="en-US" kern="1200" baseline="30000" dirty="0">
                <a:solidFill>
                  <a:prstClr val="black"/>
                </a:solidFill>
                <a:latin typeface="Times New Roman" panose="02020603050405020304" pitchFamily="18" charset="0"/>
                <a:ea typeface="+mn-ea"/>
                <a:cs typeface="Times New Roman" panose="02020603050405020304" pitchFamily="18" charset="0"/>
              </a:rPr>
              <a:t>st</a:t>
            </a:r>
          </a:p>
          <a:p>
            <a:pPr defTabSz="457200">
              <a:buClrTx/>
            </a:pPr>
            <a:r>
              <a:rPr lang="en-US" kern="1200" dirty="0">
                <a:solidFill>
                  <a:prstClr val="black"/>
                </a:solidFill>
                <a:latin typeface="Times New Roman" panose="02020603050405020304" pitchFamily="18" charset="0"/>
                <a:ea typeface="+mn-ea"/>
                <a:cs typeface="Times New Roman" panose="02020603050405020304" pitchFamily="18" charset="0"/>
              </a:rPr>
              <a:t>Department of Computer Science and Engineering </a:t>
            </a:r>
          </a:p>
          <a:p>
            <a:pPr defTabSz="457200">
              <a:buClrTx/>
            </a:pPr>
            <a:r>
              <a:rPr lang="en" sz="1400" dirty="0">
                <a:solidFill>
                  <a:srgbClr val="000000"/>
                </a:solidFill>
                <a:latin typeface="Times New Roman"/>
                <a:ea typeface="Times New Roman"/>
                <a:cs typeface="Times New Roman"/>
                <a:sym typeface="Times New Roman"/>
              </a:rPr>
              <a:t>Khulna University of Engineering &amp; Technology</a:t>
            </a:r>
            <a:endParaRPr lang="en-US" kern="1200" dirty="0">
              <a:solidFill>
                <a:prstClr val="black"/>
              </a:solidFill>
              <a:latin typeface="Times New Roman" panose="02020603050405020304" pitchFamily="18" charset="0"/>
              <a:ea typeface="+mn-ea"/>
              <a:cs typeface="Times New Roman" panose="02020603050405020304" pitchFamily="18" charset="0"/>
            </a:endParaRPr>
          </a:p>
        </p:txBody>
      </p:sp>
      <p:sp>
        <p:nvSpPr>
          <p:cNvPr id="18" name="Google Shape;130;p25">
            <a:extLst>
              <a:ext uri="{FF2B5EF4-FFF2-40B4-BE49-F238E27FC236}">
                <a16:creationId xmlns:a16="http://schemas.microsoft.com/office/drawing/2014/main" id="{6AF23B25-0113-4420-86D4-781BE4E306E2}"/>
              </a:ext>
            </a:extLst>
          </p:cNvPr>
          <p:cNvSpPr txBox="1">
            <a:spLocks/>
          </p:cNvSpPr>
          <p:nvPr/>
        </p:nvSpPr>
        <p:spPr>
          <a:xfrm>
            <a:off x="1158632" y="11468"/>
            <a:ext cx="6790765" cy="478820"/>
          </a:xfrm>
          <a:prstGeom prst="rect">
            <a:avLst/>
          </a:prstGeom>
          <a:noFill/>
          <a:ln>
            <a:noFill/>
          </a:ln>
        </p:spPr>
        <p:txBody>
          <a:bodyPr spcFirstLastPara="1" wrap="square" lIns="68575" tIns="34275" rIns="68575" bIns="34275" anchor="b" anchorCtr="0">
            <a:normAutofit/>
          </a:bodyPr>
          <a:lstStyle>
            <a:lvl1pPr algn="ctr" defTabSz="457200" rtl="0" eaLnBrk="1" latinLnBrk="0" hangingPunct="1">
              <a:spcBef>
                <a:spcPct val="0"/>
              </a:spcBef>
              <a:buNone/>
              <a:defRPr sz="2200" kern="1200">
                <a:solidFill>
                  <a:schemeClr val="tx1"/>
                </a:solidFill>
                <a:latin typeface="+mj-lt"/>
                <a:ea typeface="+mj-ea"/>
                <a:cs typeface="+mj-cs"/>
              </a:defRPr>
            </a:lvl1pPr>
          </a:lstStyle>
          <a:p>
            <a:pPr>
              <a:lnSpc>
                <a:spcPct val="90000"/>
              </a:lnSpc>
              <a:spcBef>
                <a:spcPts val="0"/>
              </a:spcBef>
              <a:buClr>
                <a:schemeClr val="dk1"/>
              </a:buClr>
              <a:buSzPts val="1500"/>
              <a:buFont typeface="Times New Roman"/>
              <a:buNone/>
            </a:pPr>
            <a:r>
              <a:rPr lang="en-US" sz="1300" dirty="0">
                <a:latin typeface="Times New Roman" panose="02020603050405020304" pitchFamily="18" charset="0"/>
                <a:ea typeface="Times New Roman"/>
                <a:cs typeface="Times New Roman" panose="02020603050405020304" pitchFamily="18" charset="0"/>
                <a:sym typeface="Times New Roman"/>
              </a:rPr>
              <a:t>CSE 4120: </a:t>
            </a:r>
            <a:r>
              <a:rPr lang="en-US" sz="1300" kern="1200" dirty="0">
                <a:latin typeface="Times New Roman" panose="02020603050405020304" pitchFamily="18" charset="0"/>
                <a:ea typeface="+mn-ea"/>
                <a:cs typeface="Times New Roman" panose="02020603050405020304" pitchFamily="18" charset="0"/>
              </a:rPr>
              <a:t>Image Processing &amp; Computer Vision Laboratory</a:t>
            </a:r>
            <a:endParaRPr lang="en-US" sz="13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6"/>
          <p:cNvSpPr txBox="1"/>
          <p:nvPr/>
        </p:nvSpPr>
        <p:spPr>
          <a:xfrm>
            <a:off x="863157" y="261446"/>
            <a:ext cx="8100369" cy="577186"/>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3300"/>
              <a:buFont typeface="Times New Roman"/>
              <a:buNone/>
            </a:pPr>
            <a:r>
              <a:rPr lang="en" sz="3000" b="1" dirty="0">
                <a:solidFill>
                  <a:schemeClr val="dk1"/>
                </a:solidFill>
                <a:latin typeface="Times New Roman"/>
                <a:ea typeface="Times New Roman"/>
                <a:cs typeface="Times New Roman"/>
                <a:sym typeface="Times New Roman"/>
              </a:rPr>
              <a:t>Methodology (</a:t>
            </a:r>
            <a:r>
              <a:rPr lang="en" sz="2500" b="1" dirty="0">
                <a:solidFill>
                  <a:schemeClr val="dk1"/>
                </a:solidFill>
                <a:latin typeface="Times New Roman"/>
                <a:ea typeface="Times New Roman"/>
                <a:cs typeface="Times New Roman"/>
                <a:sym typeface="Times New Roman"/>
              </a:rPr>
              <a:t>Morphological Opening</a:t>
            </a:r>
            <a:r>
              <a:rPr lang="en" sz="3000" b="1" dirty="0">
                <a:solidFill>
                  <a:schemeClr val="dk1"/>
                </a:solidFill>
                <a:latin typeface="Times New Roman"/>
                <a:ea typeface="Times New Roman"/>
                <a:cs typeface="Times New Roman"/>
                <a:sym typeface="Times New Roman"/>
              </a:rPr>
              <a:t>)</a:t>
            </a:r>
            <a:endParaRPr sz="3000" dirty="0"/>
          </a:p>
        </p:txBody>
      </p:sp>
      <p:sp>
        <p:nvSpPr>
          <p:cNvPr id="140" name="Google Shape;140;p26"/>
          <p:cNvSpPr/>
          <p:nvPr/>
        </p:nvSpPr>
        <p:spPr>
          <a:xfrm>
            <a:off x="180473" y="773687"/>
            <a:ext cx="8783054" cy="129888"/>
          </a:xfrm>
          <a:prstGeom prst="rect">
            <a:avLst/>
          </a:prstGeom>
          <a:solidFill>
            <a:schemeClr val="accent1">
              <a:lumMod val="75000"/>
            </a:schemeClr>
          </a:solidFill>
          <a:ln w="9525"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41" name="Google Shape;141;p26"/>
          <p:cNvSpPr txBox="1">
            <a:spLocks noGrp="1"/>
          </p:cNvSpPr>
          <p:nvPr>
            <p:ph type="sldNum" idx="12"/>
          </p:nvPr>
        </p:nvSpPr>
        <p:spPr>
          <a:xfrm>
            <a:off x="6457950" y="4836319"/>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dk1"/>
                </a:solidFill>
              </a:rPr>
              <a:t>10</a:t>
            </a:fld>
            <a:endParaRPr>
              <a:solidFill>
                <a:schemeClr val="dk1"/>
              </a:solidFill>
            </a:endParaRPr>
          </a:p>
        </p:txBody>
      </p:sp>
      <p:sp>
        <p:nvSpPr>
          <p:cNvPr id="8" name="TextBox 7">
            <a:extLst>
              <a:ext uri="{FF2B5EF4-FFF2-40B4-BE49-F238E27FC236}">
                <a16:creationId xmlns:a16="http://schemas.microsoft.com/office/drawing/2014/main" id="{639B150D-439F-4945-9520-A532BD438027}"/>
              </a:ext>
            </a:extLst>
          </p:cNvPr>
          <p:cNvSpPr txBox="1"/>
          <p:nvPr/>
        </p:nvSpPr>
        <p:spPr>
          <a:xfrm>
            <a:off x="295689" y="963893"/>
            <a:ext cx="7991978" cy="646331"/>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Morphological opening is a fundamental operation in image processing that consists of two sequential operations: erosion followed by dilation.</a:t>
            </a:r>
          </a:p>
        </p:txBody>
      </p:sp>
      <p:sp>
        <p:nvSpPr>
          <p:cNvPr id="10" name="TextBox 9">
            <a:extLst>
              <a:ext uri="{FF2B5EF4-FFF2-40B4-BE49-F238E27FC236}">
                <a16:creationId xmlns:a16="http://schemas.microsoft.com/office/drawing/2014/main" id="{AE43B708-0244-4AEE-8A69-9601A90E548E}"/>
              </a:ext>
            </a:extLst>
          </p:cNvPr>
          <p:cNvSpPr txBox="1"/>
          <p:nvPr/>
        </p:nvSpPr>
        <p:spPr>
          <a:xfrm>
            <a:off x="995145" y="1654628"/>
            <a:ext cx="6362494" cy="877163"/>
          </a:xfrm>
          <a:prstGeom prst="rect">
            <a:avLst/>
          </a:prstGeom>
          <a:noFill/>
        </p:spPr>
        <p:txBody>
          <a:bodyPr wrap="square">
            <a:spAutoFit/>
          </a:bodyPr>
          <a:lstStyle/>
          <a:p>
            <a:pPr marL="285750" indent="-285750">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Erosion: Uses a 3x3 kernel to erode . Removes small bright regions </a:t>
            </a:r>
          </a:p>
          <a:p>
            <a:pPr marL="285750" indent="-285750">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Dilation: Applies dilation using the same kernel size. Restores the eroded parts</a:t>
            </a:r>
          </a:p>
        </p:txBody>
      </p:sp>
      <p:grpSp>
        <p:nvGrpSpPr>
          <p:cNvPr id="11" name="Group 10">
            <a:extLst>
              <a:ext uri="{FF2B5EF4-FFF2-40B4-BE49-F238E27FC236}">
                <a16:creationId xmlns:a16="http://schemas.microsoft.com/office/drawing/2014/main" id="{95197320-BBD9-49CF-849A-E6E8675DF28D}"/>
              </a:ext>
            </a:extLst>
          </p:cNvPr>
          <p:cNvGrpSpPr/>
          <p:nvPr/>
        </p:nvGrpSpPr>
        <p:grpSpPr>
          <a:xfrm>
            <a:off x="1560865" y="2790040"/>
            <a:ext cx="2000524" cy="2022019"/>
            <a:chOff x="3644347" y="-2946504"/>
            <a:chExt cx="2953162" cy="2984895"/>
          </a:xfrm>
        </p:grpSpPr>
        <p:sp>
          <p:nvSpPr>
            <p:cNvPr id="12" name="Google Shape;139;p26">
              <a:extLst>
                <a:ext uri="{FF2B5EF4-FFF2-40B4-BE49-F238E27FC236}">
                  <a16:creationId xmlns:a16="http://schemas.microsoft.com/office/drawing/2014/main" id="{612FD564-5A79-438B-80C3-F97CD3B6DFB3}"/>
                </a:ext>
              </a:extLst>
            </p:cNvPr>
            <p:cNvSpPr txBox="1"/>
            <p:nvPr/>
          </p:nvSpPr>
          <p:spPr>
            <a:xfrm>
              <a:off x="4074538" y="-354025"/>
              <a:ext cx="2181151" cy="392416"/>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3300"/>
                <a:buFont typeface="Times New Roman"/>
                <a:buNone/>
              </a:pPr>
              <a:r>
                <a:rPr lang="en" sz="1200" dirty="0">
                  <a:solidFill>
                    <a:schemeClr val="dk1"/>
                  </a:solidFill>
                  <a:latin typeface="Times New Roman"/>
                  <a:ea typeface="Times New Roman"/>
                  <a:cs typeface="Times New Roman"/>
                  <a:sym typeface="Times New Roman"/>
                </a:rPr>
                <a:t>Fig-9: Eroded Image</a:t>
              </a:r>
              <a:endParaRPr sz="1200" dirty="0"/>
            </a:p>
          </p:txBody>
        </p:sp>
        <p:pic>
          <p:nvPicPr>
            <p:cNvPr id="6" name="Picture 5">
              <a:extLst>
                <a:ext uri="{FF2B5EF4-FFF2-40B4-BE49-F238E27FC236}">
                  <a16:creationId xmlns:a16="http://schemas.microsoft.com/office/drawing/2014/main" id="{7C10144C-F3A8-4E94-97C0-B9B0F41CA322}"/>
                </a:ext>
              </a:extLst>
            </p:cNvPr>
            <p:cNvPicPr>
              <a:picLocks noChangeAspect="1"/>
            </p:cNvPicPr>
            <p:nvPr/>
          </p:nvPicPr>
          <p:blipFill>
            <a:blip r:embed="rId3"/>
            <a:stretch>
              <a:fillRect/>
            </a:stretch>
          </p:blipFill>
          <p:spPr>
            <a:xfrm>
              <a:off x="3644347" y="-2946504"/>
              <a:ext cx="2953162" cy="2543530"/>
            </a:xfrm>
            <a:prstGeom prst="rect">
              <a:avLst/>
            </a:prstGeom>
          </p:spPr>
        </p:pic>
      </p:grpSp>
      <p:grpSp>
        <p:nvGrpSpPr>
          <p:cNvPr id="13" name="Group 12">
            <a:extLst>
              <a:ext uri="{FF2B5EF4-FFF2-40B4-BE49-F238E27FC236}">
                <a16:creationId xmlns:a16="http://schemas.microsoft.com/office/drawing/2014/main" id="{7267A1A1-2C31-498D-8C5D-0E92481B2DA7}"/>
              </a:ext>
            </a:extLst>
          </p:cNvPr>
          <p:cNvGrpSpPr/>
          <p:nvPr/>
        </p:nvGrpSpPr>
        <p:grpSpPr>
          <a:xfrm>
            <a:off x="4991338" y="2790040"/>
            <a:ext cx="2031153" cy="2046279"/>
            <a:chOff x="5120928" y="963893"/>
            <a:chExt cx="2867425" cy="2888778"/>
          </a:xfrm>
        </p:grpSpPr>
        <p:sp>
          <p:nvSpPr>
            <p:cNvPr id="15" name="Google Shape;139;p26">
              <a:extLst>
                <a:ext uri="{FF2B5EF4-FFF2-40B4-BE49-F238E27FC236}">
                  <a16:creationId xmlns:a16="http://schemas.microsoft.com/office/drawing/2014/main" id="{99666365-2020-422D-AFE5-8BC26CDC29B1}"/>
                </a:ext>
              </a:extLst>
            </p:cNvPr>
            <p:cNvSpPr txBox="1"/>
            <p:nvPr/>
          </p:nvSpPr>
          <p:spPr>
            <a:xfrm>
              <a:off x="5541644" y="3587740"/>
              <a:ext cx="2211000" cy="264931"/>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3300"/>
                <a:buFont typeface="Times New Roman"/>
                <a:buNone/>
              </a:pPr>
              <a:r>
                <a:rPr lang="en" sz="1200" dirty="0">
                  <a:solidFill>
                    <a:schemeClr val="dk1"/>
                  </a:solidFill>
                  <a:latin typeface="Times New Roman"/>
                  <a:ea typeface="Times New Roman"/>
                  <a:cs typeface="Times New Roman"/>
                  <a:sym typeface="Times New Roman"/>
                </a:rPr>
                <a:t>Fig-10: Dilated Image</a:t>
              </a:r>
              <a:endParaRPr sz="1200" dirty="0"/>
            </a:p>
          </p:txBody>
        </p:sp>
        <p:pic>
          <p:nvPicPr>
            <p:cNvPr id="9" name="Picture 8">
              <a:extLst>
                <a:ext uri="{FF2B5EF4-FFF2-40B4-BE49-F238E27FC236}">
                  <a16:creationId xmlns:a16="http://schemas.microsoft.com/office/drawing/2014/main" id="{97C6C1D3-6D22-48FA-8116-60A57C8B97E4}"/>
                </a:ext>
              </a:extLst>
            </p:cNvPr>
            <p:cNvPicPr>
              <a:picLocks noChangeAspect="1"/>
            </p:cNvPicPr>
            <p:nvPr/>
          </p:nvPicPr>
          <p:blipFill>
            <a:blip r:embed="rId4"/>
            <a:stretch>
              <a:fillRect/>
            </a:stretch>
          </p:blipFill>
          <p:spPr>
            <a:xfrm>
              <a:off x="5120928" y="963893"/>
              <a:ext cx="2867425" cy="2543530"/>
            </a:xfrm>
            <a:prstGeom prst="rect">
              <a:avLst/>
            </a:prstGeom>
          </p:spPr>
        </p:pic>
      </p:grpSp>
    </p:spTree>
    <p:extLst>
      <p:ext uri="{BB962C8B-B14F-4D97-AF65-F5344CB8AC3E}">
        <p14:creationId xmlns:p14="http://schemas.microsoft.com/office/powerpoint/2010/main" val="38715398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6"/>
          <p:cNvSpPr txBox="1"/>
          <p:nvPr/>
        </p:nvSpPr>
        <p:spPr>
          <a:xfrm>
            <a:off x="863157" y="261446"/>
            <a:ext cx="8100369" cy="577186"/>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3300"/>
              <a:buFont typeface="Times New Roman"/>
              <a:buNone/>
            </a:pPr>
            <a:r>
              <a:rPr lang="en" sz="3000" b="1" dirty="0">
                <a:solidFill>
                  <a:schemeClr val="dk1"/>
                </a:solidFill>
                <a:latin typeface="Times New Roman"/>
                <a:ea typeface="Times New Roman"/>
                <a:cs typeface="Times New Roman"/>
                <a:sym typeface="Times New Roman"/>
              </a:rPr>
              <a:t>Methodology (Apply </a:t>
            </a:r>
            <a:r>
              <a:rPr lang="en" sz="2500" b="1" dirty="0">
                <a:solidFill>
                  <a:schemeClr val="dk1"/>
                </a:solidFill>
                <a:latin typeface="Times New Roman"/>
                <a:ea typeface="Times New Roman"/>
                <a:cs typeface="Times New Roman"/>
                <a:sym typeface="Times New Roman"/>
              </a:rPr>
              <a:t>Mean Filter</a:t>
            </a:r>
            <a:r>
              <a:rPr lang="en" sz="3000" b="1" dirty="0">
                <a:solidFill>
                  <a:schemeClr val="dk1"/>
                </a:solidFill>
                <a:latin typeface="Times New Roman"/>
                <a:ea typeface="Times New Roman"/>
                <a:cs typeface="Times New Roman"/>
                <a:sym typeface="Times New Roman"/>
              </a:rPr>
              <a:t>)</a:t>
            </a:r>
            <a:endParaRPr sz="3000" dirty="0"/>
          </a:p>
        </p:txBody>
      </p:sp>
      <p:sp>
        <p:nvSpPr>
          <p:cNvPr id="140" name="Google Shape;140;p26"/>
          <p:cNvSpPr/>
          <p:nvPr/>
        </p:nvSpPr>
        <p:spPr>
          <a:xfrm>
            <a:off x="180473" y="773687"/>
            <a:ext cx="8783054" cy="129888"/>
          </a:xfrm>
          <a:prstGeom prst="rect">
            <a:avLst/>
          </a:prstGeom>
          <a:solidFill>
            <a:schemeClr val="accent1">
              <a:lumMod val="75000"/>
            </a:schemeClr>
          </a:solidFill>
          <a:ln w="9525"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41" name="Google Shape;141;p26"/>
          <p:cNvSpPr txBox="1">
            <a:spLocks noGrp="1"/>
          </p:cNvSpPr>
          <p:nvPr>
            <p:ph type="sldNum" idx="12"/>
          </p:nvPr>
        </p:nvSpPr>
        <p:spPr>
          <a:xfrm>
            <a:off x="6457950" y="4836319"/>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dk1"/>
                </a:solidFill>
              </a:rPr>
              <a:t>11</a:t>
            </a:fld>
            <a:endParaRPr>
              <a:solidFill>
                <a:schemeClr val="dk1"/>
              </a:solidFill>
            </a:endParaRPr>
          </a:p>
        </p:txBody>
      </p:sp>
      <p:sp>
        <p:nvSpPr>
          <p:cNvPr id="8" name="TextBox 7">
            <a:extLst>
              <a:ext uri="{FF2B5EF4-FFF2-40B4-BE49-F238E27FC236}">
                <a16:creationId xmlns:a16="http://schemas.microsoft.com/office/drawing/2014/main" id="{639B150D-439F-4945-9520-A532BD438027}"/>
              </a:ext>
            </a:extLst>
          </p:cNvPr>
          <p:cNvSpPr txBox="1"/>
          <p:nvPr/>
        </p:nvSpPr>
        <p:spPr>
          <a:xfrm>
            <a:off x="295689" y="963893"/>
            <a:ext cx="7991978" cy="923330"/>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A mean filter, also known as an average filter, is a type of linear filter commonly used in image processing to smooth images by averaging the pixel values within a defined neighborhood.</a:t>
            </a:r>
          </a:p>
        </p:txBody>
      </p:sp>
      <p:sp>
        <p:nvSpPr>
          <p:cNvPr id="10" name="TextBox 9">
            <a:extLst>
              <a:ext uri="{FF2B5EF4-FFF2-40B4-BE49-F238E27FC236}">
                <a16:creationId xmlns:a16="http://schemas.microsoft.com/office/drawing/2014/main" id="{AE43B708-0244-4AEE-8A69-9601A90E548E}"/>
              </a:ext>
            </a:extLst>
          </p:cNvPr>
          <p:cNvSpPr txBox="1"/>
          <p:nvPr/>
        </p:nvSpPr>
        <p:spPr>
          <a:xfrm>
            <a:off x="730102" y="1918451"/>
            <a:ext cx="6362494" cy="877163"/>
          </a:xfrm>
          <a:prstGeom prst="rect">
            <a:avLst/>
          </a:prstGeom>
          <a:noFill/>
        </p:spPr>
        <p:txBody>
          <a:bodyPr wrap="square">
            <a:spAutoFit/>
          </a:bodyPr>
          <a:lstStyle/>
          <a:p>
            <a:pPr marL="285750" indent="-285750">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Kernel Size: (3,3) and (5,5) </a:t>
            </a:r>
          </a:p>
          <a:p>
            <a:pPr marL="285750" indent="-285750">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Impact: Mean filtering is effective for reducing salt-and-pepper noise but may not preserve fine details well.</a:t>
            </a:r>
          </a:p>
        </p:txBody>
      </p:sp>
      <p:grpSp>
        <p:nvGrpSpPr>
          <p:cNvPr id="2" name="Group 1">
            <a:extLst>
              <a:ext uri="{FF2B5EF4-FFF2-40B4-BE49-F238E27FC236}">
                <a16:creationId xmlns:a16="http://schemas.microsoft.com/office/drawing/2014/main" id="{802B6DAF-2411-4E28-921B-CE9FB47F4213}"/>
              </a:ext>
            </a:extLst>
          </p:cNvPr>
          <p:cNvGrpSpPr/>
          <p:nvPr/>
        </p:nvGrpSpPr>
        <p:grpSpPr>
          <a:xfrm>
            <a:off x="4745030" y="2893102"/>
            <a:ext cx="2211190" cy="2055212"/>
            <a:chOff x="3109708" y="1304748"/>
            <a:chExt cx="3060115" cy="2992455"/>
          </a:xfrm>
        </p:grpSpPr>
        <p:pic>
          <p:nvPicPr>
            <p:cNvPr id="14" name="Picture 13">
              <a:extLst>
                <a:ext uri="{FF2B5EF4-FFF2-40B4-BE49-F238E27FC236}">
                  <a16:creationId xmlns:a16="http://schemas.microsoft.com/office/drawing/2014/main" id="{2187695E-F9DC-4F7A-A0EA-80FE9026E2ED}"/>
                </a:ext>
              </a:extLst>
            </p:cNvPr>
            <p:cNvPicPr>
              <a:picLocks noChangeAspect="1"/>
            </p:cNvPicPr>
            <p:nvPr/>
          </p:nvPicPr>
          <p:blipFill>
            <a:blip r:embed="rId3"/>
            <a:stretch>
              <a:fillRect/>
            </a:stretch>
          </p:blipFill>
          <p:spPr>
            <a:xfrm>
              <a:off x="3109708" y="1304748"/>
              <a:ext cx="2924583" cy="2534004"/>
            </a:xfrm>
            <a:prstGeom prst="rect">
              <a:avLst/>
            </a:prstGeom>
          </p:spPr>
        </p:pic>
        <p:sp>
          <p:nvSpPr>
            <p:cNvPr id="16" name="Google Shape;139;p26">
              <a:extLst>
                <a:ext uri="{FF2B5EF4-FFF2-40B4-BE49-F238E27FC236}">
                  <a16:creationId xmlns:a16="http://schemas.microsoft.com/office/drawing/2014/main" id="{3542B688-7AAA-404D-89BB-527D6DFA7427}"/>
                </a:ext>
              </a:extLst>
            </p:cNvPr>
            <p:cNvSpPr txBox="1"/>
            <p:nvPr/>
          </p:nvSpPr>
          <p:spPr>
            <a:xfrm>
              <a:off x="3508199" y="3925015"/>
              <a:ext cx="2661624" cy="372188"/>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3300"/>
                <a:buFont typeface="Times New Roman"/>
                <a:buNone/>
              </a:pPr>
              <a:r>
                <a:rPr lang="en" sz="1200" dirty="0">
                  <a:solidFill>
                    <a:schemeClr val="dk1"/>
                  </a:solidFill>
                  <a:latin typeface="Times New Roman"/>
                  <a:ea typeface="Times New Roman"/>
                  <a:cs typeface="Times New Roman"/>
                  <a:sym typeface="Times New Roman"/>
                </a:rPr>
                <a:t>Fig-11: Apply Mean Filter</a:t>
              </a:r>
              <a:endParaRPr sz="1200" dirty="0"/>
            </a:p>
          </p:txBody>
        </p:sp>
      </p:grpSp>
      <p:grpSp>
        <p:nvGrpSpPr>
          <p:cNvPr id="19" name="Group 18">
            <a:extLst>
              <a:ext uri="{FF2B5EF4-FFF2-40B4-BE49-F238E27FC236}">
                <a16:creationId xmlns:a16="http://schemas.microsoft.com/office/drawing/2014/main" id="{57A750EA-13E1-44BC-AAE1-9FB5E1A178B5}"/>
              </a:ext>
            </a:extLst>
          </p:cNvPr>
          <p:cNvGrpSpPr/>
          <p:nvPr/>
        </p:nvGrpSpPr>
        <p:grpSpPr>
          <a:xfrm>
            <a:off x="1658287" y="2859087"/>
            <a:ext cx="2031153" cy="2046279"/>
            <a:chOff x="5120928" y="963893"/>
            <a:chExt cx="2867425" cy="2888778"/>
          </a:xfrm>
        </p:grpSpPr>
        <p:sp>
          <p:nvSpPr>
            <p:cNvPr id="20" name="Google Shape;139;p26">
              <a:extLst>
                <a:ext uri="{FF2B5EF4-FFF2-40B4-BE49-F238E27FC236}">
                  <a16:creationId xmlns:a16="http://schemas.microsoft.com/office/drawing/2014/main" id="{BD4AE06D-14BD-4447-A49A-08558DC3656C}"/>
                </a:ext>
              </a:extLst>
            </p:cNvPr>
            <p:cNvSpPr txBox="1"/>
            <p:nvPr/>
          </p:nvSpPr>
          <p:spPr>
            <a:xfrm>
              <a:off x="5541644" y="3587740"/>
              <a:ext cx="2211000" cy="264931"/>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3300"/>
                <a:buFont typeface="Times New Roman"/>
                <a:buNone/>
              </a:pPr>
              <a:r>
                <a:rPr lang="en" sz="1200" dirty="0">
                  <a:solidFill>
                    <a:schemeClr val="dk1"/>
                  </a:solidFill>
                  <a:latin typeface="Times New Roman"/>
                  <a:ea typeface="Times New Roman"/>
                  <a:cs typeface="Times New Roman"/>
                  <a:sym typeface="Times New Roman"/>
                </a:rPr>
                <a:t>Fig-10: Dilated Image</a:t>
              </a:r>
              <a:endParaRPr sz="1200" dirty="0"/>
            </a:p>
          </p:txBody>
        </p:sp>
        <p:pic>
          <p:nvPicPr>
            <p:cNvPr id="21" name="Picture 20">
              <a:extLst>
                <a:ext uri="{FF2B5EF4-FFF2-40B4-BE49-F238E27FC236}">
                  <a16:creationId xmlns:a16="http://schemas.microsoft.com/office/drawing/2014/main" id="{AEAEFB70-969A-4709-9FA7-A359A599347C}"/>
                </a:ext>
              </a:extLst>
            </p:cNvPr>
            <p:cNvPicPr>
              <a:picLocks noChangeAspect="1"/>
            </p:cNvPicPr>
            <p:nvPr/>
          </p:nvPicPr>
          <p:blipFill>
            <a:blip r:embed="rId4"/>
            <a:stretch>
              <a:fillRect/>
            </a:stretch>
          </p:blipFill>
          <p:spPr>
            <a:xfrm>
              <a:off x="5120928" y="963893"/>
              <a:ext cx="2867425" cy="2543530"/>
            </a:xfrm>
            <a:prstGeom prst="rect">
              <a:avLst/>
            </a:prstGeom>
          </p:spPr>
        </p:pic>
      </p:grpSp>
    </p:spTree>
    <p:extLst>
      <p:ext uri="{BB962C8B-B14F-4D97-AF65-F5344CB8AC3E}">
        <p14:creationId xmlns:p14="http://schemas.microsoft.com/office/powerpoint/2010/main" val="36369274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6"/>
          <p:cNvSpPr txBox="1"/>
          <p:nvPr/>
        </p:nvSpPr>
        <p:spPr>
          <a:xfrm>
            <a:off x="863157" y="261446"/>
            <a:ext cx="8100369" cy="577186"/>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3300"/>
              <a:buFont typeface="Times New Roman"/>
              <a:buNone/>
            </a:pPr>
            <a:r>
              <a:rPr lang="en" sz="3000" b="1" dirty="0">
                <a:solidFill>
                  <a:schemeClr val="dk1"/>
                </a:solidFill>
                <a:latin typeface="Times New Roman"/>
                <a:ea typeface="Times New Roman"/>
                <a:cs typeface="Times New Roman"/>
                <a:sym typeface="Times New Roman"/>
              </a:rPr>
              <a:t>Methodology (Morphological Closing)</a:t>
            </a:r>
            <a:endParaRPr sz="3000" dirty="0"/>
          </a:p>
        </p:txBody>
      </p:sp>
      <p:sp>
        <p:nvSpPr>
          <p:cNvPr id="140" name="Google Shape;140;p26"/>
          <p:cNvSpPr/>
          <p:nvPr/>
        </p:nvSpPr>
        <p:spPr>
          <a:xfrm>
            <a:off x="180473" y="773687"/>
            <a:ext cx="8783054" cy="129888"/>
          </a:xfrm>
          <a:prstGeom prst="rect">
            <a:avLst/>
          </a:prstGeom>
          <a:solidFill>
            <a:schemeClr val="accent1">
              <a:lumMod val="75000"/>
            </a:schemeClr>
          </a:solidFill>
          <a:ln w="9525"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41" name="Google Shape;141;p26"/>
          <p:cNvSpPr txBox="1">
            <a:spLocks noGrp="1"/>
          </p:cNvSpPr>
          <p:nvPr>
            <p:ph type="sldNum" idx="12"/>
          </p:nvPr>
        </p:nvSpPr>
        <p:spPr>
          <a:xfrm>
            <a:off x="6457950" y="4836319"/>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dk1"/>
                </a:solidFill>
              </a:rPr>
              <a:t>12</a:t>
            </a:fld>
            <a:endParaRPr>
              <a:solidFill>
                <a:schemeClr val="dk1"/>
              </a:solidFill>
            </a:endParaRPr>
          </a:p>
        </p:txBody>
      </p:sp>
      <p:sp>
        <p:nvSpPr>
          <p:cNvPr id="8" name="TextBox 7">
            <a:extLst>
              <a:ext uri="{FF2B5EF4-FFF2-40B4-BE49-F238E27FC236}">
                <a16:creationId xmlns:a16="http://schemas.microsoft.com/office/drawing/2014/main" id="{639B150D-439F-4945-9520-A532BD438027}"/>
              </a:ext>
            </a:extLst>
          </p:cNvPr>
          <p:cNvSpPr txBox="1"/>
          <p:nvPr/>
        </p:nvSpPr>
        <p:spPr>
          <a:xfrm>
            <a:off x="295689" y="963893"/>
            <a:ext cx="7991978" cy="877163"/>
          </a:xfrm>
          <a:prstGeom prst="rect">
            <a:avLst/>
          </a:prstGeom>
          <a:noFill/>
        </p:spPr>
        <p:txBody>
          <a:bodyPr wrap="square">
            <a:spAutoFit/>
          </a:bodyPr>
          <a:lstStyle/>
          <a:p>
            <a:r>
              <a:rPr lang="en-US" sz="1700" dirty="0">
                <a:latin typeface="Times New Roman" panose="02020603050405020304" pitchFamily="18" charset="0"/>
                <a:cs typeface="Times New Roman" panose="02020603050405020304" pitchFamily="18" charset="0"/>
              </a:rPr>
              <a:t>Morphological closing is a technique in image processing used to close small holes or gaps in foreground objects, as well as to smooth the boundaries of foreground objects. It typically involves two main operations: dilation followed by erosion.</a:t>
            </a:r>
          </a:p>
        </p:txBody>
      </p:sp>
      <p:sp>
        <p:nvSpPr>
          <p:cNvPr id="10" name="TextBox 9">
            <a:extLst>
              <a:ext uri="{FF2B5EF4-FFF2-40B4-BE49-F238E27FC236}">
                <a16:creationId xmlns:a16="http://schemas.microsoft.com/office/drawing/2014/main" id="{AE43B708-0244-4AEE-8A69-9601A90E548E}"/>
              </a:ext>
            </a:extLst>
          </p:cNvPr>
          <p:cNvSpPr txBox="1"/>
          <p:nvPr/>
        </p:nvSpPr>
        <p:spPr>
          <a:xfrm>
            <a:off x="730102" y="1918451"/>
            <a:ext cx="6362494" cy="615553"/>
          </a:xfrm>
          <a:prstGeom prst="rect">
            <a:avLst/>
          </a:prstGeom>
          <a:noFill/>
        </p:spPr>
        <p:txBody>
          <a:bodyPr wrap="square">
            <a:spAutoFit/>
          </a:bodyPr>
          <a:lstStyle/>
          <a:p>
            <a:pPr marL="285750" indent="-285750">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Kernel Size: (3,3) </a:t>
            </a:r>
          </a:p>
          <a:p>
            <a:pPr marL="285750" indent="-285750">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Impact: filling small gaps </a:t>
            </a:r>
          </a:p>
        </p:txBody>
      </p:sp>
      <p:grpSp>
        <p:nvGrpSpPr>
          <p:cNvPr id="2" name="Group 1">
            <a:extLst>
              <a:ext uri="{FF2B5EF4-FFF2-40B4-BE49-F238E27FC236}">
                <a16:creationId xmlns:a16="http://schemas.microsoft.com/office/drawing/2014/main" id="{802B6DAF-2411-4E28-921B-CE9FB47F4213}"/>
              </a:ext>
            </a:extLst>
          </p:cNvPr>
          <p:cNvGrpSpPr/>
          <p:nvPr/>
        </p:nvGrpSpPr>
        <p:grpSpPr>
          <a:xfrm>
            <a:off x="3911349" y="2270710"/>
            <a:ext cx="2666802" cy="2500666"/>
            <a:chOff x="3109708" y="1304748"/>
            <a:chExt cx="3060115" cy="3018993"/>
          </a:xfrm>
        </p:grpSpPr>
        <p:pic>
          <p:nvPicPr>
            <p:cNvPr id="14" name="Picture 13">
              <a:extLst>
                <a:ext uri="{FF2B5EF4-FFF2-40B4-BE49-F238E27FC236}">
                  <a16:creationId xmlns:a16="http://schemas.microsoft.com/office/drawing/2014/main" id="{2187695E-F9DC-4F7A-A0EA-80FE9026E2ED}"/>
                </a:ext>
              </a:extLst>
            </p:cNvPr>
            <p:cNvPicPr>
              <a:picLocks noChangeAspect="1"/>
            </p:cNvPicPr>
            <p:nvPr/>
          </p:nvPicPr>
          <p:blipFill>
            <a:blip r:embed="rId3"/>
            <a:stretch>
              <a:fillRect/>
            </a:stretch>
          </p:blipFill>
          <p:spPr>
            <a:xfrm>
              <a:off x="3109708" y="1304748"/>
              <a:ext cx="2924583" cy="2534004"/>
            </a:xfrm>
            <a:prstGeom prst="rect">
              <a:avLst/>
            </a:prstGeom>
          </p:spPr>
        </p:pic>
        <p:sp>
          <p:nvSpPr>
            <p:cNvPr id="16" name="Google Shape;139;p26">
              <a:extLst>
                <a:ext uri="{FF2B5EF4-FFF2-40B4-BE49-F238E27FC236}">
                  <a16:creationId xmlns:a16="http://schemas.microsoft.com/office/drawing/2014/main" id="{3542B688-7AAA-404D-89BB-527D6DFA7427}"/>
                </a:ext>
              </a:extLst>
            </p:cNvPr>
            <p:cNvSpPr txBox="1"/>
            <p:nvPr/>
          </p:nvSpPr>
          <p:spPr>
            <a:xfrm>
              <a:off x="3245240" y="3925015"/>
              <a:ext cx="2924583" cy="398726"/>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3300"/>
                <a:buFont typeface="Times New Roman"/>
                <a:buNone/>
              </a:pPr>
              <a:r>
                <a:rPr lang="en" sz="1200" dirty="0">
                  <a:solidFill>
                    <a:schemeClr val="dk1"/>
                  </a:solidFill>
                  <a:latin typeface="Times New Roman"/>
                  <a:ea typeface="Times New Roman"/>
                  <a:cs typeface="Times New Roman"/>
                  <a:sym typeface="Times New Roman"/>
                </a:rPr>
                <a:t>Fig-12: Morphological Closing</a:t>
              </a:r>
              <a:endParaRPr sz="1200" dirty="0"/>
            </a:p>
          </p:txBody>
        </p:sp>
      </p:grpSp>
    </p:spTree>
    <p:extLst>
      <p:ext uri="{BB962C8B-B14F-4D97-AF65-F5344CB8AC3E}">
        <p14:creationId xmlns:p14="http://schemas.microsoft.com/office/powerpoint/2010/main" val="20994571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6"/>
          <p:cNvSpPr txBox="1"/>
          <p:nvPr/>
        </p:nvSpPr>
        <p:spPr>
          <a:xfrm>
            <a:off x="863157" y="261446"/>
            <a:ext cx="8100369" cy="577186"/>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3300"/>
              <a:buFont typeface="Times New Roman"/>
              <a:buNone/>
            </a:pPr>
            <a:r>
              <a:rPr lang="en" sz="3000" b="1" dirty="0">
                <a:solidFill>
                  <a:schemeClr val="dk1"/>
                </a:solidFill>
                <a:latin typeface="Times New Roman"/>
                <a:ea typeface="Times New Roman"/>
                <a:cs typeface="Times New Roman"/>
                <a:sym typeface="Times New Roman"/>
              </a:rPr>
              <a:t>Methodology (Thinning)</a:t>
            </a:r>
            <a:endParaRPr sz="3000" dirty="0"/>
          </a:p>
        </p:txBody>
      </p:sp>
      <p:sp>
        <p:nvSpPr>
          <p:cNvPr id="140" name="Google Shape;140;p26"/>
          <p:cNvSpPr/>
          <p:nvPr/>
        </p:nvSpPr>
        <p:spPr>
          <a:xfrm>
            <a:off x="180473" y="773687"/>
            <a:ext cx="8783054" cy="129888"/>
          </a:xfrm>
          <a:prstGeom prst="rect">
            <a:avLst/>
          </a:prstGeom>
          <a:solidFill>
            <a:schemeClr val="accent1">
              <a:lumMod val="75000"/>
            </a:schemeClr>
          </a:solidFill>
          <a:ln w="9525"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41" name="Google Shape;141;p26"/>
          <p:cNvSpPr txBox="1">
            <a:spLocks noGrp="1"/>
          </p:cNvSpPr>
          <p:nvPr>
            <p:ph type="sldNum" idx="12"/>
          </p:nvPr>
        </p:nvSpPr>
        <p:spPr>
          <a:xfrm>
            <a:off x="6457950" y="4836319"/>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dk1"/>
                </a:solidFill>
              </a:rPr>
              <a:t>13</a:t>
            </a:fld>
            <a:endParaRPr>
              <a:solidFill>
                <a:schemeClr val="dk1"/>
              </a:solidFill>
            </a:endParaRPr>
          </a:p>
        </p:txBody>
      </p:sp>
      <p:sp>
        <p:nvSpPr>
          <p:cNvPr id="8" name="TextBox 7">
            <a:extLst>
              <a:ext uri="{FF2B5EF4-FFF2-40B4-BE49-F238E27FC236}">
                <a16:creationId xmlns:a16="http://schemas.microsoft.com/office/drawing/2014/main" id="{639B150D-439F-4945-9520-A532BD438027}"/>
              </a:ext>
            </a:extLst>
          </p:cNvPr>
          <p:cNvSpPr txBox="1"/>
          <p:nvPr/>
        </p:nvSpPr>
        <p:spPr>
          <a:xfrm>
            <a:off x="295689" y="963893"/>
            <a:ext cx="7991978" cy="923330"/>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The skeleton of an image, in image processing, refers to a representation of the image where only the essential features (like lines or curves) that represent its shape are preserved.</a:t>
            </a:r>
          </a:p>
        </p:txBody>
      </p:sp>
      <p:grpSp>
        <p:nvGrpSpPr>
          <p:cNvPr id="3" name="Group 2">
            <a:extLst>
              <a:ext uri="{FF2B5EF4-FFF2-40B4-BE49-F238E27FC236}">
                <a16:creationId xmlns:a16="http://schemas.microsoft.com/office/drawing/2014/main" id="{E61E89C6-F164-4433-B5D0-ECCE6B86A6F9}"/>
              </a:ext>
            </a:extLst>
          </p:cNvPr>
          <p:cNvGrpSpPr/>
          <p:nvPr/>
        </p:nvGrpSpPr>
        <p:grpSpPr>
          <a:xfrm>
            <a:off x="5284730" y="1887223"/>
            <a:ext cx="3135473" cy="2897431"/>
            <a:chOff x="3442678" y="1873945"/>
            <a:chExt cx="3135473" cy="2897431"/>
          </a:xfrm>
        </p:grpSpPr>
        <p:sp>
          <p:nvSpPr>
            <p:cNvPr id="16" name="Google Shape;139;p26">
              <a:extLst>
                <a:ext uri="{FF2B5EF4-FFF2-40B4-BE49-F238E27FC236}">
                  <a16:creationId xmlns:a16="http://schemas.microsoft.com/office/drawing/2014/main" id="{3542B688-7AAA-404D-89BB-527D6DFA7427}"/>
                </a:ext>
              </a:extLst>
            </p:cNvPr>
            <p:cNvSpPr txBox="1"/>
            <p:nvPr/>
          </p:nvSpPr>
          <p:spPr>
            <a:xfrm>
              <a:off x="4029461" y="4441107"/>
              <a:ext cx="2548690" cy="330269"/>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3300"/>
                <a:buFont typeface="Times New Roman"/>
                <a:buNone/>
              </a:pPr>
              <a:r>
                <a:rPr lang="en" sz="1200" dirty="0">
                  <a:solidFill>
                    <a:schemeClr val="dk1"/>
                  </a:solidFill>
                  <a:latin typeface="Times New Roman"/>
                  <a:ea typeface="Times New Roman"/>
                  <a:cs typeface="Times New Roman"/>
                  <a:sym typeface="Times New Roman"/>
                </a:rPr>
                <a:t>Fig-13: Skeleton Image</a:t>
              </a:r>
              <a:endParaRPr sz="1200" dirty="0"/>
            </a:p>
          </p:txBody>
        </p:sp>
        <p:pic>
          <p:nvPicPr>
            <p:cNvPr id="11" name="Picture 10">
              <a:extLst>
                <a:ext uri="{FF2B5EF4-FFF2-40B4-BE49-F238E27FC236}">
                  <a16:creationId xmlns:a16="http://schemas.microsoft.com/office/drawing/2014/main" id="{8850C32E-C30C-4C68-9477-CEB9C1B9A549}"/>
                </a:ext>
              </a:extLst>
            </p:cNvPr>
            <p:cNvPicPr>
              <a:picLocks noChangeAspect="1"/>
            </p:cNvPicPr>
            <p:nvPr/>
          </p:nvPicPr>
          <p:blipFill>
            <a:blip r:embed="rId3"/>
            <a:stretch>
              <a:fillRect/>
            </a:stretch>
          </p:blipFill>
          <p:spPr>
            <a:xfrm>
              <a:off x="3442678" y="1873945"/>
              <a:ext cx="2896004" cy="2534004"/>
            </a:xfrm>
            <a:prstGeom prst="rect">
              <a:avLst/>
            </a:prstGeom>
          </p:spPr>
        </p:pic>
      </p:grpSp>
      <p:sp>
        <p:nvSpPr>
          <p:cNvPr id="13" name="TextBox 12">
            <a:extLst>
              <a:ext uri="{FF2B5EF4-FFF2-40B4-BE49-F238E27FC236}">
                <a16:creationId xmlns:a16="http://schemas.microsoft.com/office/drawing/2014/main" id="{0A20DE0D-6EB9-4F60-B84B-965FD19EB689}"/>
              </a:ext>
            </a:extLst>
          </p:cNvPr>
          <p:cNvSpPr txBox="1"/>
          <p:nvPr/>
        </p:nvSpPr>
        <p:spPr>
          <a:xfrm>
            <a:off x="553261" y="2161171"/>
            <a:ext cx="4360080" cy="1661993"/>
          </a:xfrm>
          <a:prstGeom prst="rect">
            <a:avLst/>
          </a:prstGeom>
          <a:noFill/>
        </p:spPr>
        <p:txBody>
          <a:bodyPr wrap="square">
            <a:spAutoFit/>
          </a:bodyPr>
          <a:lstStyle/>
          <a:p>
            <a:pPr marL="285750" indent="-285750">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Ensure the input image is binary (0 or 255).</a:t>
            </a:r>
          </a:p>
          <a:p>
            <a:pPr marL="285750" indent="-285750">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Apply Zhang-Suen morphological thinning to process the binary image.</a:t>
            </a:r>
          </a:p>
          <a:p>
            <a:pPr marL="285750" indent="-285750">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Convert the thinned image back to 8-bit format (0 or 255).</a:t>
            </a:r>
          </a:p>
          <a:p>
            <a:pPr marL="285750" indent="-285750">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Output the thinned image.</a:t>
            </a:r>
          </a:p>
        </p:txBody>
      </p:sp>
    </p:spTree>
    <p:extLst>
      <p:ext uri="{BB962C8B-B14F-4D97-AF65-F5344CB8AC3E}">
        <p14:creationId xmlns:p14="http://schemas.microsoft.com/office/powerpoint/2010/main" val="41030346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6"/>
          <p:cNvSpPr txBox="1"/>
          <p:nvPr/>
        </p:nvSpPr>
        <p:spPr>
          <a:xfrm>
            <a:off x="863157" y="261446"/>
            <a:ext cx="8100369" cy="577186"/>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3300"/>
              <a:buFont typeface="Times New Roman"/>
              <a:buNone/>
            </a:pPr>
            <a:r>
              <a:rPr lang="en" sz="3000" b="1" dirty="0">
                <a:solidFill>
                  <a:schemeClr val="dk1"/>
                </a:solidFill>
                <a:latin typeface="Times New Roman"/>
                <a:ea typeface="Times New Roman"/>
                <a:cs typeface="Times New Roman"/>
                <a:sym typeface="Times New Roman"/>
              </a:rPr>
              <a:t>Result Analysis</a:t>
            </a:r>
            <a:endParaRPr sz="3000" dirty="0"/>
          </a:p>
        </p:txBody>
      </p:sp>
      <p:sp>
        <p:nvSpPr>
          <p:cNvPr id="140" name="Google Shape;140;p26"/>
          <p:cNvSpPr/>
          <p:nvPr/>
        </p:nvSpPr>
        <p:spPr>
          <a:xfrm>
            <a:off x="180473" y="773687"/>
            <a:ext cx="8783054" cy="129888"/>
          </a:xfrm>
          <a:prstGeom prst="rect">
            <a:avLst/>
          </a:prstGeom>
          <a:solidFill>
            <a:schemeClr val="accent1">
              <a:lumMod val="75000"/>
            </a:schemeClr>
          </a:solidFill>
          <a:ln w="9525"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41" name="Google Shape;141;p26"/>
          <p:cNvSpPr txBox="1">
            <a:spLocks noGrp="1"/>
          </p:cNvSpPr>
          <p:nvPr>
            <p:ph type="sldNum" idx="12"/>
          </p:nvPr>
        </p:nvSpPr>
        <p:spPr>
          <a:xfrm>
            <a:off x="6457950" y="4836319"/>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dk1"/>
                </a:solidFill>
              </a:rPr>
              <a:t>14</a:t>
            </a:fld>
            <a:endParaRPr>
              <a:solidFill>
                <a:schemeClr val="dk1"/>
              </a:solidFill>
            </a:endParaRPr>
          </a:p>
        </p:txBody>
      </p:sp>
      <p:sp>
        <p:nvSpPr>
          <p:cNvPr id="12" name="TextBox 11">
            <a:extLst>
              <a:ext uri="{FF2B5EF4-FFF2-40B4-BE49-F238E27FC236}">
                <a16:creationId xmlns:a16="http://schemas.microsoft.com/office/drawing/2014/main" id="{F3A99879-9A0D-47D2-AC70-9CFEBEC2781A}"/>
              </a:ext>
            </a:extLst>
          </p:cNvPr>
          <p:cNvSpPr txBox="1"/>
          <p:nvPr/>
        </p:nvSpPr>
        <p:spPr>
          <a:xfrm>
            <a:off x="551622" y="1679711"/>
            <a:ext cx="4746519" cy="2185214"/>
          </a:xfrm>
          <a:prstGeom prst="rect">
            <a:avLst/>
          </a:prstGeom>
          <a:noFill/>
        </p:spPr>
        <p:txBody>
          <a:bodyPr wrap="square">
            <a:spAutoFit/>
          </a:bodyPr>
          <a:lstStyle/>
          <a:p>
            <a:pPr marL="285750" indent="-285750">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Determine the top-most, bottom-most, left-most, and right-most points of the skeleton image</a:t>
            </a:r>
          </a:p>
          <a:p>
            <a:pPr marL="285750" indent="-285750">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Draw a vertical line and a horizontal line</a:t>
            </a:r>
          </a:p>
          <a:p>
            <a:pPr marL="285750" indent="-285750">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Count the pattern (black-white)</a:t>
            </a:r>
          </a:p>
          <a:p>
            <a:pPr marL="285750" indent="-285750">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Add two more parallel and vertical line</a:t>
            </a:r>
          </a:p>
          <a:p>
            <a:pPr marL="285750" indent="-285750">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Then average all line’s output </a:t>
            </a:r>
          </a:p>
          <a:p>
            <a:pPr marL="285750" indent="-285750">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Tree ring = (pattern count / 4 )</a:t>
            </a:r>
          </a:p>
          <a:p>
            <a:pPr marL="285750" indent="-285750">
              <a:buFont typeface="Wingdings" panose="05000000000000000000" pitchFamily="2" charset="2"/>
              <a:buChar char="§"/>
            </a:pPr>
            <a:endParaRPr lang="en-US" sz="17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8FB178DD-5090-401A-9D09-C3E577C4534B}"/>
              </a:ext>
            </a:extLst>
          </p:cNvPr>
          <p:cNvSpPr txBox="1"/>
          <p:nvPr/>
        </p:nvSpPr>
        <p:spPr>
          <a:xfrm>
            <a:off x="424069" y="977234"/>
            <a:ext cx="7863598" cy="615553"/>
          </a:xfrm>
          <a:prstGeom prst="rect">
            <a:avLst/>
          </a:prstGeom>
          <a:noFill/>
        </p:spPr>
        <p:txBody>
          <a:bodyPr wrap="square">
            <a:spAutoFit/>
          </a:bodyPr>
          <a:lstStyle/>
          <a:p>
            <a:r>
              <a:rPr lang="en-US" sz="1700" dirty="0">
                <a:latin typeface="Times New Roman" panose="02020603050405020304" pitchFamily="18" charset="0"/>
                <a:cs typeface="Times New Roman" panose="02020603050405020304" pitchFamily="18" charset="0"/>
              </a:rPr>
              <a:t>To estimate tree rings from a skeletonized image, I have used the average number of transitions along both vertical and horizontal lines as a proxy for ring count.</a:t>
            </a:r>
          </a:p>
        </p:txBody>
      </p:sp>
      <p:grpSp>
        <p:nvGrpSpPr>
          <p:cNvPr id="2" name="Group 1">
            <a:extLst>
              <a:ext uri="{FF2B5EF4-FFF2-40B4-BE49-F238E27FC236}">
                <a16:creationId xmlns:a16="http://schemas.microsoft.com/office/drawing/2014/main" id="{32B6045F-8DD4-4719-9506-BA125E737BAD}"/>
              </a:ext>
            </a:extLst>
          </p:cNvPr>
          <p:cNvGrpSpPr/>
          <p:nvPr/>
        </p:nvGrpSpPr>
        <p:grpSpPr>
          <a:xfrm>
            <a:off x="3891030" y="1369466"/>
            <a:ext cx="4624320" cy="3716247"/>
            <a:chOff x="3891030" y="1369466"/>
            <a:chExt cx="4624320" cy="3716247"/>
          </a:xfrm>
        </p:grpSpPr>
        <p:grpSp>
          <p:nvGrpSpPr>
            <p:cNvPr id="17" name="Group 16">
              <a:extLst>
                <a:ext uri="{FF2B5EF4-FFF2-40B4-BE49-F238E27FC236}">
                  <a16:creationId xmlns:a16="http://schemas.microsoft.com/office/drawing/2014/main" id="{C421F04D-FD3F-4811-ABA4-9017704436E3}"/>
                </a:ext>
              </a:extLst>
            </p:cNvPr>
            <p:cNvGrpSpPr/>
            <p:nvPr/>
          </p:nvGrpSpPr>
          <p:grpSpPr>
            <a:xfrm>
              <a:off x="3891030" y="1369466"/>
              <a:ext cx="4624320" cy="3346172"/>
              <a:chOff x="3891030" y="1369466"/>
              <a:chExt cx="4701348" cy="3401910"/>
            </a:xfrm>
          </p:grpSpPr>
          <p:pic>
            <p:nvPicPr>
              <p:cNvPr id="9" name="Picture 8">
                <a:extLst>
                  <a:ext uri="{FF2B5EF4-FFF2-40B4-BE49-F238E27FC236}">
                    <a16:creationId xmlns:a16="http://schemas.microsoft.com/office/drawing/2014/main" id="{22BABEDF-0BB3-44B9-AA4A-6ACD9802BBC3}"/>
                  </a:ext>
                </a:extLst>
              </p:cNvPr>
              <p:cNvPicPr>
                <a:picLocks noChangeAspect="1"/>
              </p:cNvPicPr>
              <p:nvPr/>
            </p:nvPicPr>
            <p:blipFill>
              <a:blip r:embed="rId3"/>
              <a:stretch>
                <a:fillRect/>
              </a:stretch>
            </p:blipFill>
            <p:spPr>
              <a:xfrm>
                <a:off x="5252971" y="1369466"/>
                <a:ext cx="3339407" cy="3401910"/>
              </a:xfrm>
              <a:prstGeom prst="rect">
                <a:avLst/>
              </a:prstGeom>
            </p:spPr>
          </p:pic>
          <p:pic>
            <p:nvPicPr>
              <p:cNvPr id="6" name="Picture 5">
                <a:extLst>
                  <a:ext uri="{FF2B5EF4-FFF2-40B4-BE49-F238E27FC236}">
                    <a16:creationId xmlns:a16="http://schemas.microsoft.com/office/drawing/2014/main" id="{F7154131-EF8B-45E4-B31C-09C2FEAECD92}"/>
                  </a:ext>
                </a:extLst>
              </p:cNvPr>
              <p:cNvPicPr>
                <a:picLocks noChangeAspect="1"/>
              </p:cNvPicPr>
              <p:nvPr/>
            </p:nvPicPr>
            <p:blipFill>
              <a:blip r:embed="rId4"/>
              <a:stretch>
                <a:fillRect/>
              </a:stretch>
            </p:blipFill>
            <p:spPr>
              <a:xfrm>
                <a:off x="3891030" y="3148060"/>
                <a:ext cx="1291562" cy="1166123"/>
              </a:xfrm>
              <a:prstGeom prst="rect">
                <a:avLst/>
              </a:prstGeom>
            </p:spPr>
          </p:pic>
        </p:grpSp>
        <p:sp>
          <p:nvSpPr>
            <p:cNvPr id="20" name="Google Shape;139;p26">
              <a:extLst>
                <a:ext uri="{FF2B5EF4-FFF2-40B4-BE49-F238E27FC236}">
                  <a16:creationId xmlns:a16="http://schemas.microsoft.com/office/drawing/2014/main" id="{2B36A8E9-39D5-4E8E-95F2-83F640EBF8D8}"/>
                </a:ext>
              </a:extLst>
            </p:cNvPr>
            <p:cNvSpPr txBox="1"/>
            <p:nvPr/>
          </p:nvSpPr>
          <p:spPr>
            <a:xfrm>
              <a:off x="4672380" y="4811869"/>
              <a:ext cx="2844526" cy="273844"/>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3300"/>
                <a:buFont typeface="Times New Roman"/>
                <a:buNone/>
              </a:pPr>
              <a:r>
                <a:rPr lang="en" sz="1000" dirty="0">
                  <a:solidFill>
                    <a:schemeClr val="dk1"/>
                  </a:solidFill>
                  <a:latin typeface="Times New Roman"/>
                  <a:ea typeface="Times New Roman"/>
                  <a:cs typeface="Times New Roman"/>
                  <a:sym typeface="Times New Roman"/>
                </a:rPr>
                <a:t>Fig-14: Tree Age Determining Using Ring Count</a:t>
              </a:r>
              <a:endParaRPr sz="1000" dirty="0"/>
            </a:p>
          </p:txBody>
        </p:sp>
      </p:grpSp>
    </p:spTree>
    <p:extLst>
      <p:ext uri="{BB962C8B-B14F-4D97-AF65-F5344CB8AC3E}">
        <p14:creationId xmlns:p14="http://schemas.microsoft.com/office/powerpoint/2010/main" val="12190506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6"/>
          <p:cNvSpPr txBox="1"/>
          <p:nvPr/>
        </p:nvSpPr>
        <p:spPr>
          <a:xfrm>
            <a:off x="863157" y="261446"/>
            <a:ext cx="8100369" cy="577186"/>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3300"/>
              <a:buFont typeface="Times New Roman"/>
              <a:buNone/>
            </a:pPr>
            <a:r>
              <a:rPr lang="en" sz="3000" b="1" dirty="0">
                <a:solidFill>
                  <a:schemeClr val="dk1"/>
                </a:solidFill>
                <a:latin typeface="Times New Roman"/>
                <a:ea typeface="Times New Roman"/>
                <a:cs typeface="Times New Roman"/>
                <a:sym typeface="Times New Roman"/>
              </a:rPr>
              <a:t>Result Analysis</a:t>
            </a:r>
            <a:endParaRPr sz="3000" dirty="0"/>
          </a:p>
        </p:txBody>
      </p:sp>
      <p:sp>
        <p:nvSpPr>
          <p:cNvPr id="140" name="Google Shape;140;p26"/>
          <p:cNvSpPr/>
          <p:nvPr/>
        </p:nvSpPr>
        <p:spPr>
          <a:xfrm>
            <a:off x="180473" y="773687"/>
            <a:ext cx="8783054" cy="129888"/>
          </a:xfrm>
          <a:prstGeom prst="rect">
            <a:avLst/>
          </a:prstGeom>
          <a:solidFill>
            <a:schemeClr val="accent1">
              <a:lumMod val="75000"/>
            </a:schemeClr>
          </a:solidFill>
          <a:ln w="9525"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41" name="Google Shape;141;p26"/>
          <p:cNvSpPr txBox="1">
            <a:spLocks noGrp="1"/>
          </p:cNvSpPr>
          <p:nvPr>
            <p:ph type="sldNum" idx="12"/>
          </p:nvPr>
        </p:nvSpPr>
        <p:spPr>
          <a:xfrm>
            <a:off x="6457950" y="4836319"/>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dk1"/>
                </a:solidFill>
              </a:rPr>
              <a:t>15</a:t>
            </a:fld>
            <a:endParaRPr>
              <a:solidFill>
                <a:schemeClr val="dk1"/>
              </a:solidFill>
            </a:endParaRPr>
          </a:p>
        </p:txBody>
      </p:sp>
      <p:pic>
        <p:nvPicPr>
          <p:cNvPr id="10" name="Picture 9">
            <a:extLst>
              <a:ext uri="{FF2B5EF4-FFF2-40B4-BE49-F238E27FC236}">
                <a16:creationId xmlns:a16="http://schemas.microsoft.com/office/drawing/2014/main" id="{A16B11F5-C9EB-4B2C-97C7-BE222B9FB6A1}"/>
              </a:ext>
            </a:extLst>
          </p:cNvPr>
          <p:cNvPicPr>
            <a:picLocks noChangeAspect="1"/>
          </p:cNvPicPr>
          <p:nvPr/>
        </p:nvPicPr>
        <p:blipFill>
          <a:blip r:embed="rId3"/>
          <a:stretch>
            <a:fillRect/>
          </a:stretch>
        </p:blipFill>
        <p:spPr>
          <a:xfrm>
            <a:off x="1077550" y="1786958"/>
            <a:ext cx="6988900" cy="2984418"/>
          </a:xfrm>
          <a:prstGeom prst="rect">
            <a:avLst/>
          </a:prstGeom>
        </p:spPr>
      </p:pic>
      <p:sp>
        <p:nvSpPr>
          <p:cNvPr id="7" name="TextBox 6">
            <a:extLst>
              <a:ext uri="{FF2B5EF4-FFF2-40B4-BE49-F238E27FC236}">
                <a16:creationId xmlns:a16="http://schemas.microsoft.com/office/drawing/2014/main" id="{4FFA3AFF-ADC6-432A-833F-50A50AFCA57F}"/>
              </a:ext>
            </a:extLst>
          </p:cNvPr>
          <p:cNvSpPr txBox="1"/>
          <p:nvPr/>
        </p:nvSpPr>
        <p:spPr>
          <a:xfrm>
            <a:off x="424069" y="977234"/>
            <a:ext cx="7863598" cy="615553"/>
          </a:xfrm>
          <a:prstGeom prst="rect">
            <a:avLst/>
          </a:prstGeom>
          <a:noFill/>
        </p:spPr>
        <p:txBody>
          <a:bodyPr wrap="square">
            <a:spAutoFit/>
          </a:bodyPr>
          <a:lstStyle/>
          <a:p>
            <a:r>
              <a:rPr lang="en-US" sz="1700" dirty="0">
                <a:latin typeface="Times New Roman" panose="02020603050405020304" pitchFamily="18" charset="0"/>
                <a:cs typeface="Times New Roman" panose="02020603050405020304" pitchFamily="18" charset="0"/>
              </a:rPr>
              <a:t>This is the Graphical User Interface (GUI) for loading an input image showing all steps and determining the tree age.</a:t>
            </a:r>
          </a:p>
        </p:txBody>
      </p:sp>
    </p:spTree>
    <p:extLst>
      <p:ext uri="{BB962C8B-B14F-4D97-AF65-F5344CB8AC3E}">
        <p14:creationId xmlns:p14="http://schemas.microsoft.com/office/powerpoint/2010/main" val="41239861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6"/>
          <p:cNvSpPr txBox="1"/>
          <p:nvPr/>
        </p:nvSpPr>
        <p:spPr>
          <a:xfrm>
            <a:off x="863157" y="261446"/>
            <a:ext cx="8100369" cy="577186"/>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3300"/>
              <a:buFont typeface="Times New Roman"/>
              <a:buNone/>
            </a:pPr>
            <a:r>
              <a:rPr lang="en" sz="3000" b="1" dirty="0">
                <a:solidFill>
                  <a:schemeClr val="dk1"/>
                </a:solidFill>
                <a:latin typeface="Times New Roman"/>
                <a:ea typeface="Times New Roman"/>
                <a:cs typeface="Times New Roman"/>
                <a:sym typeface="Times New Roman"/>
              </a:rPr>
              <a:t>Limitations</a:t>
            </a:r>
            <a:endParaRPr sz="3000" dirty="0"/>
          </a:p>
        </p:txBody>
      </p:sp>
      <p:sp>
        <p:nvSpPr>
          <p:cNvPr id="140" name="Google Shape;140;p26"/>
          <p:cNvSpPr/>
          <p:nvPr/>
        </p:nvSpPr>
        <p:spPr>
          <a:xfrm>
            <a:off x="180473" y="773687"/>
            <a:ext cx="8783054" cy="129888"/>
          </a:xfrm>
          <a:prstGeom prst="rect">
            <a:avLst/>
          </a:prstGeom>
          <a:solidFill>
            <a:schemeClr val="accent1">
              <a:lumMod val="75000"/>
            </a:schemeClr>
          </a:solidFill>
          <a:ln w="9525"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41" name="Google Shape;141;p26"/>
          <p:cNvSpPr txBox="1">
            <a:spLocks noGrp="1"/>
          </p:cNvSpPr>
          <p:nvPr>
            <p:ph type="sldNum" idx="12"/>
          </p:nvPr>
        </p:nvSpPr>
        <p:spPr>
          <a:xfrm>
            <a:off x="6457950" y="4836319"/>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dk1"/>
                </a:solidFill>
              </a:rPr>
              <a:t>16</a:t>
            </a:fld>
            <a:endParaRPr>
              <a:solidFill>
                <a:schemeClr val="dk1"/>
              </a:solidFill>
            </a:endParaRPr>
          </a:p>
        </p:txBody>
      </p:sp>
      <p:sp>
        <p:nvSpPr>
          <p:cNvPr id="7" name="TextBox 6">
            <a:extLst>
              <a:ext uri="{FF2B5EF4-FFF2-40B4-BE49-F238E27FC236}">
                <a16:creationId xmlns:a16="http://schemas.microsoft.com/office/drawing/2014/main" id="{4FFA3AFF-ADC6-432A-833F-50A50AFCA57F}"/>
              </a:ext>
            </a:extLst>
          </p:cNvPr>
          <p:cNvSpPr txBox="1"/>
          <p:nvPr/>
        </p:nvSpPr>
        <p:spPr>
          <a:xfrm>
            <a:off x="518199" y="972911"/>
            <a:ext cx="7863598" cy="646331"/>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There are some challenges. Here are some specific limitations to tree ring count estimation:</a:t>
            </a:r>
          </a:p>
        </p:txBody>
      </p:sp>
      <p:sp>
        <p:nvSpPr>
          <p:cNvPr id="8" name="TextBox 7">
            <a:extLst>
              <a:ext uri="{FF2B5EF4-FFF2-40B4-BE49-F238E27FC236}">
                <a16:creationId xmlns:a16="http://schemas.microsoft.com/office/drawing/2014/main" id="{10810622-86A4-49A6-9F60-C870EB2CA828}"/>
              </a:ext>
            </a:extLst>
          </p:cNvPr>
          <p:cNvSpPr txBox="1"/>
          <p:nvPr/>
        </p:nvSpPr>
        <p:spPr>
          <a:xfrm>
            <a:off x="863156" y="1818465"/>
            <a:ext cx="7568149" cy="2792175"/>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Misidentification or omission of tree rings due to poor contrast or overlapping growth rings</a:t>
            </a:r>
          </a:p>
          <a:p>
            <a:pPr marL="285750" indent="-285750">
              <a:lnSpc>
                <a:spcPct val="150000"/>
              </a:lnSpc>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Non-circular or irregular cross-sections may present challenges in standardizing the ring detection process.</a:t>
            </a:r>
          </a:p>
          <a:p>
            <a:pPr marL="285750" indent="-285750">
              <a:lnSpc>
                <a:spcPct val="150000"/>
              </a:lnSpc>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Irregular shapes may pose challenges for consistent ring detection</a:t>
            </a:r>
          </a:p>
          <a:p>
            <a:pPr marL="285750" indent="-285750">
              <a:lnSpc>
                <a:spcPct val="150000"/>
              </a:lnSpc>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The sided Tree center may degrade the ring count technique</a:t>
            </a:r>
          </a:p>
          <a:p>
            <a:pPr marL="285750" indent="-285750">
              <a:lnSpc>
                <a:spcPct val="150000"/>
              </a:lnSpc>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Presenting very small width among rings creates challenges</a:t>
            </a:r>
          </a:p>
        </p:txBody>
      </p:sp>
    </p:spTree>
    <p:extLst>
      <p:ext uri="{BB962C8B-B14F-4D97-AF65-F5344CB8AC3E}">
        <p14:creationId xmlns:p14="http://schemas.microsoft.com/office/powerpoint/2010/main" val="16795797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6"/>
          <p:cNvSpPr txBox="1"/>
          <p:nvPr/>
        </p:nvSpPr>
        <p:spPr>
          <a:xfrm>
            <a:off x="863157" y="261446"/>
            <a:ext cx="8100369" cy="577186"/>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3300"/>
              <a:buFont typeface="Times New Roman"/>
              <a:buNone/>
            </a:pPr>
            <a:r>
              <a:rPr lang="en" sz="3000" b="1" dirty="0">
                <a:solidFill>
                  <a:schemeClr val="dk1"/>
                </a:solidFill>
                <a:latin typeface="Times New Roman"/>
                <a:ea typeface="Times New Roman"/>
                <a:cs typeface="Times New Roman"/>
                <a:sym typeface="Times New Roman"/>
              </a:rPr>
              <a:t>Conclusion</a:t>
            </a:r>
            <a:endParaRPr sz="3000" dirty="0"/>
          </a:p>
        </p:txBody>
      </p:sp>
      <p:sp>
        <p:nvSpPr>
          <p:cNvPr id="140" name="Google Shape;140;p26"/>
          <p:cNvSpPr/>
          <p:nvPr/>
        </p:nvSpPr>
        <p:spPr>
          <a:xfrm>
            <a:off x="180473" y="773687"/>
            <a:ext cx="8783054" cy="129888"/>
          </a:xfrm>
          <a:prstGeom prst="rect">
            <a:avLst/>
          </a:prstGeom>
          <a:solidFill>
            <a:schemeClr val="accent1">
              <a:lumMod val="75000"/>
            </a:schemeClr>
          </a:solidFill>
          <a:ln w="9525"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41" name="Google Shape;141;p26"/>
          <p:cNvSpPr txBox="1">
            <a:spLocks noGrp="1"/>
          </p:cNvSpPr>
          <p:nvPr>
            <p:ph type="sldNum" idx="12"/>
          </p:nvPr>
        </p:nvSpPr>
        <p:spPr>
          <a:xfrm>
            <a:off x="6457950" y="4836319"/>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dk1"/>
                </a:solidFill>
              </a:rPr>
              <a:t>17</a:t>
            </a:fld>
            <a:endParaRPr>
              <a:solidFill>
                <a:schemeClr val="dk1"/>
              </a:solidFill>
            </a:endParaRPr>
          </a:p>
        </p:txBody>
      </p:sp>
      <p:sp>
        <p:nvSpPr>
          <p:cNvPr id="7" name="TextBox 6">
            <a:extLst>
              <a:ext uri="{FF2B5EF4-FFF2-40B4-BE49-F238E27FC236}">
                <a16:creationId xmlns:a16="http://schemas.microsoft.com/office/drawing/2014/main" id="{4FFA3AFF-ADC6-432A-833F-50A50AFCA57F}"/>
              </a:ext>
            </a:extLst>
          </p:cNvPr>
          <p:cNvSpPr txBox="1"/>
          <p:nvPr/>
        </p:nvSpPr>
        <p:spPr>
          <a:xfrm>
            <a:off x="477857" y="1111411"/>
            <a:ext cx="7863598"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These are the conclusions of the tree ring count project:</a:t>
            </a:r>
          </a:p>
        </p:txBody>
      </p:sp>
      <p:sp>
        <p:nvSpPr>
          <p:cNvPr id="8" name="TextBox 7">
            <a:extLst>
              <a:ext uri="{FF2B5EF4-FFF2-40B4-BE49-F238E27FC236}">
                <a16:creationId xmlns:a16="http://schemas.microsoft.com/office/drawing/2014/main" id="{10810622-86A4-49A6-9F60-C870EB2CA828}"/>
              </a:ext>
            </a:extLst>
          </p:cNvPr>
          <p:cNvSpPr txBox="1"/>
          <p:nvPr/>
        </p:nvSpPr>
        <p:spPr>
          <a:xfrm>
            <a:off x="863157" y="1818465"/>
            <a:ext cx="7238696" cy="200734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700" b="1" dirty="0">
                <a:latin typeface="Times New Roman" panose="02020603050405020304" pitchFamily="18" charset="0"/>
                <a:cs typeface="Times New Roman" panose="02020603050405020304" pitchFamily="18" charset="0"/>
              </a:rPr>
              <a:t>Effective Segmentation: </a:t>
            </a:r>
            <a:r>
              <a:rPr lang="en-US" sz="1700" dirty="0">
                <a:latin typeface="Times New Roman" panose="02020603050405020304" pitchFamily="18" charset="0"/>
                <a:cs typeface="Times New Roman" panose="02020603050405020304" pitchFamily="18" charset="0"/>
              </a:rPr>
              <a:t>Successfully isolates and highlights tree rings</a:t>
            </a:r>
          </a:p>
          <a:p>
            <a:pPr marL="285750" indent="-285750">
              <a:lnSpc>
                <a:spcPct val="150000"/>
              </a:lnSpc>
              <a:buFont typeface="Arial" panose="020B0604020202020204" pitchFamily="34" charset="0"/>
              <a:buChar char="•"/>
            </a:pPr>
            <a:r>
              <a:rPr lang="en-US" sz="1700" b="1" dirty="0">
                <a:latin typeface="Times New Roman" panose="02020603050405020304" pitchFamily="18" charset="0"/>
                <a:cs typeface="Times New Roman" panose="02020603050405020304" pitchFamily="18" charset="0"/>
              </a:rPr>
              <a:t>Enhanced Detection: </a:t>
            </a:r>
            <a:r>
              <a:rPr lang="en-US" sz="1700" dirty="0">
                <a:latin typeface="Times New Roman" panose="02020603050405020304" pitchFamily="18" charset="0"/>
                <a:cs typeface="Times New Roman" panose="02020603050405020304" pitchFamily="18" charset="0"/>
              </a:rPr>
              <a:t>Improves accuracy with advanced techniques</a:t>
            </a:r>
          </a:p>
          <a:p>
            <a:pPr marL="285750" indent="-285750">
              <a:lnSpc>
                <a:spcPct val="150000"/>
              </a:lnSpc>
              <a:buFont typeface="Arial" panose="020B0604020202020204" pitchFamily="34" charset="0"/>
              <a:buChar char="•"/>
            </a:pPr>
            <a:r>
              <a:rPr lang="en-US" sz="1700" b="1" dirty="0">
                <a:latin typeface="Times New Roman" panose="02020603050405020304" pitchFamily="18" charset="0"/>
                <a:cs typeface="Times New Roman" panose="02020603050405020304" pitchFamily="18" charset="0"/>
              </a:rPr>
              <a:t>Variability Challenges: </a:t>
            </a:r>
            <a:r>
              <a:rPr lang="en-US" sz="1700" dirty="0">
                <a:latin typeface="Times New Roman" panose="02020603050405020304" pitchFamily="18" charset="0"/>
                <a:cs typeface="Times New Roman" panose="02020603050405020304" pitchFamily="18" charset="0"/>
              </a:rPr>
              <a:t>Needs refinement for diverse image conditions</a:t>
            </a:r>
          </a:p>
          <a:p>
            <a:pPr marL="285750" indent="-285750">
              <a:lnSpc>
                <a:spcPct val="150000"/>
              </a:lnSpc>
              <a:buFont typeface="Arial" panose="020B0604020202020204" pitchFamily="34" charset="0"/>
              <a:buChar char="•"/>
            </a:pPr>
            <a:r>
              <a:rPr lang="en-US" sz="1700" b="1" dirty="0">
                <a:latin typeface="Times New Roman" panose="02020603050405020304" pitchFamily="18" charset="0"/>
                <a:cs typeface="Times New Roman" panose="02020603050405020304" pitchFamily="18" charset="0"/>
              </a:rPr>
              <a:t>Automation Potential: </a:t>
            </a:r>
            <a:r>
              <a:rPr lang="en-US" sz="1700" dirty="0">
                <a:latin typeface="Times New Roman" panose="02020603050405020304" pitchFamily="18" charset="0"/>
                <a:cs typeface="Times New Roman" panose="02020603050405020304" pitchFamily="18" charset="0"/>
              </a:rPr>
              <a:t>Promising for large-scale dendrochronology.</a:t>
            </a:r>
          </a:p>
          <a:p>
            <a:pPr marL="285750" indent="-285750">
              <a:lnSpc>
                <a:spcPct val="150000"/>
              </a:lnSpc>
              <a:buFont typeface="Arial" panose="020B0604020202020204" pitchFamily="34" charset="0"/>
              <a:buChar char="•"/>
            </a:pPr>
            <a:r>
              <a:rPr lang="en-US" sz="1700" b="1" dirty="0">
                <a:latin typeface="Times New Roman" panose="02020603050405020304" pitchFamily="18" charset="0"/>
                <a:cs typeface="Times New Roman" panose="02020603050405020304" pitchFamily="18" charset="0"/>
              </a:rPr>
              <a:t>Future Work: </a:t>
            </a:r>
            <a:r>
              <a:rPr lang="en-US" sz="1700" dirty="0">
                <a:latin typeface="Times New Roman" panose="02020603050405020304" pitchFamily="18" charset="0"/>
                <a:cs typeface="Times New Roman" panose="02020603050405020304" pitchFamily="18" charset="0"/>
              </a:rPr>
              <a:t>Focus on robustness and 3D analysis</a:t>
            </a:r>
          </a:p>
        </p:txBody>
      </p:sp>
    </p:spTree>
    <p:extLst>
      <p:ext uri="{BB962C8B-B14F-4D97-AF65-F5344CB8AC3E}">
        <p14:creationId xmlns:p14="http://schemas.microsoft.com/office/powerpoint/2010/main" val="3429078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6"/>
          <p:cNvSpPr txBox="1"/>
          <p:nvPr/>
        </p:nvSpPr>
        <p:spPr>
          <a:xfrm>
            <a:off x="863157" y="261446"/>
            <a:ext cx="8100369" cy="577186"/>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3300"/>
              <a:buFont typeface="Times New Roman"/>
              <a:buNone/>
            </a:pPr>
            <a:r>
              <a:rPr lang="en" sz="3000" b="1" dirty="0">
                <a:solidFill>
                  <a:schemeClr val="dk1"/>
                </a:solidFill>
                <a:latin typeface="Times New Roman"/>
                <a:ea typeface="Times New Roman"/>
                <a:cs typeface="Times New Roman"/>
                <a:sym typeface="Times New Roman"/>
              </a:rPr>
              <a:t>References</a:t>
            </a:r>
            <a:endParaRPr sz="3000" dirty="0"/>
          </a:p>
        </p:txBody>
      </p:sp>
      <p:sp>
        <p:nvSpPr>
          <p:cNvPr id="140" name="Google Shape;140;p26"/>
          <p:cNvSpPr/>
          <p:nvPr/>
        </p:nvSpPr>
        <p:spPr>
          <a:xfrm>
            <a:off x="180473" y="773687"/>
            <a:ext cx="8783054" cy="129888"/>
          </a:xfrm>
          <a:prstGeom prst="rect">
            <a:avLst/>
          </a:prstGeom>
          <a:solidFill>
            <a:schemeClr val="accent1">
              <a:lumMod val="75000"/>
            </a:schemeClr>
          </a:solidFill>
          <a:ln w="9525"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41" name="Google Shape;141;p26"/>
          <p:cNvSpPr txBox="1">
            <a:spLocks noGrp="1"/>
          </p:cNvSpPr>
          <p:nvPr>
            <p:ph type="sldNum" idx="12"/>
          </p:nvPr>
        </p:nvSpPr>
        <p:spPr>
          <a:xfrm>
            <a:off x="6457950" y="4836319"/>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dk1"/>
                </a:solidFill>
              </a:rPr>
              <a:t>18</a:t>
            </a:fld>
            <a:endParaRPr>
              <a:solidFill>
                <a:schemeClr val="dk1"/>
              </a:solidFill>
            </a:endParaRPr>
          </a:p>
        </p:txBody>
      </p:sp>
      <p:sp>
        <p:nvSpPr>
          <p:cNvPr id="9" name="TextBox 8">
            <a:extLst>
              <a:ext uri="{FF2B5EF4-FFF2-40B4-BE49-F238E27FC236}">
                <a16:creationId xmlns:a16="http://schemas.microsoft.com/office/drawing/2014/main" id="{08314D72-CE3C-42B7-8871-A036D542CB71}"/>
              </a:ext>
            </a:extLst>
          </p:cNvPr>
          <p:cNvSpPr txBox="1"/>
          <p:nvPr/>
        </p:nvSpPr>
        <p:spPr>
          <a:xfrm>
            <a:off x="396688" y="1204566"/>
            <a:ext cx="8249772" cy="3046988"/>
          </a:xfrm>
          <a:prstGeom prst="rect">
            <a:avLst/>
          </a:prstGeom>
          <a:noFill/>
        </p:spPr>
        <p:txBody>
          <a:bodyPr wrap="square">
            <a:spAutoFit/>
          </a:bodyPr>
          <a:lstStyle/>
          <a:p>
            <a:r>
              <a:rPr lang="en-US" sz="1200" dirty="0">
                <a:latin typeface="Times New Roman" panose="02020603050405020304" pitchFamily="18" charset="0"/>
                <a:ea typeface="+mn-lt"/>
                <a:cs typeface="Times New Roman" panose="02020603050405020304" pitchFamily="18" charset="0"/>
              </a:rPr>
              <a:t>[1]  </a:t>
            </a:r>
            <a:r>
              <a:rPr lang="en-US" sz="1200" i="0" dirty="0">
                <a:solidFill>
                  <a:srgbClr val="222222"/>
                </a:solidFill>
                <a:effectLst/>
                <a:latin typeface="Times New Roman" panose="02020603050405020304" pitchFamily="18" charset="0"/>
                <a:cs typeface="Times New Roman" panose="02020603050405020304" pitchFamily="18" charset="0"/>
              </a:rPr>
              <a:t>P. M. </a:t>
            </a:r>
            <a:r>
              <a:rPr lang="en-US" sz="1200" i="0" dirty="0" err="1">
                <a:solidFill>
                  <a:srgbClr val="222222"/>
                </a:solidFill>
                <a:effectLst/>
                <a:latin typeface="Times New Roman" panose="02020603050405020304" pitchFamily="18" charset="0"/>
                <a:cs typeface="Times New Roman" panose="02020603050405020304" pitchFamily="18" charset="0"/>
              </a:rPr>
              <a:t>Sundari</a:t>
            </a:r>
            <a:r>
              <a:rPr lang="en-US" sz="1200" i="0" dirty="0">
                <a:solidFill>
                  <a:srgbClr val="222222"/>
                </a:solidFill>
                <a:effectLst/>
                <a:latin typeface="Times New Roman" panose="02020603050405020304" pitchFamily="18" charset="0"/>
                <a:cs typeface="Times New Roman" panose="02020603050405020304" pitchFamily="18" charset="0"/>
              </a:rPr>
              <a:t>, S. B. Ramesh Kumar and A. J. </a:t>
            </a:r>
            <a:r>
              <a:rPr lang="en-US" sz="1200" i="0" dirty="0" err="1">
                <a:solidFill>
                  <a:srgbClr val="222222"/>
                </a:solidFill>
                <a:effectLst/>
                <a:latin typeface="Times New Roman" panose="02020603050405020304" pitchFamily="18" charset="0"/>
                <a:cs typeface="Times New Roman" panose="02020603050405020304" pitchFamily="18" charset="0"/>
              </a:rPr>
              <a:t>Sahayaraj</a:t>
            </a:r>
            <a:r>
              <a:rPr lang="en-US" sz="1200" i="0" dirty="0">
                <a:solidFill>
                  <a:srgbClr val="222222"/>
                </a:solidFill>
                <a:effectLst/>
                <a:latin typeface="Times New Roman" panose="02020603050405020304" pitchFamily="18" charset="0"/>
                <a:cs typeface="Times New Roman" panose="02020603050405020304" pitchFamily="18" charset="0"/>
              </a:rPr>
              <a:t>, "An Approach for Analyzing the Factors Recorded in the Tree Rings Using Image Processing Techniques," 2017 World Congress on Computing and Communication Technologies (WCCCT), Tiruchirappalli, India, 2017, pp. 236-239, </a:t>
            </a:r>
            <a:r>
              <a:rPr lang="en-US" sz="1200" i="0" dirty="0" err="1">
                <a:solidFill>
                  <a:srgbClr val="222222"/>
                </a:solidFill>
                <a:effectLst/>
                <a:latin typeface="Times New Roman" panose="02020603050405020304" pitchFamily="18" charset="0"/>
                <a:cs typeface="Times New Roman" panose="02020603050405020304" pitchFamily="18" charset="0"/>
              </a:rPr>
              <a:t>doi</a:t>
            </a:r>
            <a:r>
              <a:rPr lang="en-US" sz="1200" i="0" dirty="0">
                <a:solidFill>
                  <a:srgbClr val="222222"/>
                </a:solidFill>
                <a:effectLst/>
                <a:latin typeface="Times New Roman" panose="02020603050405020304" pitchFamily="18" charset="0"/>
                <a:cs typeface="Times New Roman" panose="02020603050405020304" pitchFamily="18" charset="0"/>
              </a:rPr>
              <a:t>: 10.1109/WCCCT.2016.65. keywords: {Image edge </a:t>
            </a:r>
            <a:r>
              <a:rPr lang="en-US" sz="1200" i="0" dirty="0" err="1">
                <a:solidFill>
                  <a:srgbClr val="222222"/>
                </a:solidFill>
                <a:effectLst/>
                <a:latin typeface="Times New Roman" panose="02020603050405020304" pitchFamily="18" charset="0"/>
                <a:cs typeface="Times New Roman" panose="02020603050405020304" pitchFamily="18" charset="0"/>
              </a:rPr>
              <a:t>detection;Feature</a:t>
            </a:r>
            <a:r>
              <a:rPr lang="en-US" sz="1200" i="0" dirty="0">
                <a:solidFill>
                  <a:srgbClr val="222222"/>
                </a:solidFill>
                <a:effectLst/>
                <a:latin typeface="Times New Roman" panose="02020603050405020304" pitchFamily="18" charset="0"/>
                <a:cs typeface="Times New Roman" panose="02020603050405020304" pitchFamily="18" charset="0"/>
              </a:rPr>
              <a:t> </a:t>
            </a:r>
            <a:r>
              <a:rPr lang="en-US" sz="1200" i="0" dirty="0" err="1">
                <a:solidFill>
                  <a:srgbClr val="222222"/>
                </a:solidFill>
                <a:effectLst/>
                <a:latin typeface="Times New Roman" panose="02020603050405020304" pitchFamily="18" charset="0"/>
                <a:cs typeface="Times New Roman" panose="02020603050405020304" pitchFamily="18" charset="0"/>
              </a:rPr>
              <a:t>extraction;Meteorology;Vegetation;Algorithm</a:t>
            </a:r>
            <a:r>
              <a:rPr lang="en-US" sz="1200" i="0" dirty="0">
                <a:solidFill>
                  <a:srgbClr val="222222"/>
                </a:solidFill>
                <a:effectLst/>
                <a:latin typeface="Times New Roman" panose="02020603050405020304" pitchFamily="18" charset="0"/>
                <a:cs typeface="Times New Roman" panose="02020603050405020304" pitchFamily="18" charset="0"/>
              </a:rPr>
              <a:t> design and </a:t>
            </a:r>
            <a:r>
              <a:rPr lang="en-US" sz="1200" i="0" dirty="0" err="1">
                <a:solidFill>
                  <a:srgbClr val="222222"/>
                </a:solidFill>
                <a:effectLst/>
                <a:latin typeface="Times New Roman" panose="02020603050405020304" pitchFamily="18" charset="0"/>
                <a:cs typeface="Times New Roman" panose="02020603050405020304" pitchFamily="18" charset="0"/>
              </a:rPr>
              <a:t>analysis;Shape;dendrochronology;dendroclimatology;tree</a:t>
            </a:r>
            <a:r>
              <a:rPr lang="en-US" sz="1200" i="0" dirty="0">
                <a:solidFill>
                  <a:srgbClr val="222222"/>
                </a:solidFill>
                <a:effectLst/>
                <a:latin typeface="Times New Roman" panose="02020603050405020304" pitchFamily="18" charset="0"/>
                <a:cs typeface="Times New Roman" panose="02020603050405020304" pitchFamily="18" charset="0"/>
              </a:rPr>
              <a:t> ring},</a:t>
            </a:r>
          </a:p>
          <a:p>
            <a:endParaRPr lang="en-US" sz="1200" i="0" dirty="0">
              <a:solidFill>
                <a:srgbClr val="222222"/>
              </a:solidFill>
              <a:effectLst/>
              <a:latin typeface="Times New Roman" panose="02020603050405020304" pitchFamily="18" charset="0"/>
              <a:cs typeface="Times New Roman" panose="02020603050405020304" pitchFamily="18" charset="0"/>
            </a:endParaRPr>
          </a:p>
          <a:p>
            <a:endParaRPr lang="en-US" sz="1200" i="0" dirty="0">
              <a:solidFill>
                <a:srgbClr val="222222"/>
              </a:solidFill>
              <a:effectLst/>
              <a:latin typeface="Times New Roman" panose="02020603050405020304" pitchFamily="18" charset="0"/>
              <a:cs typeface="Times New Roman" panose="02020603050405020304" pitchFamily="18" charset="0"/>
            </a:endParaRPr>
          </a:p>
          <a:p>
            <a:r>
              <a:rPr lang="en-US" sz="1200" i="0" dirty="0">
                <a:solidFill>
                  <a:srgbClr val="222222"/>
                </a:solidFill>
                <a:effectLst/>
                <a:latin typeface="Times New Roman" panose="02020603050405020304" pitchFamily="18" charset="0"/>
                <a:cs typeface="Times New Roman" panose="02020603050405020304" pitchFamily="18" charset="0"/>
              </a:rPr>
              <a:t>[2] S. S. P. </a:t>
            </a:r>
            <a:r>
              <a:rPr lang="en-US" sz="1200" i="0" dirty="0" err="1">
                <a:solidFill>
                  <a:srgbClr val="222222"/>
                </a:solidFill>
                <a:effectLst/>
                <a:latin typeface="Times New Roman" panose="02020603050405020304" pitchFamily="18" charset="0"/>
                <a:cs typeface="Times New Roman" panose="02020603050405020304" pitchFamily="18" charset="0"/>
              </a:rPr>
              <a:t>Gannamani</a:t>
            </a:r>
            <a:r>
              <a:rPr lang="en-US" sz="1200" i="0" dirty="0">
                <a:solidFill>
                  <a:srgbClr val="222222"/>
                </a:solidFill>
                <a:effectLst/>
                <a:latin typeface="Times New Roman" panose="02020603050405020304" pitchFamily="18" charset="0"/>
                <a:cs typeface="Times New Roman" panose="02020603050405020304" pitchFamily="18" charset="0"/>
              </a:rPr>
              <a:t>, P. </a:t>
            </a:r>
            <a:r>
              <a:rPr lang="en-US" sz="1200" i="0" dirty="0" err="1">
                <a:solidFill>
                  <a:srgbClr val="222222"/>
                </a:solidFill>
                <a:effectLst/>
                <a:latin typeface="Times New Roman" panose="02020603050405020304" pitchFamily="18" charset="0"/>
                <a:cs typeface="Times New Roman" panose="02020603050405020304" pitchFamily="18" charset="0"/>
              </a:rPr>
              <a:t>Srivani</a:t>
            </a:r>
            <a:r>
              <a:rPr lang="en-US" sz="1200" i="0" dirty="0">
                <a:solidFill>
                  <a:srgbClr val="222222"/>
                </a:solidFill>
                <a:effectLst/>
                <a:latin typeface="Times New Roman" panose="02020603050405020304" pitchFamily="18" charset="0"/>
                <a:cs typeface="Times New Roman" panose="02020603050405020304" pitchFamily="18" charset="0"/>
              </a:rPr>
              <a:t>, S. Adarsh, V. Shashank and M. Bharath Shreya, "Tree Age Predictor Using Augmented Reality and Image Processing Techniques," 2021 IEEE International Conference on Computation System and Information Technology for Sustainable Solutions (CSITSS), Bangalore, India, 2021, pp. 1-6, </a:t>
            </a:r>
            <a:r>
              <a:rPr lang="en-US" sz="1200" i="0" dirty="0" err="1">
                <a:solidFill>
                  <a:srgbClr val="222222"/>
                </a:solidFill>
                <a:effectLst/>
                <a:latin typeface="Times New Roman" panose="02020603050405020304" pitchFamily="18" charset="0"/>
                <a:cs typeface="Times New Roman" panose="02020603050405020304" pitchFamily="18" charset="0"/>
              </a:rPr>
              <a:t>doi</a:t>
            </a:r>
            <a:r>
              <a:rPr lang="en-US" sz="1200" i="0" dirty="0">
                <a:solidFill>
                  <a:srgbClr val="222222"/>
                </a:solidFill>
                <a:effectLst/>
                <a:latin typeface="Times New Roman" panose="02020603050405020304" pitchFamily="18" charset="0"/>
                <a:cs typeface="Times New Roman" panose="02020603050405020304" pitchFamily="18" charset="0"/>
              </a:rPr>
              <a:t>: 10.1109/CSITSS54238.2021.9683736. keywords: {Biological system </a:t>
            </a:r>
            <a:r>
              <a:rPr lang="en-US" sz="1200" i="0" dirty="0" err="1">
                <a:solidFill>
                  <a:srgbClr val="222222"/>
                </a:solidFill>
                <a:effectLst/>
                <a:latin typeface="Times New Roman" panose="02020603050405020304" pitchFamily="18" charset="0"/>
                <a:cs typeface="Times New Roman" panose="02020603050405020304" pitchFamily="18" charset="0"/>
              </a:rPr>
              <a:t>modeling;Instruments;Scalability;Vegetation;Predictive</a:t>
            </a:r>
            <a:r>
              <a:rPr lang="en-US" sz="1200" i="0" dirty="0">
                <a:solidFill>
                  <a:srgbClr val="222222"/>
                </a:solidFill>
                <a:effectLst/>
                <a:latin typeface="Times New Roman" panose="02020603050405020304" pitchFamily="18" charset="0"/>
                <a:cs typeface="Times New Roman" panose="02020603050405020304" pitchFamily="18" charset="0"/>
              </a:rPr>
              <a:t> </a:t>
            </a:r>
            <a:r>
              <a:rPr lang="en-US" sz="1200" i="0" dirty="0" err="1">
                <a:solidFill>
                  <a:srgbClr val="222222"/>
                </a:solidFill>
                <a:effectLst/>
                <a:latin typeface="Times New Roman" panose="02020603050405020304" pitchFamily="18" charset="0"/>
                <a:cs typeface="Times New Roman" panose="02020603050405020304" pitchFamily="18" charset="0"/>
              </a:rPr>
              <a:t>models;Data</a:t>
            </a:r>
            <a:r>
              <a:rPr lang="en-US" sz="1200" i="0" dirty="0">
                <a:solidFill>
                  <a:srgbClr val="222222"/>
                </a:solidFill>
                <a:effectLst/>
                <a:latin typeface="Times New Roman" panose="02020603050405020304" pitchFamily="18" charset="0"/>
                <a:cs typeface="Times New Roman" panose="02020603050405020304" pitchFamily="18" charset="0"/>
              </a:rPr>
              <a:t> </a:t>
            </a:r>
            <a:r>
              <a:rPr lang="en-US" sz="1200" i="0" dirty="0" err="1">
                <a:solidFill>
                  <a:srgbClr val="222222"/>
                </a:solidFill>
                <a:effectLst/>
                <a:latin typeface="Times New Roman" panose="02020603050405020304" pitchFamily="18" charset="0"/>
                <a:cs typeface="Times New Roman" panose="02020603050405020304" pitchFamily="18" charset="0"/>
              </a:rPr>
              <a:t>models;Climate</a:t>
            </a:r>
            <a:r>
              <a:rPr lang="en-US" sz="1200" i="0" dirty="0">
                <a:solidFill>
                  <a:srgbClr val="222222"/>
                </a:solidFill>
                <a:effectLst/>
                <a:latin typeface="Times New Roman" panose="02020603050405020304" pitchFamily="18" charset="0"/>
                <a:cs typeface="Times New Roman" panose="02020603050405020304" pitchFamily="18" charset="0"/>
              </a:rPr>
              <a:t> </a:t>
            </a:r>
            <a:r>
              <a:rPr lang="en-US" sz="1200" i="0" dirty="0" err="1">
                <a:solidFill>
                  <a:srgbClr val="222222"/>
                </a:solidFill>
                <a:effectLst/>
                <a:latin typeface="Times New Roman" panose="02020603050405020304" pitchFamily="18" charset="0"/>
                <a:cs typeface="Times New Roman" panose="02020603050405020304" pitchFamily="18" charset="0"/>
              </a:rPr>
              <a:t>change;Tree</a:t>
            </a:r>
            <a:r>
              <a:rPr lang="en-US" sz="1200" i="0" dirty="0">
                <a:solidFill>
                  <a:srgbClr val="222222"/>
                </a:solidFill>
                <a:effectLst/>
                <a:latin typeface="Times New Roman" panose="02020603050405020304" pitchFamily="18" charset="0"/>
                <a:cs typeface="Times New Roman" panose="02020603050405020304" pitchFamily="18" charset="0"/>
              </a:rPr>
              <a:t> age </a:t>
            </a:r>
            <a:r>
              <a:rPr lang="en-US" sz="1200" i="0" dirty="0" err="1">
                <a:solidFill>
                  <a:srgbClr val="222222"/>
                </a:solidFill>
                <a:effectLst/>
                <a:latin typeface="Times New Roman" panose="02020603050405020304" pitchFamily="18" charset="0"/>
                <a:cs typeface="Times New Roman" panose="02020603050405020304" pitchFamily="18" charset="0"/>
              </a:rPr>
              <a:t>Predictor;deforestation;Augmented</a:t>
            </a:r>
            <a:r>
              <a:rPr lang="en-US" sz="1200" i="0" dirty="0">
                <a:solidFill>
                  <a:srgbClr val="222222"/>
                </a:solidFill>
                <a:effectLst/>
                <a:latin typeface="Times New Roman" panose="02020603050405020304" pitchFamily="18" charset="0"/>
                <a:cs typeface="Times New Roman" panose="02020603050405020304" pitchFamily="18" charset="0"/>
              </a:rPr>
              <a:t> Reality(AR);Machine Learning(ML);Internal </a:t>
            </a:r>
            <a:r>
              <a:rPr lang="en-US" sz="1200" i="0" dirty="0" err="1">
                <a:solidFill>
                  <a:srgbClr val="222222"/>
                </a:solidFill>
                <a:effectLst/>
                <a:latin typeface="Times New Roman" panose="02020603050405020304" pitchFamily="18" charset="0"/>
                <a:cs typeface="Times New Roman" panose="02020603050405020304" pitchFamily="18" charset="0"/>
              </a:rPr>
              <a:t>Calculation;Internal</a:t>
            </a:r>
            <a:r>
              <a:rPr lang="en-US" sz="1200" i="0" dirty="0">
                <a:solidFill>
                  <a:srgbClr val="222222"/>
                </a:solidFill>
                <a:effectLst/>
                <a:latin typeface="Times New Roman" panose="02020603050405020304" pitchFamily="18" charset="0"/>
                <a:cs typeface="Times New Roman" panose="02020603050405020304" pitchFamily="18" charset="0"/>
              </a:rPr>
              <a:t> </a:t>
            </a:r>
            <a:r>
              <a:rPr lang="en-US" sz="1200" i="0" dirty="0" err="1">
                <a:solidFill>
                  <a:srgbClr val="222222"/>
                </a:solidFill>
                <a:effectLst/>
                <a:latin typeface="Times New Roman" panose="02020603050405020304" pitchFamily="18" charset="0"/>
                <a:cs typeface="Times New Roman" panose="02020603050405020304" pitchFamily="18" charset="0"/>
              </a:rPr>
              <a:t>rings;increment</a:t>
            </a:r>
            <a:r>
              <a:rPr lang="en-US" sz="1200" i="0" dirty="0">
                <a:solidFill>
                  <a:srgbClr val="222222"/>
                </a:solidFill>
                <a:effectLst/>
                <a:latin typeface="Times New Roman" panose="02020603050405020304" pitchFamily="18" charset="0"/>
                <a:cs typeface="Times New Roman" panose="02020603050405020304" pitchFamily="18" charset="0"/>
              </a:rPr>
              <a:t> Borer},</a:t>
            </a:r>
          </a:p>
          <a:p>
            <a:endParaRPr lang="en-US" sz="1200" i="0" dirty="0">
              <a:solidFill>
                <a:srgbClr val="222222"/>
              </a:solidFill>
              <a:effectLst/>
              <a:latin typeface="Times New Roman" panose="02020603050405020304" pitchFamily="18" charset="0"/>
              <a:cs typeface="Times New Roman" panose="02020603050405020304" pitchFamily="18" charset="0"/>
            </a:endParaRPr>
          </a:p>
          <a:p>
            <a:r>
              <a:rPr lang="en-US" sz="1200" i="0" dirty="0">
                <a:solidFill>
                  <a:srgbClr val="222222"/>
                </a:solidFill>
                <a:effectLst/>
                <a:latin typeface="Times New Roman" panose="02020603050405020304" pitchFamily="18" charset="0"/>
                <a:cs typeface="Times New Roman" panose="02020603050405020304" pitchFamily="18" charset="0"/>
              </a:rPr>
              <a:t>[3] </a:t>
            </a:r>
            <a:r>
              <a:rPr lang="en-US" sz="1200" i="0" dirty="0" err="1">
                <a:solidFill>
                  <a:srgbClr val="222222"/>
                </a:solidFill>
                <a:effectLst/>
                <a:latin typeface="Times New Roman" panose="02020603050405020304" pitchFamily="18" charset="0"/>
                <a:cs typeface="Times New Roman" panose="02020603050405020304" pitchFamily="18" charset="0"/>
              </a:rPr>
              <a:t>Schweingruber</a:t>
            </a:r>
            <a:r>
              <a:rPr lang="en-US" sz="1200" i="0" dirty="0">
                <a:solidFill>
                  <a:srgbClr val="222222"/>
                </a:solidFill>
                <a:effectLst/>
                <a:latin typeface="Times New Roman" panose="02020603050405020304" pitchFamily="18" charset="0"/>
                <a:cs typeface="Times New Roman" panose="02020603050405020304" pitchFamily="18" charset="0"/>
              </a:rPr>
              <a:t>, F.H., 2012. </a:t>
            </a:r>
            <a:r>
              <a:rPr lang="en-US" sz="1200" i="1" dirty="0">
                <a:solidFill>
                  <a:srgbClr val="222222"/>
                </a:solidFill>
                <a:effectLst/>
                <a:latin typeface="Times New Roman" panose="02020603050405020304" pitchFamily="18" charset="0"/>
                <a:cs typeface="Times New Roman" panose="02020603050405020304" pitchFamily="18" charset="0"/>
              </a:rPr>
              <a:t>Tree rings: basics and applications of dendrochronology</a:t>
            </a:r>
            <a:r>
              <a:rPr lang="en-US" sz="1200" i="0" dirty="0">
                <a:solidFill>
                  <a:srgbClr val="222222"/>
                </a:solidFill>
                <a:effectLst/>
                <a:latin typeface="Times New Roman" panose="02020603050405020304" pitchFamily="18" charset="0"/>
                <a:cs typeface="Times New Roman" panose="02020603050405020304" pitchFamily="18" charset="0"/>
              </a:rPr>
              <a:t>. Springer Science &amp; Business Media.</a:t>
            </a:r>
          </a:p>
          <a:p>
            <a:endParaRPr lang="en-US" sz="1200" dirty="0">
              <a:solidFill>
                <a:srgbClr val="222222"/>
              </a:solidFill>
              <a:latin typeface="Times New Roman" panose="02020603050405020304" pitchFamily="18" charset="0"/>
              <a:cs typeface="Times New Roman" panose="02020603050405020304" pitchFamily="18" charset="0"/>
            </a:endParaRPr>
          </a:p>
          <a:p>
            <a:r>
              <a:rPr lang="en-US" sz="1200" i="0" dirty="0">
                <a:solidFill>
                  <a:srgbClr val="222222"/>
                </a:solidFill>
                <a:effectLst/>
                <a:latin typeface="Times New Roman" panose="02020603050405020304" pitchFamily="18" charset="0"/>
                <a:cs typeface="Times New Roman" panose="02020603050405020304" pitchFamily="18" charset="0"/>
              </a:rPr>
              <a:t>[4] Baillie, M.G., 2014. </a:t>
            </a:r>
            <a:r>
              <a:rPr lang="en-US" sz="1200" i="1" dirty="0">
                <a:solidFill>
                  <a:srgbClr val="222222"/>
                </a:solidFill>
                <a:effectLst/>
                <a:latin typeface="Times New Roman" panose="02020603050405020304" pitchFamily="18" charset="0"/>
                <a:cs typeface="Times New Roman" panose="02020603050405020304" pitchFamily="18" charset="0"/>
              </a:rPr>
              <a:t>Tree-ring dating and archaeology</a:t>
            </a:r>
            <a:r>
              <a:rPr lang="en-US" sz="1200" i="0" dirty="0">
                <a:solidFill>
                  <a:srgbClr val="222222"/>
                </a:solidFill>
                <a:effectLst/>
                <a:latin typeface="Times New Roman" panose="02020603050405020304" pitchFamily="18" charset="0"/>
                <a:cs typeface="Times New Roman" panose="02020603050405020304" pitchFamily="18" charset="0"/>
              </a:rPr>
              <a:t>. Routledge.</a:t>
            </a:r>
          </a:p>
          <a:p>
            <a:endParaRPr lang="en-US" sz="1200" i="0" dirty="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03084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r>
              <a:rPr lang="en">
                <a:solidFill>
                  <a:schemeClr val="dk1"/>
                </a:solidFill>
              </a:rPr>
              <a:t>15</a:t>
            </a:r>
            <a:endParaRPr/>
          </a:p>
        </p:txBody>
      </p:sp>
      <p:sp>
        <p:nvSpPr>
          <p:cNvPr id="272" name="Google Shape;272;p40"/>
          <p:cNvSpPr txBox="1"/>
          <p:nvPr/>
        </p:nvSpPr>
        <p:spPr>
          <a:xfrm>
            <a:off x="819665" y="1929444"/>
            <a:ext cx="7504669" cy="1011568"/>
          </a:xfrm>
          <a:prstGeom prst="rect">
            <a:avLst/>
          </a:prstGeom>
          <a:noFill/>
          <a:ln>
            <a:noFill/>
          </a:ln>
        </p:spPr>
        <p:txBody>
          <a:bodyPr spcFirstLastPara="1" wrap="square" lIns="68575" tIns="34275" rIns="68575" bIns="34275" anchor="b" anchorCtr="0">
            <a:normAutofit/>
          </a:bodyPr>
          <a:lstStyle/>
          <a:p>
            <a:pPr marL="0" marR="0" lvl="0" indent="0" algn="ctr" rtl="0">
              <a:lnSpc>
                <a:spcPct val="90000"/>
              </a:lnSpc>
              <a:spcBef>
                <a:spcPts val="0"/>
              </a:spcBef>
              <a:spcAft>
                <a:spcPts val="0"/>
              </a:spcAft>
              <a:buClr>
                <a:schemeClr val="dk1"/>
              </a:buClr>
              <a:buSzPts val="6000"/>
              <a:buFont typeface="Arial"/>
              <a:buNone/>
            </a:pPr>
            <a:r>
              <a:rPr lang="en" sz="6000" b="1" dirty="0">
                <a:solidFill>
                  <a:schemeClr val="dk1"/>
                </a:solidFill>
                <a:latin typeface="Arial"/>
                <a:ea typeface="Arial"/>
                <a:cs typeface="Arial"/>
                <a:sym typeface="Arial"/>
              </a:rPr>
              <a:t>Thank You</a:t>
            </a:r>
            <a:endParaRPr sz="11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p:nvPr/>
        </p:nvSpPr>
        <p:spPr>
          <a:xfrm>
            <a:off x="673298" y="978083"/>
            <a:ext cx="3898702" cy="3858235"/>
          </a:xfrm>
          <a:prstGeom prst="rect">
            <a:avLst/>
          </a:prstGeom>
          <a:noFill/>
          <a:ln>
            <a:noFill/>
          </a:ln>
        </p:spPr>
        <p:txBody>
          <a:bodyPr spcFirstLastPara="1" wrap="square" lIns="68575" tIns="34275" rIns="68575" bIns="34275" anchor="t" anchorCtr="0">
            <a:noAutofit/>
          </a:bodyPr>
          <a:lstStyle/>
          <a:p>
            <a:pPr marL="349250" marR="0" lvl="0" indent="-342900" algn="l" rtl="0">
              <a:lnSpc>
                <a:spcPct val="90000"/>
              </a:lnSpc>
              <a:spcBef>
                <a:spcPts val="0"/>
              </a:spcBef>
              <a:spcAft>
                <a:spcPts val="0"/>
              </a:spcAft>
              <a:buClr>
                <a:srgbClr val="0D0D0D"/>
              </a:buClr>
              <a:buSzPts val="2100"/>
              <a:buFont typeface="Wingdings" panose="05000000000000000000" pitchFamily="2" charset="2"/>
              <a:buChar char="§"/>
            </a:pPr>
            <a:r>
              <a:rPr lang="en" sz="2100" dirty="0">
                <a:solidFill>
                  <a:srgbClr val="0D0D0D"/>
                </a:solidFill>
                <a:highlight>
                  <a:srgbClr val="FFFFFF"/>
                </a:highlight>
                <a:latin typeface="Times New Roman"/>
                <a:ea typeface="Times New Roman"/>
                <a:cs typeface="Times New Roman"/>
                <a:sym typeface="Times New Roman"/>
              </a:rPr>
              <a:t>Introduction</a:t>
            </a:r>
            <a:endParaRPr sz="1100" dirty="0"/>
          </a:p>
          <a:p>
            <a:pPr marL="349250" marR="0" lvl="0" indent="-342900" algn="l" rtl="0">
              <a:lnSpc>
                <a:spcPct val="90000"/>
              </a:lnSpc>
              <a:spcBef>
                <a:spcPts val="800"/>
              </a:spcBef>
              <a:spcAft>
                <a:spcPts val="0"/>
              </a:spcAft>
              <a:buClr>
                <a:srgbClr val="0D0D0D"/>
              </a:buClr>
              <a:buSzPts val="2100"/>
              <a:buFont typeface="Wingdings" panose="05000000000000000000" pitchFamily="2" charset="2"/>
              <a:buChar char="§"/>
            </a:pPr>
            <a:r>
              <a:rPr lang="en-US" sz="2100" dirty="0">
                <a:solidFill>
                  <a:srgbClr val="0D0D0D"/>
                </a:solidFill>
                <a:highlight>
                  <a:srgbClr val="FFFFFF"/>
                </a:highlight>
                <a:latin typeface="Times New Roman"/>
                <a:ea typeface="Times New Roman"/>
                <a:cs typeface="Times New Roman"/>
                <a:sym typeface="Times New Roman"/>
              </a:rPr>
              <a:t>Application</a:t>
            </a:r>
            <a:endParaRPr sz="1100" dirty="0"/>
          </a:p>
          <a:p>
            <a:pPr marL="349250" marR="0" lvl="0" indent="-342900" algn="l" rtl="0">
              <a:lnSpc>
                <a:spcPct val="90000"/>
              </a:lnSpc>
              <a:spcBef>
                <a:spcPts val="800"/>
              </a:spcBef>
              <a:spcAft>
                <a:spcPts val="0"/>
              </a:spcAft>
              <a:buClr>
                <a:srgbClr val="0D0D0D"/>
              </a:buClr>
              <a:buSzPts val="2100"/>
              <a:buFont typeface="Wingdings" panose="05000000000000000000" pitchFamily="2" charset="2"/>
              <a:buChar char="§"/>
            </a:pPr>
            <a:r>
              <a:rPr lang="en-US" sz="2100" dirty="0">
                <a:solidFill>
                  <a:srgbClr val="0D0D0D"/>
                </a:solidFill>
                <a:highlight>
                  <a:srgbClr val="FFFFFF"/>
                </a:highlight>
                <a:latin typeface="Times New Roman"/>
                <a:ea typeface="Times New Roman"/>
                <a:cs typeface="Times New Roman"/>
                <a:sym typeface="Times New Roman"/>
              </a:rPr>
              <a:t>Key Steps</a:t>
            </a:r>
            <a:endParaRPr sz="1100" dirty="0"/>
          </a:p>
          <a:p>
            <a:pPr marL="349250" marR="0" lvl="0" indent="-342900" algn="l" rtl="0">
              <a:lnSpc>
                <a:spcPct val="90000"/>
              </a:lnSpc>
              <a:spcBef>
                <a:spcPts val="800"/>
              </a:spcBef>
              <a:spcAft>
                <a:spcPts val="0"/>
              </a:spcAft>
              <a:buClr>
                <a:srgbClr val="0D0D0D"/>
              </a:buClr>
              <a:buSzPts val="2100"/>
              <a:buFont typeface="Wingdings" panose="05000000000000000000" pitchFamily="2" charset="2"/>
              <a:buChar char="§"/>
            </a:pPr>
            <a:r>
              <a:rPr lang="en" sz="2100" dirty="0">
                <a:solidFill>
                  <a:srgbClr val="0D0D0D"/>
                </a:solidFill>
                <a:highlight>
                  <a:srgbClr val="FFFFFF"/>
                </a:highlight>
                <a:latin typeface="Times New Roman"/>
                <a:ea typeface="Times New Roman"/>
                <a:cs typeface="Times New Roman"/>
                <a:sym typeface="Times New Roman"/>
              </a:rPr>
              <a:t>Methodology Explanation</a:t>
            </a:r>
            <a:endParaRPr sz="1100" dirty="0"/>
          </a:p>
          <a:p>
            <a:pPr marL="349250" marR="0" lvl="0" indent="-342900" algn="l" rtl="0">
              <a:lnSpc>
                <a:spcPct val="90000"/>
              </a:lnSpc>
              <a:spcBef>
                <a:spcPts val="800"/>
              </a:spcBef>
              <a:spcAft>
                <a:spcPts val="0"/>
              </a:spcAft>
              <a:buClr>
                <a:srgbClr val="0D0D0D"/>
              </a:buClr>
              <a:buSzPts val="2100"/>
              <a:buFont typeface="Wingdings" panose="05000000000000000000" pitchFamily="2" charset="2"/>
              <a:buChar char="§"/>
            </a:pPr>
            <a:r>
              <a:rPr lang="en" sz="2100" dirty="0">
                <a:solidFill>
                  <a:srgbClr val="0D0D0D"/>
                </a:solidFill>
                <a:highlight>
                  <a:srgbClr val="FFFFFF"/>
                </a:highlight>
                <a:latin typeface="Times New Roman"/>
                <a:ea typeface="Times New Roman"/>
                <a:cs typeface="Times New Roman"/>
                <a:sym typeface="Times New Roman"/>
              </a:rPr>
              <a:t>Result Analysis</a:t>
            </a:r>
            <a:endParaRPr sz="1100" dirty="0"/>
          </a:p>
          <a:p>
            <a:pPr marL="349250" marR="0" lvl="0" indent="-342900" algn="l" rtl="0">
              <a:lnSpc>
                <a:spcPct val="90000"/>
              </a:lnSpc>
              <a:spcBef>
                <a:spcPts val="800"/>
              </a:spcBef>
              <a:spcAft>
                <a:spcPts val="0"/>
              </a:spcAft>
              <a:buClr>
                <a:srgbClr val="0D0D0D"/>
              </a:buClr>
              <a:buSzPts val="2100"/>
              <a:buFont typeface="Wingdings" panose="05000000000000000000" pitchFamily="2" charset="2"/>
              <a:buChar char="§"/>
            </a:pPr>
            <a:r>
              <a:rPr lang="en" sz="2100" dirty="0">
                <a:solidFill>
                  <a:srgbClr val="0D0D0D"/>
                </a:solidFill>
                <a:highlight>
                  <a:srgbClr val="FFFFFF"/>
                </a:highlight>
                <a:latin typeface="Times New Roman"/>
                <a:ea typeface="Times New Roman"/>
                <a:cs typeface="Times New Roman"/>
                <a:sym typeface="Times New Roman"/>
              </a:rPr>
              <a:t>Limitations</a:t>
            </a:r>
            <a:endParaRPr sz="1100" dirty="0"/>
          </a:p>
          <a:p>
            <a:pPr marL="349250" marR="0" lvl="0" indent="-342900" algn="l" rtl="0">
              <a:lnSpc>
                <a:spcPct val="90000"/>
              </a:lnSpc>
              <a:spcBef>
                <a:spcPts val="800"/>
              </a:spcBef>
              <a:spcAft>
                <a:spcPts val="0"/>
              </a:spcAft>
              <a:buClr>
                <a:srgbClr val="0D0D0D"/>
              </a:buClr>
              <a:buSzPts val="2100"/>
              <a:buFont typeface="Wingdings" panose="05000000000000000000" pitchFamily="2" charset="2"/>
              <a:buChar char="§"/>
            </a:pPr>
            <a:r>
              <a:rPr lang="en" sz="2100" dirty="0">
                <a:solidFill>
                  <a:srgbClr val="0D0D0D"/>
                </a:solidFill>
                <a:highlight>
                  <a:srgbClr val="FFFFFF"/>
                </a:highlight>
                <a:latin typeface="Times New Roman"/>
                <a:ea typeface="Times New Roman"/>
                <a:cs typeface="Times New Roman"/>
                <a:sym typeface="Times New Roman"/>
              </a:rPr>
              <a:t>Conclusion</a:t>
            </a:r>
            <a:endParaRPr sz="1100" dirty="0"/>
          </a:p>
          <a:p>
            <a:pPr marL="349250" marR="0" lvl="0" indent="-342900" algn="l" rtl="0">
              <a:lnSpc>
                <a:spcPct val="90000"/>
              </a:lnSpc>
              <a:spcBef>
                <a:spcPts val="800"/>
              </a:spcBef>
              <a:spcAft>
                <a:spcPts val="0"/>
              </a:spcAft>
              <a:buClr>
                <a:srgbClr val="0D0D0D"/>
              </a:buClr>
              <a:buSzPts val="2100"/>
              <a:buFont typeface="Wingdings" panose="05000000000000000000" pitchFamily="2" charset="2"/>
              <a:buChar char="§"/>
            </a:pPr>
            <a:r>
              <a:rPr lang="en" sz="2100" dirty="0">
                <a:solidFill>
                  <a:srgbClr val="0D0D0D"/>
                </a:solidFill>
                <a:highlight>
                  <a:srgbClr val="FFFFFF"/>
                </a:highlight>
                <a:latin typeface="Times New Roman"/>
                <a:ea typeface="Times New Roman"/>
                <a:cs typeface="Times New Roman"/>
                <a:sym typeface="Times New Roman"/>
              </a:rPr>
              <a:t>References</a:t>
            </a:r>
            <a:endParaRPr sz="1100" dirty="0"/>
          </a:p>
          <a:p>
            <a:pPr marL="482600" marR="0" lvl="0" indent="-342900" algn="l" rtl="0">
              <a:lnSpc>
                <a:spcPct val="90000"/>
              </a:lnSpc>
              <a:spcBef>
                <a:spcPts val="800"/>
              </a:spcBef>
              <a:spcAft>
                <a:spcPts val="0"/>
              </a:spcAft>
              <a:buClr>
                <a:schemeClr val="dk1"/>
              </a:buClr>
              <a:buSzPts val="2100"/>
              <a:buFont typeface="Wingdings" panose="05000000000000000000" pitchFamily="2" charset="2"/>
              <a:buChar char="§"/>
            </a:pPr>
            <a:endParaRPr sz="2100" dirty="0">
              <a:solidFill>
                <a:srgbClr val="0D0D0D"/>
              </a:solidFill>
              <a:highlight>
                <a:srgbClr val="FFFFFF"/>
              </a:highlight>
              <a:latin typeface="Times New Roman"/>
              <a:ea typeface="Times New Roman"/>
              <a:cs typeface="Times New Roman"/>
              <a:sym typeface="Times New Roman"/>
            </a:endParaRPr>
          </a:p>
        </p:txBody>
      </p:sp>
      <p:sp>
        <p:nvSpPr>
          <p:cNvPr id="139" name="Google Shape;139;p26"/>
          <p:cNvSpPr txBox="1"/>
          <p:nvPr/>
        </p:nvSpPr>
        <p:spPr>
          <a:xfrm>
            <a:off x="863158" y="261446"/>
            <a:ext cx="1624263" cy="577186"/>
          </a:xfrm>
          <a:prstGeom prst="rect">
            <a:avLst/>
          </a:prstGeom>
          <a:noFill/>
          <a:ln>
            <a:noFill/>
          </a:ln>
        </p:spPr>
        <p:txBody>
          <a:bodyPr spcFirstLastPara="1" wrap="square" lIns="68575" tIns="34275" rIns="68575" bIns="34275" anchor="t" anchorCtr="0">
            <a:normAutofit/>
          </a:bodyPr>
          <a:lstStyle/>
          <a:p>
            <a:pPr marL="0" marR="0" lvl="0" indent="0" algn="l" rtl="0">
              <a:lnSpc>
                <a:spcPct val="90000"/>
              </a:lnSpc>
              <a:spcBef>
                <a:spcPts val="0"/>
              </a:spcBef>
              <a:spcAft>
                <a:spcPts val="0"/>
              </a:spcAft>
              <a:buClr>
                <a:schemeClr val="dk1"/>
              </a:buClr>
              <a:buSzPts val="3300"/>
              <a:buFont typeface="Times New Roman"/>
              <a:buNone/>
            </a:pPr>
            <a:r>
              <a:rPr lang="en" sz="3000" b="1" dirty="0">
                <a:solidFill>
                  <a:schemeClr val="dk1"/>
                </a:solidFill>
                <a:latin typeface="Times New Roman"/>
                <a:ea typeface="Times New Roman"/>
                <a:cs typeface="Times New Roman"/>
                <a:sym typeface="Times New Roman"/>
              </a:rPr>
              <a:t>Outline</a:t>
            </a:r>
            <a:endParaRPr sz="3000" dirty="0"/>
          </a:p>
        </p:txBody>
      </p:sp>
      <p:sp>
        <p:nvSpPr>
          <p:cNvPr id="140" name="Google Shape;140;p26"/>
          <p:cNvSpPr/>
          <p:nvPr/>
        </p:nvSpPr>
        <p:spPr>
          <a:xfrm>
            <a:off x="180473" y="773687"/>
            <a:ext cx="8783054" cy="129888"/>
          </a:xfrm>
          <a:prstGeom prst="rect">
            <a:avLst/>
          </a:prstGeom>
          <a:solidFill>
            <a:schemeClr val="accent1">
              <a:lumMod val="75000"/>
            </a:schemeClr>
          </a:solidFill>
          <a:ln w="9525"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41" name="Google Shape;141;p26"/>
          <p:cNvSpPr txBox="1">
            <a:spLocks noGrp="1"/>
          </p:cNvSpPr>
          <p:nvPr>
            <p:ph type="sldNum" idx="12"/>
          </p:nvPr>
        </p:nvSpPr>
        <p:spPr>
          <a:xfrm>
            <a:off x="6457950" y="4836319"/>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dk1"/>
                </a:solidFill>
              </a:rPr>
              <a:t>2</a:t>
            </a:fld>
            <a:endParaRPr>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p:nvPr/>
        </p:nvSpPr>
        <p:spPr>
          <a:xfrm>
            <a:off x="673298" y="978083"/>
            <a:ext cx="8092750" cy="3858235"/>
          </a:xfrm>
          <a:prstGeom prst="rect">
            <a:avLst/>
          </a:prstGeom>
          <a:noFill/>
          <a:ln>
            <a:noFill/>
          </a:ln>
        </p:spPr>
        <p:txBody>
          <a:bodyPr spcFirstLastPara="1" wrap="square" lIns="68575" tIns="34275" rIns="68575" bIns="34275" anchor="t" anchorCtr="0">
            <a:noAutofit/>
          </a:bodyPr>
          <a:lstStyle/>
          <a:p>
            <a:pPr marL="349250" marR="0" lvl="0" indent="-342900" algn="l" rtl="0">
              <a:lnSpc>
                <a:spcPct val="90000"/>
              </a:lnSpc>
              <a:spcBef>
                <a:spcPts val="0"/>
              </a:spcBef>
              <a:spcAft>
                <a:spcPts val="0"/>
              </a:spcAft>
              <a:buClr>
                <a:srgbClr val="0D0D0D"/>
              </a:buClr>
              <a:buSzPts val="2100"/>
              <a:buFont typeface="Wingdings" panose="05000000000000000000" pitchFamily="2" charset="2"/>
              <a:buChar char="Ø"/>
            </a:pPr>
            <a:r>
              <a:rPr lang="en-US" sz="1800" dirty="0"/>
              <a:t>Tree ring analysis, also known as dendrochronology, is a scientific method of dating based on the analysis of patterns of tree rings.</a:t>
            </a:r>
          </a:p>
          <a:p>
            <a:pPr marL="349250" marR="0" lvl="0" indent="-342900" algn="l" rtl="0">
              <a:lnSpc>
                <a:spcPct val="90000"/>
              </a:lnSpc>
              <a:spcBef>
                <a:spcPts val="0"/>
              </a:spcBef>
              <a:spcAft>
                <a:spcPts val="0"/>
              </a:spcAft>
              <a:buClr>
                <a:srgbClr val="0D0D0D"/>
              </a:buClr>
              <a:buSzPts val="2100"/>
              <a:buFont typeface="Wingdings" panose="05000000000000000000" pitchFamily="2" charset="2"/>
              <a:buChar char="Ø"/>
            </a:pPr>
            <a:endParaRPr lang="en-US" sz="1800" dirty="0"/>
          </a:p>
          <a:p>
            <a:pPr marL="349250" marR="0" lvl="0" indent="-342900" algn="l" rtl="0">
              <a:lnSpc>
                <a:spcPct val="90000"/>
              </a:lnSpc>
              <a:spcBef>
                <a:spcPts val="0"/>
              </a:spcBef>
              <a:spcAft>
                <a:spcPts val="0"/>
              </a:spcAft>
              <a:buClr>
                <a:srgbClr val="0D0D0D"/>
              </a:buClr>
              <a:buSzPts val="2100"/>
              <a:buFont typeface="Wingdings" panose="05000000000000000000" pitchFamily="2" charset="2"/>
              <a:buChar char="Ø"/>
            </a:pPr>
            <a:r>
              <a:rPr lang="en-US" sz="1800" dirty="0"/>
              <a:t>Each ring typically represents one year of growth, making it possible to determine the age of the tree.</a:t>
            </a:r>
            <a:endParaRPr sz="1800" dirty="0"/>
          </a:p>
        </p:txBody>
      </p:sp>
      <p:sp>
        <p:nvSpPr>
          <p:cNvPr id="139" name="Google Shape;139;p26"/>
          <p:cNvSpPr txBox="1"/>
          <p:nvPr/>
        </p:nvSpPr>
        <p:spPr>
          <a:xfrm>
            <a:off x="863158" y="261446"/>
            <a:ext cx="2623754" cy="577186"/>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3300"/>
              <a:buFont typeface="Times New Roman"/>
              <a:buNone/>
            </a:pPr>
            <a:r>
              <a:rPr lang="en" sz="3000" b="1" dirty="0">
                <a:solidFill>
                  <a:schemeClr val="dk1"/>
                </a:solidFill>
                <a:latin typeface="Times New Roman"/>
                <a:ea typeface="Times New Roman"/>
                <a:cs typeface="Times New Roman"/>
                <a:sym typeface="Times New Roman"/>
              </a:rPr>
              <a:t>Introduction</a:t>
            </a:r>
            <a:endParaRPr sz="3000" dirty="0"/>
          </a:p>
        </p:txBody>
      </p:sp>
      <p:sp>
        <p:nvSpPr>
          <p:cNvPr id="140" name="Google Shape;140;p26"/>
          <p:cNvSpPr/>
          <p:nvPr/>
        </p:nvSpPr>
        <p:spPr>
          <a:xfrm>
            <a:off x="180473" y="773687"/>
            <a:ext cx="8783054" cy="129888"/>
          </a:xfrm>
          <a:prstGeom prst="rect">
            <a:avLst/>
          </a:prstGeom>
          <a:solidFill>
            <a:schemeClr val="accent1">
              <a:lumMod val="75000"/>
            </a:schemeClr>
          </a:solidFill>
          <a:ln w="9525"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41" name="Google Shape;141;p26"/>
          <p:cNvSpPr txBox="1">
            <a:spLocks noGrp="1"/>
          </p:cNvSpPr>
          <p:nvPr>
            <p:ph type="sldNum" idx="12"/>
          </p:nvPr>
        </p:nvSpPr>
        <p:spPr>
          <a:xfrm>
            <a:off x="6457950" y="4836319"/>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dk1"/>
                </a:solidFill>
              </a:rPr>
              <a:t>3</a:t>
            </a:fld>
            <a:endParaRPr>
              <a:solidFill>
                <a:schemeClr val="dk1"/>
              </a:solidFill>
            </a:endParaRPr>
          </a:p>
        </p:txBody>
      </p:sp>
      <p:grpSp>
        <p:nvGrpSpPr>
          <p:cNvPr id="9" name="Group 8">
            <a:extLst>
              <a:ext uri="{FF2B5EF4-FFF2-40B4-BE49-F238E27FC236}">
                <a16:creationId xmlns:a16="http://schemas.microsoft.com/office/drawing/2014/main" id="{5D95B7B9-F856-474D-97C0-F03B54CFF5B0}"/>
              </a:ext>
            </a:extLst>
          </p:cNvPr>
          <p:cNvGrpSpPr/>
          <p:nvPr/>
        </p:nvGrpSpPr>
        <p:grpSpPr>
          <a:xfrm>
            <a:off x="1164622" y="2552872"/>
            <a:ext cx="3346417" cy="2386735"/>
            <a:chOff x="1164622" y="2552872"/>
            <a:chExt cx="3346417" cy="2386735"/>
          </a:xfrm>
        </p:grpSpPr>
        <p:pic>
          <p:nvPicPr>
            <p:cNvPr id="3" name="Picture 2">
              <a:extLst>
                <a:ext uri="{FF2B5EF4-FFF2-40B4-BE49-F238E27FC236}">
                  <a16:creationId xmlns:a16="http://schemas.microsoft.com/office/drawing/2014/main" id="{F5D43DE5-5174-4207-8C96-0731D9BF0E93}"/>
                </a:ext>
              </a:extLst>
            </p:cNvPr>
            <p:cNvPicPr>
              <a:picLocks noChangeAspect="1"/>
            </p:cNvPicPr>
            <p:nvPr/>
          </p:nvPicPr>
          <p:blipFill>
            <a:blip r:embed="rId3"/>
            <a:stretch>
              <a:fillRect/>
            </a:stretch>
          </p:blipFill>
          <p:spPr>
            <a:xfrm>
              <a:off x="1560979" y="2552872"/>
              <a:ext cx="2267309" cy="1985995"/>
            </a:xfrm>
            <a:prstGeom prst="rect">
              <a:avLst/>
            </a:prstGeom>
          </p:spPr>
        </p:pic>
        <p:sp>
          <p:nvSpPr>
            <p:cNvPr id="10" name="Google Shape;139;p26">
              <a:extLst>
                <a:ext uri="{FF2B5EF4-FFF2-40B4-BE49-F238E27FC236}">
                  <a16:creationId xmlns:a16="http://schemas.microsoft.com/office/drawing/2014/main" id="{10911A61-ABBC-48A1-8A7D-A80725F4128B}"/>
                </a:ext>
              </a:extLst>
            </p:cNvPr>
            <p:cNvSpPr txBox="1"/>
            <p:nvPr/>
          </p:nvSpPr>
          <p:spPr>
            <a:xfrm>
              <a:off x="1164622" y="4641742"/>
              <a:ext cx="3346417" cy="297865"/>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3300"/>
                <a:buFont typeface="Times New Roman"/>
                <a:buNone/>
              </a:pPr>
              <a:r>
                <a:rPr lang="en" sz="1500" dirty="0">
                  <a:solidFill>
                    <a:schemeClr val="dk1"/>
                  </a:solidFill>
                  <a:latin typeface="Times New Roman"/>
                  <a:ea typeface="Times New Roman"/>
                  <a:cs typeface="Times New Roman"/>
                  <a:sym typeface="Times New Roman"/>
                </a:rPr>
                <a:t>Fig-1: Input Tree Cross Section Image</a:t>
              </a:r>
              <a:endParaRPr sz="1500" dirty="0"/>
            </a:p>
          </p:txBody>
        </p:sp>
      </p:grpSp>
      <p:grpSp>
        <p:nvGrpSpPr>
          <p:cNvPr id="2" name="Group 1">
            <a:extLst>
              <a:ext uri="{FF2B5EF4-FFF2-40B4-BE49-F238E27FC236}">
                <a16:creationId xmlns:a16="http://schemas.microsoft.com/office/drawing/2014/main" id="{83298BCE-0505-4FBE-BB03-862E010E2C35}"/>
              </a:ext>
            </a:extLst>
          </p:cNvPr>
          <p:cNvGrpSpPr/>
          <p:nvPr/>
        </p:nvGrpSpPr>
        <p:grpSpPr>
          <a:xfrm>
            <a:off x="5423297" y="2552873"/>
            <a:ext cx="3346417" cy="2386734"/>
            <a:chOff x="5423297" y="2552873"/>
            <a:chExt cx="3346417" cy="2386734"/>
          </a:xfrm>
        </p:grpSpPr>
        <p:grpSp>
          <p:nvGrpSpPr>
            <p:cNvPr id="8" name="Group 7">
              <a:extLst>
                <a:ext uri="{FF2B5EF4-FFF2-40B4-BE49-F238E27FC236}">
                  <a16:creationId xmlns:a16="http://schemas.microsoft.com/office/drawing/2014/main" id="{64760ABE-1220-4222-A0F8-A7DD991E993E}"/>
                </a:ext>
              </a:extLst>
            </p:cNvPr>
            <p:cNvGrpSpPr/>
            <p:nvPr/>
          </p:nvGrpSpPr>
          <p:grpSpPr>
            <a:xfrm>
              <a:off x="5423297" y="2552873"/>
              <a:ext cx="2046551" cy="2026021"/>
              <a:chOff x="5315714" y="2552873"/>
              <a:chExt cx="2046551" cy="2026021"/>
            </a:xfrm>
          </p:grpSpPr>
          <p:sp>
            <p:nvSpPr>
              <p:cNvPr id="11" name="Google Shape;139;p26">
                <a:extLst>
                  <a:ext uri="{FF2B5EF4-FFF2-40B4-BE49-F238E27FC236}">
                    <a16:creationId xmlns:a16="http://schemas.microsoft.com/office/drawing/2014/main" id="{5EF74B69-74F3-43CB-91BB-56AB3960D14B}"/>
                  </a:ext>
                </a:extLst>
              </p:cNvPr>
              <p:cNvSpPr txBox="1"/>
              <p:nvPr/>
            </p:nvSpPr>
            <p:spPr>
              <a:xfrm>
                <a:off x="5758348" y="4369813"/>
                <a:ext cx="1267739" cy="209081"/>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3300"/>
                  <a:buFont typeface="Times New Roman"/>
                  <a:buNone/>
                </a:pPr>
                <a:r>
                  <a:rPr lang="en" sz="1000" b="1" dirty="0">
                    <a:solidFill>
                      <a:schemeClr val="accent6">
                        <a:lumMod val="75000"/>
                      </a:schemeClr>
                    </a:solidFill>
                    <a:latin typeface="Times New Roman"/>
                    <a:ea typeface="Times New Roman"/>
                    <a:cs typeface="Times New Roman"/>
                    <a:sym typeface="Times New Roman"/>
                  </a:rPr>
                  <a:t>Tree Age: 13 (years)</a:t>
                </a:r>
                <a:endParaRPr sz="1000" b="1" dirty="0">
                  <a:solidFill>
                    <a:schemeClr val="accent6">
                      <a:lumMod val="75000"/>
                    </a:schemeClr>
                  </a:solidFill>
                </a:endParaRPr>
              </a:p>
            </p:txBody>
          </p:sp>
          <p:pic>
            <p:nvPicPr>
              <p:cNvPr id="7" name="Picture 6">
                <a:extLst>
                  <a:ext uri="{FF2B5EF4-FFF2-40B4-BE49-F238E27FC236}">
                    <a16:creationId xmlns:a16="http://schemas.microsoft.com/office/drawing/2014/main" id="{884A2D09-C85C-409A-9E9A-C1022A81A5B8}"/>
                  </a:ext>
                </a:extLst>
              </p:cNvPr>
              <p:cNvPicPr>
                <a:picLocks noChangeAspect="1"/>
              </p:cNvPicPr>
              <p:nvPr/>
            </p:nvPicPr>
            <p:blipFill>
              <a:blip r:embed="rId4"/>
              <a:stretch>
                <a:fillRect/>
              </a:stretch>
            </p:blipFill>
            <p:spPr>
              <a:xfrm>
                <a:off x="5315714" y="2552873"/>
                <a:ext cx="2046551" cy="1790732"/>
              </a:xfrm>
              <a:prstGeom prst="rect">
                <a:avLst/>
              </a:prstGeom>
            </p:spPr>
          </p:pic>
        </p:grpSp>
        <p:sp>
          <p:nvSpPr>
            <p:cNvPr id="14" name="Google Shape;139;p26">
              <a:extLst>
                <a:ext uri="{FF2B5EF4-FFF2-40B4-BE49-F238E27FC236}">
                  <a16:creationId xmlns:a16="http://schemas.microsoft.com/office/drawing/2014/main" id="{F0A87451-B77B-4BE8-9B9F-9A8AB24E59A2}"/>
                </a:ext>
              </a:extLst>
            </p:cNvPr>
            <p:cNvSpPr txBox="1"/>
            <p:nvPr/>
          </p:nvSpPr>
          <p:spPr>
            <a:xfrm>
              <a:off x="5423297" y="4641742"/>
              <a:ext cx="3346417" cy="297865"/>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3300"/>
                <a:buFont typeface="Times New Roman"/>
                <a:buNone/>
              </a:pPr>
              <a:r>
                <a:rPr lang="en" sz="1500" dirty="0">
                  <a:solidFill>
                    <a:schemeClr val="dk1"/>
                  </a:solidFill>
                  <a:latin typeface="Times New Roman"/>
                  <a:ea typeface="Times New Roman"/>
                  <a:cs typeface="Times New Roman"/>
                  <a:sym typeface="Times New Roman"/>
                </a:rPr>
                <a:t>Fig-2: Output Tree Age</a:t>
              </a:r>
              <a:endParaRPr sz="1500" dirty="0"/>
            </a:p>
          </p:txBody>
        </p:sp>
      </p:grpSp>
    </p:spTree>
    <p:extLst>
      <p:ext uri="{BB962C8B-B14F-4D97-AF65-F5344CB8AC3E}">
        <p14:creationId xmlns:p14="http://schemas.microsoft.com/office/powerpoint/2010/main" val="706147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p:nvPr/>
        </p:nvSpPr>
        <p:spPr>
          <a:xfrm>
            <a:off x="673298" y="978083"/>
            <a:ext cx="8092750" cy="3858235"/>
          </a:xfrm>
          <a:prstGeom prst="rect">
            <a:avLst/>
          </a:prstGeom>
          <a:noFill/>
          <a:ln>
            <a:noFill/>
          </a:ln>
        </p:spPr>
        <p:txBody>
          <a:bodyPr spcFirstLastPara="1" wrap="square" lIns="68575" tIns="34275" rIns="68575" bIns="34275" anchor="t" anchorCtr="0">
            <a:noAutofit/>
          </a:bodyPr>
          <a:lstStyle/>
          <a:p>
            <a:pPr marL="349250" marR="0" lvl="0" indent="-342900" algn="l" rtl="0">
              <a:lnSpc>
                <a:spcPct val="150000"/>
              </a:lnSpc>
              <a:spcBef>
                <a:spcPts val="0"/>
              </a:spcBef>
              <a:spcAft>
                <a:spcPts val="0"/>
              </a:spcAft>
              <a:buClr>
                <a:srgbClr val="0D0D0D"/>
              </a:buClr>
              <a:buSzPts val="210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Segmentation Tree Cross Section Part</a:t>
            </a:r>
          </a:p>
          <a:p>
            <a:pPr marL="349250" marR="0" lvl="0" indent="-342900" algn="l" rtl="0">
              <a:lnSpc>
                <a:spcPct val="150000"/>
              </a:lnSpc>
              <a:spcBef>
                <a:spcPts val="0"/>
              </a:spcBef>
              <a:spcAft>
                <a:spcPts val="0"/>
              </a:spcAft>
              <a:buClr>
                <a:srgbClr val="0D0D0D"/>
              </a:buClr>
              <a:buSzPts val="210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Local Histogram Equalization</a:t>
            </a:r>
          </a:p>
          <a:p>
            <a:pPr marL="349250" marR="0" lvl="0" indent="-342900" algn="l" rtl="0">
              <a:lnSpc>
                <a:spcPct val="150000"/>
              </a:lnSpc>
              <a:spcBef>
                <a:spcPts val="0"/>
              </a:spcBef>
              <a:spcAft>
                <a:spcPts val="0"/>
              </a:spcAft>
              <a:buClr>
                <a:srgbClr val="0D0D0D"/>
              </a:buClr>
              <a:buSzPts val="210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Gamma Correction</a:t>
            </a:r>
          </a:p>
          <a:p>
            <a:pPr marL="349250" marR="0" lvl="0" indent="-342900" algn="l" rtl="0">
              <a:lnSpc>
                <a:spcPct val="150000"/>
              </a:lnSpc>
              <a:spcBef>
                <a:spcPts val="0"/>
              </a:spcBef>
              <a:spcAft>
                <a:spcPts val="0"/>
              </a:spcAft>
              <a:buClr>
                <a:srgbClr val="0D0D0D"/>
              </a:buClr>
              <a:buSzPts val="210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Remove Noise (Gaussian Blur, Median Filter)</a:t>
            </a:r>
          </a:p>
          <a:p>
            <a:pPr marL="349250" marR="0" lvl="0" indent="-342900" algn="l" rtl="0">
              <a:lnSpc>
                <a:spcPct val="150000"/>
              </a:lnSpc>
              <a:spcBef>
                <a:spcPts val="0"/>
              </a:spcBef>
              <a:spcAft>
                <a:spcPts val="0"/>
              </a:spcAft>
              <a:buClr>
                <a:srgbClr val="0D0D0D"/>
              </a:buClr>
              <a:buSzPts val="210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Adaptive Thresholding</a:t>
            </a:r>
          </a:p>
          <a:p>
            <a:pPr marL="349250" marR="0" lvl="0" indent="-342900" algn="l" rtl="0">
              <a:lnSpc>
                <a:spcPct val="150000"/>
              </a:lnSpc>
              <a:spcBef>
                <a:spcPts val="0"/>
              </a:spcBef>
              <a:spcAft>
                <a:spcPts val="0"/>
              </a:spcAft>
              <a:buClr>
                <a:srgbClr val="0D0D0D"/>
              </a:buClr>
              <a:buSzPts val="210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Morphological Operation (Opening)</a:t>
            </a:r>
          </a:p>
          <a:p>
            <a:pPr marL="349250" marR="0" lvl="0" indent="-342900" algn="l" rtl="0">
              <a:lnSpc>
                <a:spcPct val="150000"/>
              </a:lnSpc>
              <a:spcBef>
                <a:spcPts val="0"/>
              </a:spcBef>
              <a:spcAft>
                <a:spcPts val="0"/>
              </a:spcAft>
              <a:buClr>
                <a:srgbClr val="0D0D0D"/>
              </a:buClr>
              <a:buSzPts val="210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Skeletonization (thinning)</a:t>
            </a:r>
          </a:p>
          <a:p>
            <a:pPr marL="349250" indent="-342900">
              <a:lnSpc>
                <a:spcPct val="150000"/>
              </a:lnSpc>
              <a:buClr>
                <a:srgbClr val="0D0D0D"/>
              </a:buClr>
              <a:buSzPts val="210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Morphological Operation (Closing)</a:t>
            </a:r>
          </a:p>
          <a:p>
            <a:pPr marL="349250" indent="-342900">
              <a:lnSpc>
                <a:spcPct val="150000"/>
              </a:lnSpc>
              <a:buClr>
                <a:srgbClr val="0D0D0D"/>
              </a:buClr>
              <a:buSzPts val="210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Tree Ring Count</a:t>
            </a:r>
          </a:p>
          <a:p>
            <a:pPr marL="349250" marR="0" lvl="0" indent="-342900" algn="l" rtl="0">
              <a:lnSpc>
                <a:spcPct val="150000"/>
              </a:lnSpc>
              <a:spcBef>
                <a:spcPts val="0"/>
              </a:spcBef>
              <a:spcAft>
                <a:spcPts val="0"/>
              </a:spcAft>
              <a:buClr>
                <a:srgbClr val="0D0D0D"/>
              </a:buClr>
              <a:buSzPts val="2100"/>
              <a:buFont typeface="Arial" panose="020B0604020202020204" pitchFamily="34" charset="0"/>
              <a:buChar char="•"/>
            </a:pPr>
            <a:endParaRPr sz="1700" dirty="0">
              <a:latin typeface="Times New Roman" panose="02020603050405020304" pitchFamily="18" charset="0"/>
              <a:cs typeface="Times New Roman" panose="02020603050405020304" pitchFamily="18" charset="0"/>
            </a:endParaRPr>
          </a:p>
        </p:txBody>
      </p:sp>
      <p:sp>
        <p:nvSpPr>
          <p:cNvPr id="139" name="Google Shape;139;p26"/>
          <p:cNvSpPr txBox="1"/>
          <p:nvPr/>
        </p:nvSpPr>
        <p:spPr>
          <a:xfrm>
            <a:off x="863158" y="261446"/>
            <a:ext cx="2623754" cy="577186"/>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3300"/>
              <a:buFont typeface="Times New Roman"/>
              <a:buNone/>
            </a:pPr>
            <a:r>
              <a:rPr lang="en" sz="3000" b="1" dirty="0">
                <a:solidFill>
                  <a:schemeClr val="dk1"/>
                </a:solidFill>
                <a:latin typeface="Times New Roman"/>
                <a:ea typeface="Times New Roman"/>
                <a:cs typeface="Times New Roman"/>
                <a:sym typeface="Times New Roman"/>
              </a:rPr>
              <a:t>Key Steps</a:t>
            </a:r>
            <a:endParaRPr sz="3000" dirty="0"/>
          </a:p>
        </p:txBody>
      </p:sp>
      <p:sp>
        <p:nvSpPr>
          <p:cNvPr id="140" name="Google Shape;140;p26"/>
          <p:cNvSpPr/>
          <p:nvPr/>
        </p:nvSpPr>
        <p:spPr>
          <a:xfrm>
            <a:off x="180473" y="773687"/>
            <a:ext cx="8783054" cy="129888"/>
          </a:xfrm>
          <a:prstGeom prst="rect">
            <a:avLst/>
          </a:prstGeom>
          <a:solidFill>
            <a:schemeClr val="accent1">
              <a:lumMod val="75000"/>
            </a:schemeClr>
          </a:solidFill>
          <a:ln w="9525"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41" name="Google Shape;141;p26"/>
          <p:cNvSpPr txBox="1">
            <a:spLocks noGrp="1"/>
          </p:cNvSpPr>
          <p:nvPr>
            <p:ph type="sldNum" idx="12"/>
          </p:nvPr>
        </p:nvSpPr>
        <p:spPr>
          <a:xfrm>
            <a:off x="6457950" y="4836319"/>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dk1"/>
                </a:solidFill>
              </a:rPr>
              <a:t>4</a:t>
            </a:fld>
            <a:endParaRPr>
              <a:solidFill>
                <a:schemeClr val="dk1"/>
              </a:solidFill>
            </a:endParaRPr>
          </a:p>
        </p:txBody>
      </p:sp>
    </p:spTree>
    <p:extLst>
      <p:ext uri="{BB962C8B-B14F-4D97-AF65-F5344CB8AC3E}">
        <p14:creationId xmlns:p14="http://schemas.microsoft.com/office/powerpoint/2010/main" val="4292526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p:nvPr/>
        </p:nvSpPr>
        <p:spPr>
          <a:xfrm>
            <a:off x="673298" y="978083"/>
            <a:ext cx="8092750" cy="3858235"/>
          </a:xfrm>
          <a:prstGeom prst="rect">
            <a:avLst/>
          </a:prstGeom>
          <a:noFill/>
          <a:ln>
            <a:noFill/>
          </a:ln>
        </p:spPr>
        <p:txBody>
          <a:bodyPr spcFirstLastPara="1" wrap="square" lIns="68575" tIns="34275" rIns="68575" bIns="34275" anchor="t" anchorCtr="0">
            <a:noAutofit/>
          </a:bodyPr>
          <a:lstStyle/>
          <a:p>
            <a:pPr marL="349250" marR="0" lvl="0" indent="-342900" algn="l" rtl="0">
              <a:lnSpc>
                <a:spcPct val="200000"/>
              </a:lnSpc>
              <a:spcBef>
                <a:spcPts val="0"/>
              </a:spcBef>
              <a:spcAft>
                <a:spcPts val="0"/>
              </a:spcAft>
              <a:buClr>
                <a:srgbClr val="0D0D0D"/>
              </a:buClr>
              <a:buSzPts val="21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Tree Age Estimation</a:t>
            </a:r>
          </a:p>
          <a:p>
            <a:pPr marL="349250" marR="0" lvl="0" indent="-342900" algn="l" rtl="0">
              <a:lnSpc>
                <a:spcPct val="200000"/>
              </a:lnSpc>
              <a:spcBef>
                <a:spcPts val="0"/>
              </a:spcBef>
              <a:spcAft>
                <a:spcPts val="0"/>
              </a:spcAft>
              <a:buClr>
                <a:srgbClr val="0D0D0D"/>
              </a:buClr>
              <a:buSzPts val="21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Forest Management</a:t>
            </a:r>
          </a:p>
          <a:p>
            <a:pPr marL="349250" marR="0" lvl="0" indent="-342900" algn="l" rtl="0">
              <a:lnSpc>
                <a:spcPct val="200000"/>
              </a:lnSpc>
              <a:spcBef>
                <a:spcPts val="0"/>
              </a:spcBef>
              <a:spcAft>
                <a:spcPts val="0"/>
              </a:spcAft>
              <a:buClr>
                <a:srgbClr val="0D0D0D"/>
              </a:buClr>
              <a:buSzPts val="21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Tree Growth Rate Analysis</a:t>
            </a:r>
          </a:p>
          <a:p>
            <a:pPr marL="349250" marR="0" lvl="0" indent="-342900" algn="l" rtl="0">
              <a:lnSpc>
                <a:spcPct val="200000"/>
              </a:lnSpc>
              <a:spcBef>
                <a:spcPts val="0"/>
              </a:spcBef>
              <a:spcAft>
                <a:spcPts val="0"/>
              </a:spcAft>
              <a:buClr>
                <a:srgbClr val="0D0D0D"/>
              </a:buClr>
              <a:buSzPts val="21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Ecology and Biodiversity Studies</a:t>
            </a:r>
          </a:p>
          <a:p>
            <a:pPr marL="349250" marR="0" lvl="0" indent="-342900" algn="l" rtl="0">
              <a:lnSpc>
                <a:spcPct val="200000"/>
              </a:lnSpc>
              <a:spcBef>
                <a:spcPts val="0"/>
              </a:spcBef>
              <a:spcAft>
                <a:spcPts val="0"/>
              </a:spcAft>
              <a:buClr>
                <a:srgbClr val="0D0D0D"/>
              </a:buClr>
              <a:buSzPts val="21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Wood Quality Assessment</a:t>
            </a:r>
            <a:endParaRPr sz="1800" dirty="0">
              <a:latin typeface="Times New Roman" panose="02020603050405020304" pitchFamily="18" charset="0"/>
              <a:cs typeface="Times New Roman" panose="02020603050405020304" pitchFamily="18" charset="0"/>
            </a:endParaRPr>
          </a:p>
        </p:txBody>
      </p:sp>
      <p:sp>
        <p:nvSpPr>
          <p:cNvPr id="139" name="Google Shape;139;p26"/>
          <p:cNvSpPr txBox="1"/>
          <p:nvPr/>
        </p:nvSpPr>
        <p:spPr>
          <a:xfrm>
            <a:off x="863158" y="261446"/>
            <a:ext cx="2623754" cy="577186"/>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3300"/>
              <a:buFont typeface="Times New Roman"/>
              <a:buNone/>
            </a:pPr>
            <a:r>
              <a:rPr lang="en" sz="3000" b="1" dirty="0">
                <a:solidFill>
                  <a:schemeClr val="dk1"/>
                </a:solidFill>
                <a:latin typeface="Times New Roman"/>
                <a:ea typeface="Times New Roman"/>
                <a:cs typeface="Times New Roman"/>
                <a:sym typeface="Times New Roman"/>
              </a:rPr>
              <a:t>Applications</a:t>
            </a:r>
            <a:endParaRPr sz="3000" dirty="0"/>
          </a:p>
        </p:txBody>
      </p:sp>
      <p:sp>
        <p:nvSpPr>
          <p:cNvPr id="140" name="Google Shape;140;p26"/>
          <p:cNvSpPr/>
          <p:nvPr/>
        </p:nvSpPr>
        <p:spPr>
          <a:xfrm>
            <a:off x="180473" y="773687"/>
            <a:ext cx="8783054" cy="129888"/>
          </a:xfrm>
          <a:prstGeom prst="rect">
            <a:avLst/>
          </a:prstGeom>
          <a:solidFill>
            <a:schemeClr val="accent1">
              <a:lumMod val="75000"/>
            </a:schemeClr>
          </a:solidFill>
          <a:ln w="9525"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41" name="Google Shape;141;p26"/>
          <p:cNvSpPr txBox="1">
            <a:spLocks noGrp="1"/>
          </p:cNvSpPr>
          <p:nvPr>
            <p:ph type="sldNum" idx="12"/>
          </p:nvPr>
        </p:nvSpPr>
        <p:spPr>
          <a:xfrm>
            <a:off x="6457950" y="4836319"/>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dk1"/>
                </a:solidFill>
              </a:rPr>
              <a:t>5</a:t>
            </a:fld>
            <a:endParaRPr>
              <a:solidFill>
                <a:schemeClr val="dk1"/>
              </a:solidFill>
            </a:endParaRPr>
          </a:p>
        </p:txBody>
      </p:sp>
    </p:spTree>
    <p:extLst>
      <p:ext uri="{BB962C8B-B14F-4D97-AF65-F5344CB8AC3E}">
        <p14:creationId xmlns:p14="http://schemas.microsoft.com/office/powerpoint/2010/main" val="14049269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6"/>
          <p:cNvSpPr txBox="1"/>
          <p:nvPr/>
        </p:nvSpPr>
        <p:spPr>
          <a:xfrm>
            <a:off x="863158" y="261446"/>
            <a:ext cx="5815938" cy="577186"/>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3300"/>
              <a:buFont typeface="Times New Roman"/>
              <a:buNone/>
            </a:pPr>
            <a:r>
              <a:rPr lang="en" sz="3000" b="1" dirty="0">
                <a:solidFill>
                  <a:schemeClr val="dk1"/>
                </a:solidFill>
                <a:latin typeface="Times New Roman"/>
                <a:ea typeface="Times New Roman"/>
                <a:cs typeface="Times New Roman"/>
                <a:sym typeface="Times New Roman"/>
              </a:rPr>
              <a:t>Methodology (Segmentation)</a:t>
            </a:r>
            <a:endParaRPr sz="3000" dirty="0"/>
          </a:p>
        </p:txBody>
      </p:sp>
      <p:sp>
        <p:nvSpPr>
          <p:cNvPr id="140" name="Google Shape;140;p26"/>
          <p:cNvSpPr/>
          <p:nvPr/>
        </p:nvSpPr>
        <p:spPr>
          <a:xfrm>
            <a:off x="180473" y="773687"/>
            <a:ext cx="8783054" cy="129888"/>
          </a:xfrm>
          <a:prstGeom prst="rect">
            <a:avLst/>
          </a:prstGeom>
          <a:solidFill>
            <a:schemeClr val="accent1">
              <a:lumMod val="75000"/>
            </a:schemeClr>
          </a:solidFill>
          <a:ln w="9525"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41" name="Google Shape;141;p26"/>
          <p:cNvSpPr txBox="1">
            <a:spLocks noGrp="1"/>
          </p:cNvSpPr>
          <p:nvPr>
            <p:ph type="sldNum" idx="12"/>
          </p:nvPr>
        </p:nvSpPr>
        <p:spPr>
          <a:xfrm>
            <a:off x="6457950" y="4836319"/>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dk1"/>
                </a:solidFill>
              </a:rPr>
              <a:t>6</a:t>
            </a:fld>
            <a:endParaRPr>
              <a:solidFill>
                <a:schemeClr val="dk1"/>
              </a:solidFill>
            </a:endParaRPr>
          </a:p>
        </p:txBody>
      </p:sp>
      <p:sp>
        <p:nvSpPr>
          <p:cNvPr id="8" name="TextBox 7">
            <a:extLst>
              <a:ext uri="{FF2B5EF4-FFF2-40B4-BE49-F238E27FC236}">
                <a16:creationId xmlns:a16="http://schemas.microsoft.com/office/drawing/2014/main" id="{639B150D-439F-4945-9520-A532BD438027}"/>
              </a:ext>
            </a:extLst>
          </p:cNvPr>
          <p:cNvSpPr txBox="1"/>
          <p:nvPr/>
        </p:nvSpPr>
        <p:spPr>
          <a:xfrm>
            <a:off x="295689" y="1003649"/>
            <a:ext cx="7991978" cy="877163"/>
          </a:xfrm>
          <a:prstGeom prst="rect">
            <a:avLst/>
          </a:prstGeom>
          <a:noFill/>
        </p:spPr>
        <p:txBody>
          <a:bodyPr wrap="square">
            <a:spAutoFit/>
          </a:bodyPr>
          <a:lstStyle/>
          <a:p>
            <a:r>
              <a:rPr lang="en-US" sz="1700" dirty="0">
                <a:latin typeface="Times New Roman" panose="02020603050405020304" pitchFamily="18" charset="0"/>
                <a:cs typeface="Times New Roman" panose="02020603050405020304" pitchFamily="18" charset="0"/>
              </a:rPr>
              <a:t>Tree cross-section image segmentation means isolating the circular or oval-shaped region that represents the cross-section of a tree trunk from an image. </a:t>
            </a:r>
          </a:p>
          <a:p>
            <a:endParaRPr lang="en-US" sz="17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E43B708-0244-4AEE-8A69-9601A90E548E}"/>
              </a:ext>
            </a:extLst>
          </p:cNvPr>
          <p:cNvSpPr txBox="1"/>
          <p:nvPr/>
        </p:nvSpPr>
        <p:spPr>
          <a:xfrm>
            <a:off x="443948" y="1980886"/>
            <a:ext cx="4419600" cy="2185214"/>
          </a:xfrm>
          <a:prstGeom prst="rect">
            <a:avLst/>
          </a:prstGeom>
          <a:noFill/>
        </p:spPr>
        <p:txBody>
          <a:bodyPr wrap="square">
            <a:spAutoFit/>
          </a:bodyPr>
          <a:lstStyle/>
          <a:p>
            <a:pPr marL="285750" indent="-285750">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Convert RGB image to grayscale. </a:t>
            </a:r>
          </a:p>
          <a:p>
            <a:pPr marL="285750" indent="-285750">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Apply Otsu's method to threshold the image.</a:t>
            </a:r>
          </a:p>
          <a:p>
            <a:pPr marL="285750" indent="-285750">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Fill holes in the binary image. </a:t>
            </a:r>
          </a:p>
          <a:p>
            <a:pPr marL="285750" indent="-285750">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Label and identify the largest region (tree cross-section). </a:t>
            </a:r>
          </a:p>
          <a:p>
            <a:pPr marL="285750" indent="-285750">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Create a mask for the tree region. </a:t>
            </a:r>
          </a:p>
          <a:p>
            <a:pPr marL="285750" indent="-285750">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Isolate the tree and background to white. </a:t>
            </a:r>
          </a:p>
          <a:p>
            <a:pPr marL="285750" indent="-285750">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Convert the result back to a BGR image. </a:t>
            </a:r>
          </a:p>
        </p:txBody>
      </p:sp>
      <p:grpSp>
        <p:nvGrpSpPr>
          <p:cNvPr id="7" name="Group 6">
            <a:extLst>
              <a:ext uri="{FF2B5EF4-FFF2-40B4-BE49-F238E27FC236}">
                <a16:creationId xmlns:a16="http://schemas.microsoft.com/office/drawing/2014/main" id="{D3425E0E-AF3E-4B0B-BA00-FF32C609BFE8}"/>
              </a:ext>
            </a:extLst>
          </p:cNvPr>
          <p:cNvGrpSpPr/>
          <p:nvPr/>
        </p:nvGrpSpPr>
        <p:grpSpPr>
          <a:xfrm>
            <a:off x="5670931" y="1851644"/>
            <a:ext cx="1762305" cy="1542182"/>
            <a:chOff x="5807426" y="1969701"/>
            <a:chExt cx="2009787" cy="1655753"/>
          </a:xfrm>
        </p:grpSpPr>
        <p:pic>
          <p:nvPicPr>
            <p:cNvPr id="5" name="Picture 4">
              <a:extLst>
                <a:ext uri="{FF2B5EF4-FFF2-40B4-BE49-F238E27FC236}">
                  <a16:creationId xmlns:a16="http://schemas.microsoft.com/office/drawing/2014/main" id="{3D2BF257-2DB4-4DB0-9763-AA379F44EE7F}"/>
                </a:ext>
              </a:extLst>
            </p:cNvPr>
            <p:cNvPicPr>
              <a:picLocks noChangeAspect="1"/>
            </p:cNvPicPr>
            <p:nvPr/>
          </p:nvPicPr>
          <p:blipFill>
            <a:blip r:embed="rId3"/>
            <a:stretch>
              <a:fillRect/>
            </a:stretch>
          </p:blipFill>
          <p:spPr>
            <a:xfrm>
              <a:off x="5807426" y="1969701"/>
              <a:ext cx="1743340" cy="1307505"/>
            </a:xfrm>
            <a:prstGeom prst="rect">
              <a:avLst/>
            </a:prstGeom>
          </p:spPr>
        </p:pic>
        <p:sp>
          <p:nvSpPr>
            <p:cNvPr id="13" name="Google Shape;139;p26">
              <a:extLst>
                <a:ext uri="{FF2B5EF4-FFF2-40B4-BE49-F238E27FC236}">
                  <a16:creationId xmlns:a16="http://schemas.microsoft.com/office/drawing/2014/main" id="{6DBCD214-61CB-4FDF-9E70-377D4663AE08}"/>
                </a:ext>
              </a:extLst>
            </p:cNvPr>
            <p:cNvSpPr txBox="1"/>
            <p:nvPr/>
          </p:nvSpPr>
          <p:spPr>
            <a:xfrm>
              <a:off x="5813441" y="3375690"/>
              <a:ext cx="2003772" cy="249764"/>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3300"/>
                <a:buFont typeface="Times New Roman"/>
                <a:buNone/>
              </a:pPr>
              <a:r>
                <a:rPr lang="en" sz="1200" dirty="0">
                  <a:solidFill>
                    <a:schemeClr val="dk1"/>
                  </a:solidFill>
                  <a:latin typeface="Times New Roman"/>
                  <a:ea typeface="Times New Roman"/>
                  <a:cs typeface="Times New Roman"/>
                  <a:sym typeface="Times New Roman"/>
                </a:rPr>
                <a:t>Fig-3: Original Image</a:t>
              </a:r>
              <a:endParaRPr sz="1200" dirty="0"/>
            </a:p>
          </p:txBody>
        </p:sp>
      </p:grpSp>
      <p:grpSp>
        <p:nvGrpSpPr>
          <p:cNvPr id="12" name="Group 11">
            <a:extLst>
              <a:ext uri="{FF2B5EF4-FFF2-40B4-BE49-F238E27FC236}">
                <a16:creationId xmlns:a16="http://schemas.microsoft.com/office/drawing/2014/main" id="{C32B29B4-0B6C-4145-862B-ED3AEA4E4B32}"/>
              </a:ext>
            </a:extLst>
          </p:cNvPr>
          <p:cNvGrpSpPr/>
          <p:nvPr/>
        </p:nvGrpSpPr>
        <p:grpSpPr>
          <a:xfrm>
            <a:off x="5670932" y="3489614"/>
            <a:ext cx="1949068" cy="1432793"/>
            <a:chOff x="5353878" y="3433099"/>
            <a:chExt cx="1762305" cy="1295500"/>
          </a:xfrm>
        </p:grpSpPr>
        <p:pic>
          <p:nvPicPr>
            <p:cNvPr id="11" name="Picture 10">
              <a:extLst>
                <a:ext uri="{FF2B5EF4-FFF2-40B4-BE49-F238E27FC236}">
                  <a16:creationId xmlns:a16="http://schemas.microsoft.com/office/drawing/2014/main" id="{23A18283-7560-4428-9D3A-A2D37FCC2E3A}"/>
                </a:ext>
              </a:extLst>
            </p:cNvPr>
            <p:cNvPicPr>
              <a:picLocks noChangeAspect="1"/>
            </p:cNvPicPr>
            <p:nvPr/>
          </p:nvPicPr>
          <p:blipFill>
            <a:blip r:embed="rId4"/>
            <a:stretch>
              <a:fillRect/>
            </a:stretch>
          </p:blipFill>
          <p:spPr>
            <a:xfrm>
              <a:off x="5487568" y="3433099"/>
              <a:ext cx="1458210" cy="1087720"/>
            </a:xfrm>
            <a:prstGeom prst="rect">
              <a:avLst/>
            </a:prstGeom>
          </p:spPr>
        </p:pic>
        <p:sp>
          <p:nvSpPr>
            <p:cNvPr id="17" name="Google Shape;139;p26">
              <a:extLst>
                <a:ext uri="{FF2B5EF4-FFF2-40B4-BE49-F238E27FC236}">
                  <a16:creationId xmlns:a16="http://schemas.microsoft.com/office/drawing/2014/main" id="{E09F208C-953C-48C3-9B12-1799F241330E}"/>
                </a:ext>
              </a:extLst>
            </p:cNvPr>
            <p:cNvSpPr txBox="1"/>
            <p:nvPr/>
          </p:nvSpPr>
          <p:spPr>
            <a:xfrm>
              <a:off x="5353878" y="4520819"/>
              <a:ext cx="1762305" cy="207780"/>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3300"/>
                <a:buFont typeface="Times New Roman"/>
                <a:buNone/>
              </a:pPr>
              <a:r>
                <a:rPr lang="en" sz="1200" dirty="0">
                  <a:solidFill>
                    <a:schemeClr val="dk1"/>
                  </a:solidFill>
                  <a:latin typeface="Times New Roman"/>
                  <a:ea typeface="Times New Roman"/>
                  <a:cs typeface="Times New Roman"/>
                  <a:sym typeface="Times New Roman"/>
                </a:rPr>
                <a:t>Fig-4: Segmented Image</a:t>
              </a:r>
              <a:endParaRPr sz="1200" dirty="0"/>
            </a:p>
          </p:txBody>
        </p:sp>
      </p:grpSp>
    </p:spTree>
    <p:extLst>
      <p:ext uri="{BB962C8B-B14F-4D97-AF65-F5344CB8AC3E}">
        <p14:creationId xmlns:p14="http://schemas.microsoft.com/office/powerpoint/2010/main" val="41223308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6"/>
          <p:cNvSpPr txBox="1"/>
          <p:nvPr/>
        </p:nvSpPr>
        <p:spPr>
          <a:xfrm>
            <a:off x="863157" y="261446"/>
            <a:ext cx="8100369" cy="577186"/>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3300"/>
              <a:buFont typeface="Times New Roman"/>
              <a:buNone/>
            </a:pPr>
            <a:r>
              <a:rPr lang="en" sz="3000" b="1" dirty="0">
                <a:solidFill>
                  <a:schemeClr val="dk1"/>
                </a:solidFill>
                <a:latin typeface="Times New Roman"/>
                <a:ea typeface="Times New Roman"/>
                <a:cs typeface="Times New Roman"/>
                <a:sym typeface="Times New Roman"/>
              </a:rPr>
              <a:t>Methodology (</a:t>
            </a:r>
            <a:r>
              <a:rPr lang="en" sz="2500" b="1" dirty="0">
                <a:solidFill>
                  <a:schemeClr val="dk1"/>
                </a:solidFill>
                <a:latin typeface="Times New Roman"/>
                <a:ea typeface="Times New Roman"/>
                <a:cs typeface="Times New Roman"/>
                <a:sym typeface="Times New Roman"/>
              </a:rPr>
              <a:t>Local Histogram Equalization</a:t>
            </a:r>
            <a:r>
              <a:rPr lang="en" sz="3000" b="1" dirty="0">
                <a:solidFill>
                  <a:schemeClr val="dk1"/>
                </a:solidFill>
                <a:latin typeface="Times New Roman"/>
                <a:ea typeface="Times New Roman"/>
                <a:cs typeface="Times New Roman"/>
                <a:sym typeface="Times New Roman"/>
              </a:rPr>
              <a:t>)</a:t>
            </a:r>
            <a:endParaRPr sz="3000" dirty="0"/>
          </a:p>
        </p:txBody>
      </p:sp>
      <p:sp>
        <p:nvSpPr>
          <p:cNvPr id="140" name="Google Shape;140;p26"/>
          <p:cNvSpPr/>
          <p:nvPr/>
        </p:nvSpPr>
        <p:spPr>
          <a:xfrm>
            <a:off x="180473" y="773687"/>
            <a:ext cx="8783054" cy="129888"/>
          </a:xfrm>
          <a:prstGeom prst="rect">
            <a:avLst/>
          </a:prstGeom>
          <a:solidFill>
            <a:schemeClr val="accent1">
              <a:lumMod val="75000"/>
            </a:schemeClr>
          </a:solidFill>
          <a:ln w="9525"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41" name="Google Shape;141;p26"/>
          <p:cNvSpPr txBox="1">
            <a:spLocks noGrp="1"/>
          </p:cNvSpPr>
          <p:nvPr>
            <p:ph type="sldNum" idx="12"/>
          </p:nvPr>
        </p:nvSpPr>
        <p:spPr>
          <a:xfrm>
            <a:off x="6457950" y="4836319"/>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dk1"/>
                </a:solidFill>
              </a:rPr>
              <a:t>7</a:t>
            </a:fld>
            <a:endParaRPr>
              <a:solidFill>
                <a:schemeClr val="dk1"/>
              </a:solidFill>
            </a:endParaRPr>
          </a:p>
        </p:txBody>
      </p:sp>
      <p:sp>
        <p:nvSpPr>
          <p:cNvPr id="8" name="TextBox 7">
            <a:extLst>
              <a:ext uri="{FF2B5EF4-FFF2-40B4-BE49-F238E27FC236}">
                <a16:creationId xmlns:a16="http://schemas.microsoft.com/office/drawing/2014/main" id="{639B150D-439F-4945-9520-A532BD438027}"/>
              </a:ext>
            </a:extLst>
          </p:cNvPr>
          <p:cNvSpPr txBox="1"/>
          <p:nvPr/>
        </p:nvSpPr>
        <p:spPr>
          <a:xfrm>
            <a:off x="295689" y="963893"/>
            <a:ext cx="7991978" cy="646331"/>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Local histogram equalization is a technique used to enhance the contrast of an image, particularly in regions where the contrast is poor</a:t>
            </a:r>
          </a:p>
        </p:txBody>
      </p:sp>
      <p:sp>
        <p:nvSpPr>
          <p:cNvPr id="10" name="TextBox 9">
            <a:extLst>
              <a:ext uri="{FF2B5EF4-FFF2-40B4-BE49-F238E27FC236}">
                <a16:creationId xmlns:a16="http://schemas.microsoft.com/office/drawing/2014/main" id="{AE43B708-0244-4AEE-8A69-9601A90E548E}"/>
              </a:ext>
            </a:extLst>
          </p:cNvPr>
          <p:cNvSpPr txBox="1"/>
          <p:nvPr/>
        </p:nvSpPr>
        <p:spPr>
          <a:xfrm>
            <a:off x="557319" y="1650149"/>
            <a:ext cx="6248400" cy="1400383"/>
          </a:xfrm>
          <a:prstGeom prst="rect">
            <a:avLst/>
          </a:prstGeom>
          <a:noFill/>
        </p:spPr>
        <p:txBody>
          <a:bodyPr wrap="square">
            <a:spAutoFit/>
          </a:bodyPr>
          <a:lstStyle/>
          <a:p>
            <a:pPr marL="285750" indent="-285750">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Convert image to LAB color space </a:t>
            </a:r>
          </a:p>
          <a:p>
            <a:pPr marL="285750" indent="-285750">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 Split the LAB image into L, a, and b channels.</a:t>
            </a:r>
          </a:p>
          <a:p>
            <a:pPr marL="285750" indent="-285750">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 Apply CLAHE to L-channel </a:t>
            </a:r>
          </a:p>
          <a:p>
            <a:pPr marL="285750" indent="-285750">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 Merge enhanced L-channel with original a and b channels.</a:t>
            </a:r>
          </a:p>
          <a:p>
            <a:pPr marL="285750" indent="-285750">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Convert back to BGR color space</a:t>
            </a:r>
          </a:p>
        </p:txBody>
      </p:sp>
      <p:grpSp>
        <p:nvGrpSpPr>
          <p:cNvPr id="9" name="Group 8">
            <a:extLst>
              <a:ext uri="{FF2B5EF4-FFF2-40B4-BE49-F238E27FC236}">
                <a16:creationId xmlns:a16="http://schemas.microsoft.com/office/drawing/2014/main" id="{B61719D4-C514-4253-B08F-E8E4629DFE87}"/>
              </a:ext>
            </a:extLst>
          </p:cNvPr>
          <p:cNvGrpSpPr/>
          <p:nvPr/>
        </p:nvGrpSpPr>
        <p:grpSpPr>
          <a:xfrm>
            <a:off x="4722346" y="3068145"/>
            <a:ext cx="2707518" cy="1941154"/>
            <a:chOff x="5557786" y="2571750"/>
            <a:chExt cx="2707518" cy="1941154"/>
          </a:xfrm>
        </p:grpSpPr>
        <p:sp>
          <p:nvSpPr>
            <p:cNvPr id="14" name="Google Shape;139;p26">
              <a:extLst>
                <a:ext uri="{FF2B5EF4-FFF2-40B4-BE49-F238E27FC236}">
                  <a16:creationId xmlns:a16="http://schemas.microsoft.com/office/drawing/2014/main" id="{FA1D1064-E9EF-462C-8428-2402DFE84A98}"/>
                </a:ext>
              </a:extLst>
            </p:cNvPr>
            <p:cNvSpPr txBox="1"/>
            <p:nvPr/>
          </p:nvSpPr>
          <p:spPr>
            <a:xfrm>
              <a:off x="5557786" y="4239060"/>
              <a:ext cx="2707518" cy="273844"/>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3300"/>
                <a:buFont typeface="Times New Roman"/>
                <a:buNone/>
              </a:pPr>
              <a:r>
                <a:rPr lang="en" sz="1200" dirty="0">
                  <a:solidFill>
                    <a:schemeClr val="dk1"/>
                  </a:solidFill>
                  <a:latin typeface="Times New Roman"/>
                  <a:ea typeface="Times New Roman"/>
                  <a:cs typeface="Times New Roman"/>
                  <a:sym typeface="Times New Roman"/>
                </a:rPr>
                <a:t>Fig-6: Local Histogram Equalization</a:t>
              </a:r>
              <a:endParaRPr sz="1200" dirty="0"/>
            </a:p>
          </p:txBody>
        </p:sp>
        <p:pic>
          <p:nvPicPr>
            <p:cNvPr id="3" name="Picture 2">
              <a:extLst>
                <a:ext uri="{FF2B5EF4-FFF2-40B4-BE49-F238E27FC236}">
                  <a16:creationId xmlns:a16="http://schemas.microsoft.com/office/drawing/2014/main" id="{87158E17-3707-4394-AB93-80957083AB6B}"/>
                </a:ext>
              </a:extLst>
            </p:cNvPr>
            <p:cNvPicPr>
              <a:picLocks noChangeAspect="1"/>
            </p:cNvPicPr>
            <p:nvPr/>
          </p:nvPicPr>
          <p:blipFill>
            <a:blip r:embed="rId3"/>
            <a:stretch>
              <a:fillRect/>
            </a:stretch>
          </p:blipFill>
          <p:spPr>
            <a:xfrm>
              <a:off x="5839984" y="2571750"/>
              <a:ext cx="1912688" cy="1667310"/>
            </a:xfrm>
            <a:prstGeom prst="rect">
              <a:avLst/>
            </a:prstGeom>
          </p:spPr>
        </p:pic>
      </p:grpSp>
      <p:grpSp>
        <p:nvGrpSpPr>
          <p:cNvPr id="18" name="Group 17">
            <a:extLst>
              <a:ext uri="{FF2B5EF4-FFF2-40B4-BE49-F238E27FC236}">
                <a16:creationId xmlns:a16="http://schemas.microsoft.com/office/drawing/2014/main" id="{F40F3151-52A0-4EBD-B669-C9E708081CCE}"/>
              </a:ext>
            </a:extLst>
          </p:cNvPr>
          <p:cNvGrpSpPr/>
          <p:nvPr/>
        </p:nvGrpSpPr>
        <p:grpSpPr>
          <a:xfrm>
            <a:off x="1246592" y="3031288"/>
            <a:ext cx="3325408" cy="1987688"/>
            <a:chOff x="1516628" y="2325844"/>
            <a:chExt cx="4382987" cy="2619830"/>
          </a:xfrm>
        </p:grpSpPr>
        <p:pic>
          <p:nvPicPr>
            <p:cNvPr id="19" name="Picture 18">
              <a:extLst>
                <a:ext uri="{FF2B5EF4-FFF2-40B4-BE49-F238E27FC236}">
                  <a16:creationId xmlns:a16="http://schemas.microsoft.com/office/drawing/2014/main" id="{B292F735-2CC2-4759-B9B9-5C37A1E124DA}"/>
                </a:ext>
              </a:extLst>
            </p:cNvPr>
            <p:cNvPicPr>
              <a:picLocks noChangeAspect="1"/>
            </p:cNvPicPr>
            <p:nvPr/>
          </p:nvPicPr>
          <p:blipFill>
            <a:blip r:embed="rId4"/>
            <a:stretch>
              <a:fillRect/>
            </a:stretch>
          </p:blipFill>
          <p:spPr>
            <a:xfrm>
              <a:off x="2132865" y="2325844"/>
              <a:ext cx="2520980" cy="2208193"/>
            </a:xfrm>
            <a:prstGeom prst="rect">
              <a:avLst/>
            </a:prstGeom>
          </p:spPr>
        </p:pic>
        <p:sp>
          <p:nvSpPr>
            <p:cNvPr id="20" name="Google Shape;139;p26">
              <a:extLst>
                <a:ext uri="{FF2B5EF4-FFF2-40B4-BE49-F238E27FC236}">
                  <a16:creationId xmlns:a16="http://schemas.microsoft.com/office/drawing/2014/main" id="{602E89D2-8FDD-4B40-A1A6-B8B3C3384591}"/>
                </a:ext>
              </a:extLst>
            </p:cNvPr>
            <p:cNvSpPr txBox="1"/>
            <p:nvPr/>
          </p:nvSpPr>
          <p:spPr>
            <a:xfrm>
              <a:off x="1516628" y="4584740"/>
              <a:ext cx="4382987" cy="360934"/>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3300"/>
                <a:buFont typeface="Times New Roman"/>
                <a:buNone/>
              </a:pPr>
              <a:r>
                <a:rPr lang="en" sz="1200" dirty="0">
                  <a:solidFill>
                    <a:schemeClr val="dk1"/>
                  </a:solidFill>
                  <a:latin typeface="Times New Roman"/>
                  <a:ea typeface="Times New Roman"/>
                  <a:cs typeface="Times New Roman"/>
                  <a:sym typeface="Times New Roman"/>
                </a:rPr>
                <a:t>Fig-5: Input Tree Cross Section Image</a:t>
              </a:r>
              <a:endParaRPr sz="1200" dirty="0"/>
            </a:p>
          </p:txBody>
        </p:sp>
      </p:grpSp>
    </p:spTree>
    <p:extLst>
      <p:ext uri="{BB962C8B-B14F-4D97-AF65-F5344CB8AC3E}">
        <p14:creationId xmlns:p14="http://schemas.microsoft.com/office/powerpoint/2010/main" val="1290456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6"/>
          <p:cNvSpPr txBox="1"/>
          <p:nvPr/>
        </p:nvSpPr>
        <p:spPr>
          <a:xfrm>
            <a:off x="863157" y="261446"/>
            <a:ext cx="8100369" cy="577186"/>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3300"/>
              <a:buFont typeface="Times New Roman"/>
              <a:buNone/>
            </a:pPr>
            <a:r>
              <a:rPr lang="en" sz="3000" b="1" dirty="0">
                <a:solidFill>
                  <a:schemeClr val="dk1"/>
                </a:solidFill>
                <a:latin typeface="Times New Roman"/>
                <a:ea typeface="Times New Roman"/>
                <a:cs typeface="Times New Roman"/>
                <a:sym typeface="Times New Roman"/>
              </a:rPr>
              <a:t>Methodology (</a:t>
            </a:r>
            <a:r>
              <a:rPr lang="en" sz="2500" b="1" dirty="0">
                <a:solidFill>
                  <a:schemeClr val="dk1"/>
                </a:solidFill>
                <a:latin typeface="Times New Roman"/>
                <a:ea typeface="Times New Roman"/>
                <a:cs typeface="Times New Roman"/>
                <a:sym typeface="Times New Roman"/>
              </a:rPr>
              <a:t>Gamma Correction</a:t>
            </a:r>
            <a:r>
              <a:rPr lang="en" sz="3000" b="1" dirty="0">
                <a:solidFill>
                  <a:schemeClr val="dk1"/>
                </a:solidFill>
                <a:latin typeface="Times New Roman"/>
                <a:ea typeface="Times New Roman"/>
                <a:cs typeface="Times New Roman"/>
                <a:sym typeface="Times New Roman"/>
              </a:rPr>
              <a:t>)</a:t>
            </a:r>
            <a:endParaRPr sz="3000" dirty="0"/>
          </a:p>
        </p:txBody>
      </p:sp>
      <p:sp>
        <p:nvSpPr>
          <p:cNvPr id="140" name="Google Shape;140;p26"/>
          <p:cNvSpPr/>
          <p:nvPr/>
        </p:nvSpPr>
        <p:spPr>
          <a:xfrm>
            <a:off x="180473" y="773687"/>
            <a:ext cx="8783054" cy="129888"/>
          </a:xfrm>
          <a:prstGeom prst="rect">
            <a:avLst/>
          </a:prstGeom>
          <a:solidFill>
            <a:schemeClr val="accent1">
              <a:lumMod val="75000"/>
            </a:schemeClr>
          </a:solidFill>
          <a:ln w="9525"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41" name="Google Shape;141;p26"/>
          <p:cNvSpPr txBox="1">
            <a:spLocks noGrp="1"/>
          </p:cNvSpPr>
          <p:nvPr>
            <p:ph type="sldNum" idx="12"/>
          </p:nvPr>
        </p:nvSpPr>
        <p:spPr>
          <a:xfrm>
            <a:off x="6457950" y="4836319"/>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dk1"/>
                </a:solidFill>
              </a:rPr>
              <a:t>8</a:t>
            </a:fld>
            <a:endParaRPr>
              <a:solidFill>
                <a:schemeClr val="dk1"/>
              </a:solidFill>
            </a:endParaRPr>
          </a:p>
        </p:txBody>
      </p:sp>
      <p:sp>
        <p:nvSpPr>
          <p:cNvPr id="8" name="TextBox 7">
            <a:extLst>
              <a:ext uri="{FF2B5EF4-FFF2-40B4-BE49-F238E27FC236}">
                <a16:creationId xmlns:a16="http://schemas.microsoft.com/office/drawing/2014/main" id="{639B150D-439F-4945-9520-A532BD438027}"/>
              </a:ext>
            </a:extLst>
          </p:cNvPr>
          <p:cNvSpPr txBox="1"/>
          <p:nvPr/>
        </p:nvSpPr>
        <p:spPr>
          <a:xfrm>
            <a:off x="295689" y="963893"/>
            <a:ext cx="7991978" cy="646331"/>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Gamma correction is a nonlinear operation used to adjust the brightness or contrast of an image. Here are the steps involved in gamma correction:</a:t>
            </a:r>
          </a:p>
        </p:txBody>
      </p:sp>
      <p:sp>
        <p:nvSpPr>
          <p:cNvPr id="10" name="TextBox 9">
            <a:extLst>
              <a:ext uri="{FF2B5EF4-FFF2-40B4-BE49-F238E27FC236}">
                <a16:creationId xmlns:a16="http://schemas.microsoft.com/office/drawing/2014/main" id="{AE43B708-0244-4AEE-8A69-9601A90E548E}"/>
              </a:ext>
            </a:extLst>
          </p:cNvPr>
          <p:cNvSpPr txBox="1"/>
          <p:nvPr/>
        </p:nvSpPr>
        <p:spPr>
          <a:xfrm>
            <a:off x="729598" y="2038950"/>
            <a:ext cx="4850552" cy="2185214"/>
          </a:xfrm>
          <a:prstGeom prst="rect">
            <a:avLst/>
          </a:prstGeom>
          <a:noFill/>
        </p:spPr>
        <p:txBody>
          <a:bodyPr wrap="square">
            <a:spAutoFit/>
          </a:bodyPr>
          <a:lstStyle/>
          <a:p>
            <a:pPr marL="285750" indent="-285750">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Set Gamma value (1.5)</a:t>
            </a:r>
          </a:p>
          <a:p>
            <a:pPr marL="285750" indent="-285750">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Calculate inverse of Gamma</a:t>
            </a:r>
          </a:p>
          <a:p>
            <a:pPr marL="285750" indent="-285750">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Create a lookup table to adjust pixel intensities</a:t>
            </a:r>
          </a:p>
          <a:p>
            <a:pPr marL="285750" indent="-285750">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Generate an array  for values from 0 to 255.</a:t>
            </a:r>
          </a:p>
          <a:p>
            <a:pPr marL="285750" indent="-285750">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Apply gamma correction formula for each value in the array.</a:t>
            </a:r>
          </a:p>
          <a:p>
            <a:pPr marL="285750" indent="-285750">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Apply the lookup table to perform gamma correction on every pixel.</a:t>
            </a:r>
          </a:p>
        </p:txBody>
      </p:sp>
      <p:grpSp>
        <p:nvGrpSpPr>
          <p:cNvPr id="21" name="Group 20">
            <a:extLst>
              <a:ext uri="{FF2B5EF4-FFF2-40B4-BE49-F238E27FC236}">
                <a16:creationId xmlns:a16="http://schemas.microsoft.com/office/drawing/2014/main" id="{6EE69A54-EA24-4E51-8E39-08FE322412C2}"/>
              </a:ext>
            </a:extLst>
          </p:cNvPr>
          <p:cNvGrpSpPr/>
          <p:nvPr/>
        </p:nvGrpSpPr>
        <p:grpSpPr>
          <a:xfrm>
            <a:off x="5792184" y="2067089"/>
            <a:ext cx="3038820" cy="2302724"/>
            <a:chOff x="4913341" y="2963372"/>
            <a:chExt cx="2707518" cy="2051674"/>
          </a:xfrm>
        </p:grpSpPr>
        <p:sp>
          <p:nvSpPr>
            <p:cNvPr id="14" name="Google Shape;139;p26">
              <a:extLst>
                <a:ext uri="{FF2B5EF4-FFF2-40B4-BE49-F238E27FC236}">
                  <a16:creationId xmlns:a16="http://schemas.microsoft.com/office/drawing/2014/main" id="{FA1D1064-E9EF-462C-8428-2402DFE84A98}"/>
                </a:ext>
              </a:extLst>
            </p:cNvPr>
            <p:cNvSpPr txBox="1"/>
            <p:nvPr/>
          </p:nvSpPr>
          <p:spPr>
            <a:xfrm>
              <a:off x="4913341" y="4741202"/>
              <a:ext cx="2707518" cy="273844"/>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3300"/>
                <a:buFont typeface="Times New Roman"/>
                <a:buNone/>
              </a:pPr>
              <a:r>
                <a:rPr lang="en" sz="1200" dirty="0">
                  <a:solidFill>
                    <a:schemeClr val="dk1"/>
                  </a:solidFill>
                  <a:latin typeface="Times New Roman"/>
                  <a:ea typeface="Times New Roman"/>
                  <a:cs typeface="Times New Roman"/>
                  <a:sym typeface="Times New Roman"/>
                </a:rPr>
                <a:t>Fig-7: Gamma Corrected Image</a:t>
              </a:r>
              <a:endParaRPr sz="1200" dirty="0"/>
            </a:p>
          </p:txBody>
        </p:sp>
        <p:pic>
          <p:nvPicPr>
            <p:cNvPr id="16" name="Picture 15">
              <a:extLst>
                <a:ext uri="{FF2B5EF4-FFF2-40B4-BE49-F238E27FC236}">
                  <a16:creationId xmlns:a16="http://schemas.microsoft.com/office/drawing/2014/main" id="{B72CEED9-568C-4CAC-90BB-FDA751BEE79A}"/>
                </a:ext>
              </a:extLst>
            </p:cNvPr>
            <p:cNvPicPr>
              <a:picLocks noChangeAspect="1"/>
            </p:cNvPicPr>
            <p:nvPr/>
          </p:nvPicPr>
          <p:blipFill>
            <a:blip r:embed="rId3"/>
            <a:stretch>
              <a:fillRect/>
            </a:stretch>
          </p:blipFill>
          <p:spPr>
            <a:xfrm>
              <a:off x="5026997" y="2963372"/>
              <a:ext cx="1912688" cy="1671219"/>
            </a:xfrm>
            <a:prstGeom prst="rect">
              <a:avLst/>
            </a:prstGeom>
          </p:spPr>
        </p:pic>
      </p:grpSp>
    </p:spTree>
    <p:extLst>
      <p:ext uri="{BB962C8B-B14F-4D97-AF65-F5344CB8AC3E}">
        <p14:creationId xmlns:p14="http://schemas.microsoft.com/office/powerpoint/2010/main" val="2742037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6"/>
          <p:cNvSpPr txBox="1"/>
          <p:nvPr/>
        </p:nvSpPr>
        <p:spPr>
          <a:xfrm>
            <a:off x="863157" y="261446"/>
            <a:ext cx="8100369" cy="577186"/>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3300"/>
              <a:buFont typeface="Times New Roman"/>
              <a:buNone/>
            </a:pPr>
            <a:r>
              <a:rPr lang="en" sz="3000" b="1" dirty="0">
                <a:solidFill>
                  <a:schemeClr val="dk1"/>
                </a:solidFill>
                <a:latin typeface="Times New Roman"/>
                <a:ea typeface="Times New Roman"/>
                <a:cs typeface="Times New Roman"/>
                <a:sym typeface="Times New Roman"/>
              </a:rPr>
              <a:t>Methodology (</a:t>
            </a:r>
            <a:r>
              <a:rPr lang="en" sz="2500" b="1" dirty="0">
                <a:solidFill>
                  <a:schemeClr val="dk1"/>
                </a:solidFill>
                <a:latin typeface="Times New Roman"/>
                <a:ea typeface="Times New Roman"/>
                <a:cs typeface="Times New Roman"/>
                <a:sym typeface="Times New Roman"/>
              </a:rPr>
              <a:t>Thresholding</a:t>
            </a:r>
            <a:r>
              <a:rPr lang="en" sz="3000" b="1" dirty="0">
                <a:solidFill>
                  <a:schemeClr val="dk1"/>
                </a:solidFill>
                <a:latin typeface="Times New Roman"/>
                <a:ea typeface="Times New Roman"/>
                <a:cs typeface="Times New Roman"/>
                <a:sym typeface="Times New Roman"/>
              </a:rPr>
              <a:t>)</a:t>
            </a:r>
            <a:endParaRPr sz="3000" dirty="0"/>
          </a:p>
        </p:txBody>
      </p:sp>
      <p:sp>
        <p:nvSpPr>
          <p:cNvPr id="140" name="Google Shape;140;p26"/>
          <p:cNvSpPr/>
          <p:nvPr/>
        </p:nvSpPr>
        <p:spPr>
          <a:xfrm>
            <a:off x="180473" y="773687"/>
            <a:ext cx="8783054" cy="129888"/>
          </a:xfrm>
          <a:prstGeom prst="rect">
            <a:avLst/>
          </a:prstGeom>
          <a:solidFill>
            <a:schemeClr val="accent1">
              <a:lumMod val="75000"/>
            </a:schemeClr>
          </a:solidFill>
          <a:ln w="9525"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41" name="Google Shape;141;p26"/>
          <p:cNvSpPr txBox="1">
            <a:spLocks noGrp="1"/>
          </p:cNvSpPr>
          <p:nvPr>
            <p:ph type="sldNum" idx="12"/>
          </p:nvPr>
        </p:nvSpPr>
        <p:spPr>
          <a:xfrm>
            <a:off x="6457950" y="4836319"/>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dk1"/>
                </a:solidFill>
              </a:rPr>
              <a:t>9</a:t>
            </a:fld>
            <a:endParaRPr>
              <a:solidFill>
                <a:schemeClr val="dk1"/>
              </a:solidFill>
            </a:endParaRPr>
          </a:p>
        </p:txBody>
      </p:sp>
      <p:sp>
        <p:nvSpPr>
          <p:cNvPr id="8" name="TextBox 7">
            <a:extLst>
              <a:ext uri="{FF2B5EF4-FFF2-40B4-BE49-F238E27FC236}">
                <a16:creationId xmlns:a16="http://schemas.microsoft.com/office/drawing/2014/main" id="{639B150D-439F-4945-9520-A532BD438027}"/>
              </a:ext>
            </a:extLst>
          </p:cNvPr>
          <p:cNvSpPr txBox="1"/>
          <p:nvPr/>
        </p:nvSpPr>
        <p:spPr>
          <a:xfrm>
            <a:off x="295689" y="963893"/>
            <a:ext cx="7991978" cy="923330"/>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Adaptive thresholding is a method used in image processing to automatically binarize (convert to black and white) images based on local pixel intensity variations.</a:t>
            </a:r>
          </a:p>
        </p:txBody>
      </p:sp>
      <p:sp>
        <p:nvSpPr>
          <p:cNvPr id="10" name="TextBox 9">
            <a:extLst>
              <a:ext uri="{FF2B5EF4-FFF2-40B4-BE49-F238E27FC236}">
                <a16:creationId xmlns:a16="http://schemas.microsoft.com/office/drawing/2014/main" id="{AE43B708-0244-4AEE-8A69-9601A90E548E}"/>
              </a:ext>
            </a:extLst>
          </p:cNvPr>
          <p:cNvSpPr txBox="1"/>
          <p:nvPr/>
        </p:nvSpPr>
        <p:spPr>
          <a:xfrm>
            <a:off x="541888" y="1902061"/>
            <a:ext cx="4371453" cy="2708434"/>
          </a:xfrm>
          <a:prstGeom prst="rect">
            <a:avLst/>
          </a:prstGeom>
          <a:noFill/>
        </p:spPr>
        <p:txBody>
          <a:bodyPr wrap="square">
            <a:spAutoFit/>
          </a:bodyPr>
          <a:lstStyle/>
          <a:p>
            <a:endParaRPr lang="en-US" sz="17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Blur the image to reduce noise and smooth intensity transitions.</a:t>
            </a:r>
          </a:p>
          <a:p>
            <a:pPr marL="285750" indent="-285750">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Compute adaptive thresholds for small-pixel neighborhoods.</a:t>
            </a:r>
          </a:p>
          <a:p>
            <a:pPr marL="285750" indent="-285750">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Use the specified algorithm </a:t>
            </a:r>
          </a:p>
          <a:p>
            <a:pPr marL="285750" indent="-285750">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Specify whether to invert the binary image</a:t>
            </a:r>
          </a:p>
          <a:p>
            <a:pPr marL="285750" indent="-285750">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Adjust parameters such as block size and constant to optimize thresholding based on image characteristics.</a:t>
            </a:r>
          </a:p>
        </p:txBody>
      </p:sp>
      <p:grpSp>
        <p:nvGrpSpPr>
          <p:cNvPr id="4" name="Group 3">
            <a:extLst>
              <a:ext uri="{FF2B5EF4-FFF2-40B4-BE49-F238E27FC236}">
                <a16:creationId xmlns:a16="http://schemas.microsoft.com/office/drawing/2014/main" id="{2760C672-70B0-4F50-A4FA-952B2AAC312E}"/>
              </a:ext>
            </a:extLst>
          </p:cNvPr>
          <p:cNvGrpSpPr/>
          <p:nvPr/>
        </p:nvGrpSpPr>
        <p:grpSpPr>
          <a:xfrm>
            <a:off x="5454469" y="1947541"/>
            <a:ext cx="3060881" cy="2705376"/>
            <a:chOff x="5131491" y="1461772"/>
            <a:chExt cx="3060881" cy="2705376"/>
          </a:xfrm>
        </p:grpSpPr>
        <p:pic>
          <p:nvPicPr>
            <p:cNvPr id="3" name="Picture 2">
              <a:extLst>
                <a:ext uri="{FF2B5EF4-FFF2-40B4-BE49-F238E27FC236}">
                  <a16:creationId xmlns:a16="http://schemas.microsoft.com/office/drawing/2014/main" id="{E340B33B-9F5E-4ABC-94EB-EE365CAA370B}"/>
                </a:ext>
              </a:extLst>
            </p:cNvPr>
            <p:cNvPicPr>
              <a:picLocks noChangeAspect="1"/>
            </p:cNvPicPr>
            <p:nvPr/>
          </p:nvPicPr>
          <p:blipFill>
            <a:blip r:embed="rId3"/>
            <a:stretch>
              <a:fillRect/>
            </a:stretch>
          </p:blipFill>
          <p:spPr>
            <a:xfrm>
              <a:off x="5131491" y="1461772"/>
              <a:ext cx="2634283" cy="2312410"/>
            </a:xfrm>
            <a:prstGeom prst="rect">
              <a:avLst/>
            </a:prstGeom>
          </p:spPr>
        </p:pic>
        <p:sp>
          <p:nvSpPr>
            <p:cNvPr id="12" name="Google Shape;139;p26">
              <a:extLst>
                <a:ext uri="{FF2B5EF4-FFF2-40B4-BE49-F238E27FC236}">
                  <a16:creationId xmlns:a16="http://schemas.microsoft.com/office/drawing/2014/main" id="{612FD564-5A79-438B-80C3-F97CD3B6DFB3}"/>
                </a:ext>
              </a:extLst>
            </p:cNvPr>
            <p:cNvSpPr txBox="1"/>
            <p:nvPr/>
          </p:nvSpPr>
          <p:spPr>
            <a:xfrm>
              <a:off x="5153552" y="3859795"/>
              <a:ext cx="3038820" cy="307353"/>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3300"/>
                <a:buFont typeface="Times New Roman"/>
                <a:buNone/>
              </a:pPr>
              <a:r>
                <a:rPr lang="en" sz="1200" dirty="0">
                  <a:solidFill>
                    <a:schemeClr val="dk1"/>
                  </a:solidFill>
                  <a:latin typeface="Times New Roman"/>
                  <a:ea typeface="Times New Roman"/>
                  <a:cs typeface="Times New Roman"/>
                  <a:sym typeface="Times New Roman"/>
                </a:rPr>
                <a:t>Fig-8: Adaptive Thresholding Output</a:t>
              </a:r>
              <a:endParaRPr sz="1200" dirty="0"/>
            </a:p>
          </p:txBody>
        </p:sp>
      </p:grpSp>
    </p:spTree>
    <p:extLst>
      <p:ext uri="{BB962C8B-B14F-4D97-AF65-F5344CB8AC3E}">
        <p14:creationId xmlns:p14="http://schemas.microsoft.com/office/powerpoint/2010/main" val="363475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814</TotalTime>
  <Words>1367</Words>
  <Application>Microsoft Office PowerPoint</Application>
  <PresentationFormat>On-screen Show (16:9)</PresentationFormat>
  <Paragraphs>165</Paragraphs>
  <Slides>19</Slides>
  <Notes>19</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19</vt:i4>
      </vt:variant>
    </vt:vector>
  </HeadingPairs>
  <TitlesOfParts>
    <vt:vector size="27" baseType="lpstr">
      <vt:lpstr>Alatsi</vt:lpstr>
      <vt:lpstr>Arial</vt:lpstr>
      <vt:lpstr>Calibri</vt:lpstr>
      <vt:lpstr>Times New Roman</vt:lpstr>
      <vt:lpstr>Wingdings</vt:lpstr>
      <vt:lpstr>Simple Light</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4120 : Technical Writing &amp; Seminar</dc:title>
  <cp:lastModifiedBy>Atiqul Islam</cp:lastModifiedBy>
  <cp:revision>43</cp:revision>
  <dcterms:modified xsi:type="dcterms:W3CDTF">2024-09-02T05:34:40Z</dcterms:modified>
</cp:coreProperties>
</file>