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266" r:id="rId5"/>
    <p:sldId id="277" r:id="rId6"/>
    <p:sldId id="270" r:id="rId7"/>
    <p:sldId id="278" r:id="rId8"/>
    <p:sldId id="257" r:id="rId9"/>
    <p:sldId id="279" r:id="rId10"/>
    <p:sldId id="280" r:id="rId11"/>
    <p:sldId id="281" r:id="rId12"/>
    <p:sldId id="282" r:id="rId13"/>
    <p:sldId id="283" r:id="rId14"/>
    <p:sldId id="284" r:id="rId15"/>
    <p:sldId id="285"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384B53-BAC6-433D-161F-60999B78BB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CDFBB8B-6699-39EA-CCFA-C44A75BE26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547B3B-91B9-46F1-8385-175C598686DE}" type="datetimeFigureOut">
              <a:rPr lang="en-US" smtClean="0"/>
              <a:t>5/22/2023</a:t>
            </a:fld>
            <a:endParaRPr lang="en-US"/>
          </a:p>
        </p:txBody>
      </p:sp>
      <p:sp>
        <p:nvSpPr>
          <p:cNvPr id="4" name="Footer Placeholder 3">
            <a:extLst>
              <a:ext uri="{FF2B5EF4-FFF2-40B4-BE49-F238E27FC236}">
                <a16:creationId xmlns:a16="http://schemas.microsoft.com/office/drawing/2014/main" id="{F212DFF6-2A0A-6FF6-6379-2E78556D85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E6CD98-A453-55BD-BBCD-113483DEE1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8D126E-C48C-4323-BBCB-9590506A53A0}" type="slidenum">
              <a:rPr lang="en-US" smtClean="0"/>
              <a:t>‹#›</a:t>
            </a:fld>
            <a:endParaRPr lang="en-US"/>
          </a:p>
        </p:txBody>
      </p:sp>
    </p:spTree>
    <p:extLst>
      <p:ext uri="{BB962C8B-B14F-4D97-AF65-F5344CB8AC3E}">
        <p14:creationId xmlns:p14="http://schemas.microsoft.com/office/powerpoint/2010/main" val="100074551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4:51:28.82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2T04:51:29.03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C892D-B4F9-4496-BCF5-3AD8D29817C1}"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C2EF3-73EA-4BAC-8033-F1DC3E82D247}" type="slidenum">
              <a:rPr lang="en-US" smtClean="0"/>
              <a:t>‹#›</a:t>
            </a:fld>
            <a:endParaRPr lang="en-US"/>
          </a:p>
        </p:txBody>
      </p:sp>
    </p:spTree>
    <p:extLst>
      <p:ext uri="{BB962C8B-B14F-4D97-AF65-F5344CB8AC3E}">
        <p14:creationId xmlns:p14="http://schemas.microsoft.com/office/powerpoint/2010/main" val="148134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10B18-7C39-4577-AA40-BEF001198CC1}"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425100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DE7CD8-44CD-4589-86D8-B7B952AC1E7D}"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133300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422F3-4409-4800-A9EA-0C1C82A203E2}"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C0D132-4D04-413B-A8DB-A17B0B6B7C8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5051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1C21D6-D414-43CA-9750-FFD078E01A08}"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154340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13A145-E675-4AC2-B612-1712D1A85A3A}"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C0D132-4D04-413B-A8DB-A17B0B6B7C8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222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7C8E90-F420-4259-A386-9E9ACC86027B}"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2660201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6F76E-7BC8-46D7-9A97-296CA63CF14C}"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2749619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93BC1-A189-43FA-8DB8-4163D89890E5}"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213527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E6452-BAF5-41B2-96E0-28E98295539D}"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304550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071CB-E204-4AC2-B1C2-B936AE2F74DB}"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178546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AA89-C448-428F-ACBA-82B0DC9DBEBD}" type="datetime1">
              <a:rPr lang="en-US" smtClean="0"/>
              <a:t>5/22/2023</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C0D132-4D04-413B-A8DB-A17B0B6B7C82}" type="slidenum">
              <a:rPr lang="en-US" smtClean="0"/>
              <a:t>‹#›</a:t>
            </a:fld>
            <a:endParaRPr lang="en-US" dirty="0"/>
          </a:p>
        </p:txBody>
      </p:sp>
    </p:spTree>
    <p:extLst>
      <p:ext uri="{BB962C8B-B14F-4D97-AF65-F5344CB8AC3E}">
        <p14:creationId xmlns:p14="http://schemas.microsoft.com/office/powerpoint/2010/main" val="123026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60BE4D-B1CF-48E8-8677-CA0A8FC38FB2}" type="datetime1">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80633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7352C-6B5C-418B-8A22-44C09F9981BA}" type="datetime1">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292848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52667-96FD-4A30-9C9C-F61BBF06BEEF}" type="datetime1">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301726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14DA8-53DF-48F4-BBAD-B05F86B2EC72}"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150428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D97D8-1D1A-4951-BA6E-E1E289F93312}"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C0D132-4D04-413B-A8DB-A17B0B6B7C82}" type="slidenum">
              <a:rPr lang="en-US" smtClean="0"/>
              <a:t>‹#›</a:t>
            </a:fld>
            <a:endParaRPr lang="en-US"/>
          </a:p>
        </p:txBody>
      </p:sp>
    </p:spTree>
    <p:extLst>
      <p:ext uri="{BB962C8B-B14F-4D97-AF65-F5344CB8AC3E}">
        <p14:creationId xmlns:p14="http://schemas.microsoft.com/office/powerpoint/2010/main" val="398838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AEE3F5-5866-4A12-ADB4-A3E98883649B}" type="datetime1">
              <a:rPr lang="en-US" smtClean="0"/>
              <a:t>5/22/2023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C0D132-4D04-413B-A8DB-A17B0B6B7C82}" type="slidenum">
              <a:rPr lang="en-US" smtClean="0"/>
              <a:t>‹#›</a:t>
            </a:fld>
            <a:endParaRPr lang="en-US"/>
          </a:p>
        </p:txBody>
      </p:sp>
    </p:spTree>
    <p:extLst>
      <p:ext uri="{BB962C8B-B14F-4D97-AF65-F5344CB8AC3E}">
        <p14:creationId xmlns:p14="http://schemas.microsoft.com/office/powerpoint/2010/main" val="1608750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9F1A61-CA90-31D8-EC82-FF60A8F71BC9}"/>
              </a:ext>
            </a:extLst>
          </p:cNvPr>
          <p:cNvSpPr>
            <a:spLocks noGrp="1"/>
          </p:cNvSpPr>
          <p:nvPr>
            <p:ph type="title"/>
          </p:nvPr>
        </p:nvSpPr>
        <p:spPr>
          <a:xfrm>
            <a:off x="1108366" y="3334872"/>
            <a:ext cx="6671919" cy="1584286"/>
          </a:xfrm>
        </p:spPr>
        <p:txBody>
          <a:bodyPr>
            <a:normAutofit/>
          </a:bodyPr>
          <a:lstStyle/>
          <a:p>
            <a:pPr algn="r"/>
            <a:r>
              <a:rPr lang="en-US" b="1" dirty="0">
                <a:solidFill>
                  <a:schemeClr val="accent1"/>
                </a:solidFill>
                <a:latin typeface="Bahnschrift" panose="020B0502040204020203" pitchFamily="34" charset="0"/>
              </a:rPr>
              <a:t>Money and Tasks Manager Software</a:t>
            </a:r>
          </a:p>
        </p:txBody>
      </p:sp>
      <p:sp>
        <p:nvSpPr>
          <p:cNvPr id="6" name="Content Placeholder 5">
            <a:extLst>
              <a:ext uri="{FF2B5EF4-FFF2-40B4-BE49-F238E27FC236}">
                <a16:creationId xmlns:a16="http://schemas.microsoft.com/office/drawing/2014/main" id="{D44DB260-2D93-4AD0-C338-5AF02712C57E}"/>
              </a:ext>
            </a:extLst>
          </p:cNvPr>
          <p:cNvSpPr>
            <a:spLocks noGrp="1"/>
          </p:cNvSpPr>
          <p:nvPr>
            <p:ph sz="half" idx="1"/>
          </p:nvPr>
        </p:nvSpPr>
        <p:spPr>
          <a:xfrm>
            <a:off x="8032377" y="3141302"/>
            <a:ext cx="3051254" cy="1777855"/>
          </a:xfrm>
        </p:spPr>
        <p:txBody>
          <a:bodyPr anchor="ctr">
            <a:normAutofit/>
          </a:bodyPr>
          <a:lstStyle/>
          <a:p>
            <a:pPr marL="0" indent="0">
              <a:buNone/>
            </a:pPr>
            <a:r>
              <a:rPr lang="en-US" sz="2000" dirty="0"/>
              <a:t>MD.  ATIK </a:t>
            </a:r>
            <a:br>
              <a:rPr lang="en-US" sz="2000" dirty="0"/>
            </a:br>
            <a:r>
              <a:rPr lang="en-US" sz="2000" dirty="0"/>
              <a:t>ID: 222311007</a:t>
            </a:r>
            <a:br>
              <a:rPr lang="en-US" sz="2000" dirty="0"/>
            </a:br>
            <a:r>
              <a:rPr lang="en-US" sz="2000" dirty="0"/>
              <a:t>B.Sc. in CSE</a:t>
            </a:r>
            <a:br>
              <a:rPr lang="en-US" sz="2000" dirty="0"/>
            </a:br>
            <a:r>
              <a:rPr lang="en-US" sz="2000" dirty="0"/>
              <a:t>Varendra University</a:t>
            </a:r>
          </a:p>
        </p:txBody>
      </p:sp>
      <p:pic>
        <p:nvPicPr>
          <p:cNvPr id="9" name="Picture 8" descr="Text&#10;&#10;Description automatically generated with medium confidence">
            <a:extLst>
              <a:ext uri="{FF2B5EF4-FFF2-40B4-BE49-F238E27FC236}">
                <a16:creationId xmlns:a16="http://schemas.microsoft.com/office/drawing/2014/main" id="{2D95692C-089E-17AC-1D10-CCB6758A8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27012"/>
            <a:ext cx="5715000" cy="1476375"/>
          </a:xfrm>
          <a:prstGeom prst="rect">
            <a:avLst/>
          </a:prstGeom>
        </p:spPr>
      </p:pic>
      <p:cxnSp>
        <p:nvCxnSpPr>
          <p:cNvPr id="11" name="Straight Connector 10">
            <a:extLst>
              <a:ext uri="{FF2B5EF4-FFF2-40B4-BE49-F238E27FC236}">
                <a16:creationId xmlns:a16="http://schemas.microsoft.com/office/drawing/2014/main" id="{AE4E1CE3-3DDB-4766-811B-344ADE6C6682}"/>
              </a:ext>
            </a:extLst>
          </p:cNvPr>
          <p:cNvCxnSpPr>
            <a:cxnSpLocks/>
          </p:cNvCxnSpPr>
          <p:nvPr/>
        </p:nvCxnSpPr>
        <p:spPr>
          <a:xfrm>
            <a:off x="7906332" y="2704666"/>
            <a:ext cx="0" cy="2809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8CC35D9-DC5D-474E-D92B-DBD4B1E5ACFC}"/>
              </a:ext>
            </a:extLst>
          </p:cNvPr>
          <p:cNvSpPr txBox="1"/>
          <p:nvPr/>
        </p:nvSpPr>
        <p:spPr>
          <a:xfrm>
            <a:off x="3026354" y="1891000"/>
            <a:ext cx="6139292" cy="461665"/>
          </a:xfrm>
          <a:prstGeom prst="rect">
            <a:avLst/>
          </a:prstGeom>
          <a:noFill/>
        </p:spPr>
        <p:txBody>
          <a:bodyPr wrap="square" rtlCol="0">
            <a:spAutoFit/>
          </a:bodyPr>
          <a:lstStyle/>
          <a:p>
            <a:r>
              <a:rPr lang="en-US" sz="2400" dirty="0">
                <a:latin typeface="Bahnschrift" panose="020B0502040204020203" pitchFamily="34" charset="0"/>
              </a:rPr>
              <a:t>Dept. of Computer Science and Engineering</a:t>
            </a:r>
          </a:p>
        </p:txBody>
      </p:sp>
    </p:spTree>
    <p:extLst>
      <p:ext uri="{BB962C8B-B14F-4D97-AF65-F5344CB8AC3E}">
        <p14:creationId xmlns:p14="http://schemas.microsoft.com/office/powerpoint/2010/main" val="2031419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82706"/>
            <a:ext cx="8985787" cy="790573"/>
          </a:xfrm>
        </p:spPr>
        <p:txBody>
          <a:bodyPr>
            <a:normAutofit/>
          </a:bodyPr>
          <a:lstStyle/>
          <a:p>
            <a:pPr algn="ctr"/>
            <a:r>
              <a:rPr lang="en-US" sz="4000" b="1" dirty="0">
                <a:solidFill>
                  <a:schemeClr val="tx1"/>
                </a:solidFill>
                <a:latin typeface="Bahnschrift" panose="020B0502040204020203" pitchFamily="34" charset="0"/>
              </a:rPr>
              <a:t>Delete a Record</a:t>
            </a:r>
          </a:p>
        </p:txBody>
      </p:sp>
      <p:sp>
        <p:nvSpPr>
          <p:cNvPr id="4" name="Slide Number Placeholder 12">
            <a:extLst>
              <a:ext uri="{FF2B5EF4-FFF2-40B4-BE49-F238E27FC236}">
                <a16:creationId xmlns:a16="http://schemas.microsoft.com/office/drawing/2014/main" id="{77F2C4E1-9934-8941-D1DB-D8F1E3439BF1}"/>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10</a:t>
            </a:fld>
            <a:r>
              <a:rPr lang="en-US" sz="1200" dirty="0">
                <a:solidFill>
                  <a:schemeClr val="tx1"/>
                </a:solidFill>
              </a:rPr>
              <a:t> out of 14</a:t>
            </a:r>
          </a:p>
        </p:txBody>
      </p:sp>
      <p:pic>
        <p:nvPicPr>
          <p:cNvPr id="6" name="Picture 5">
            <a:extLst>
              <a:ext uri="{FF2B5EF4-FFF2-40B4-BE49-F238E27FC236}">
                <a16:creationId xmlns:a16="http://schemas.microsoft.com/office/drawing/2014/main" id="{0DC30164-7EBD-37FB-CF8F-7B061D8EFC1F}"/>
              </a:ext>
            </a:extLst>
          </p:cNvPr>
          <p:cNvPicPr>
            <a:picLocks noChangeAspect="1"/>
          </p:cNvPicPr>
          <p:nvPr/>
        </p:nvPicPr>
        <p:blipFill rotWithShape="1">
          <a:blip r:embed="rId2"/>
          <a:srcRect b="8010"/>
          <a:stretch/>
        </p:blipFill>
        <p:spPr>
          <a:xfrm>
            <a:off x="3280136" y="1373279"/>
            <a:ext cx="5724525" cy="5449981"/>
          </a:xfrm>
          <a:prstGeom prst="rect">
            <a:avLst/>
          </a:prstGeom>
        </p:spPr>
      </p:pic>
    </p:spTree>
    <p:extLst>
      <p:ext uri="{BB962C8B-B14F-4D97-AF65-F5344CB8AC3E}">
        <p14:creationId xmlns:p14="http://schemas.microsoft.com/office/powerpoint/2010/main" val="21403685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82706"/>
            <a:ext cx="8985787" cy="790573"/>
          </a:xfrm>
        </p:spPr>
        <p:txBody>
          <a:bodyPr>
            <a:normAutofit/>
          </a:bodyPr>
          <a:lstStyle/>
          <a:p>
            <a:pPr algn="ctr"/>
            <a:r>
              <a:rPr lang="en-US" sz="4000" b="1" dirty="0">
                <a:solidFill>
                  <a:schemeClr val="tx1"/>
                </a:solidFill>
                <a:latin typeface="Bahnschrift" panose="020B0502040204020203" pitchFamily="34" charset="0"/>
              </a:rPr>
              <a:t>View Activity Logs</a:t>
            </a:r>
          </a:p>
        </p:txBody>
      </p:sp>
      <p:sp>
        <p:nvSpPr>
          <p:cNvPr id="4" name="Slide Number Placeholder 12">
            <a:extLst>
              <a:ext uri="{FF2B5EF4-FFF2-40B4-BE49-F238E27FC236}">
                <a16:creationId xmlns:a16="http://schemas.microsoft.com/office/drawing/2014/main" id="{77F2C4E1-9934-8941-D1DB-D8F1E3439BF1}"/>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11</a:t>
            </a:fld>
            <a:r>
              <a:rPr lang="en-US" sz="1200" dirty="0">
                <a:solidFill>
                  <a:schemeClr val="tx1"/>
                </a:solidFill>
              </a:rPr>
              <a:t> out of 14</a:t>
            </a:r>
          </a:p>
        </p:txBody>
      </p:sp>
      <p:pic>
        <p:nvPicPr>
          <p:cNvPr id="5" name="Picture 4">
            <a:extLst>
              <a:ext uri="{FF2B5EF4-FFF2-40B4-BE49-F238E27FC236}">
                <a16:creationId xmlns:a16="http://schemas.microsoft.com/office/drawing/2014/main" id="{8F85DFA4-B841-97F0-C958-35017A534FE4}"/>
              </a:ext>
            </a:extLst>
          </p:cNvPr>
          <p:cNvPicPr>
            <a:picLocks noChangeAspect="1"/>
          </p:cNvPicPr>
          <p:nvPr/>
        </p:nvPicPr>
        <p:blipFill>
          <a:blip r:embed="rId2"/>
          <a:stretch>
            <a:fillRect/>
          </a:stretch>
        </p:blipFill>
        <p:spPr>
          <a:xfrm>
            <a:off x="3484924" y="1704975"/>
            <a:ext cx="5314950" cy="4057650"/>
          </a:xfrm>
          <a:prstGeom prst="rect">
            <a:avLst/>
          </a:prstGeom>
        </p:spPr>
      </p:pic>
    </p:spTree>
    <p:extLst>
      <p:ext uri="{BB962C8B-B14F-4D97-AF65-F5344CB8AC3E}">
        <p14:creationId xmlns:p14="http://schemas.microsoft.com/office/powerpoint/2010/main" val="33617727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1255058"/>
            <a:ext cx="4025153" cy="4231341"/>
          </a:xfrm>
        </p:spPr>
        <p:txBody>
          <a:bodyPr>
            <a:normAutofit/>
          </a:bodyPr>
          <a:lstStyle/>
          <a:p>
            <a:pPr algn="r"/>
            <a:r>
              <a:rPr lang="en-US" sz="3200" b="1" dirty="0">
                <a:solidFill>
                  <a:schemeClr val="tx1"/>
                </a:solidFill>
                <a:latin typeface="Bahnschrift" panose="020B0502040204020203" pitchFamily="34" charset="0"/>
              </a:rPr>
              <a:t>Currently </a:t>
            </a:r>
            <a:br>
              <a:rPr lang="en-US" sz="3200" b="1" dirty="0">
                <a:solidFill>
                  <a:schemeClr val="tx1"/>
                </a:solidFill>
                <a:latin typeface="Bahnschrift" panose="020B0502040204020203" pitchFamily="34" charset="0"/>
              </a:rPr>
            </a:br>
            <a:r>
              <a:rPr lang="en-US" sz="3200" b="1" dirty="0">
                <a:solidFill>
                  <a:schemeClr val="tx1"/>
                </a:solidFill>
                <a:latin typeface="Bahnschrift" panose="020B0502040204020203" pitchFamily="34" charset="0"/>
              </a:rPr>
              <a:t>Adding </a:t>
            </a:r>
            <a:br>
              <a:rPr lang="en-US" sz="3200" b="1" dirty="0">
                <a:solidFill>
                  <a:schemeClr val="tx1"/>
                </a:solidFill>
                <a:latin typeface="Bahnschrift" panose="020B0502040204020203" pitchFamily="34" charset="0"/>
              </a:rPr>
            </a:br>
            <a:r>
              <a:rPr lang="en-US" sz="3200" b="1" dirty="0">
                <a:solidFill>
                  <a:schemeClr val="tx1"/>
                </a:solidFill>
                <a:latin typeface="Bahnschrift" panose="020B0502040204020203" pitchFamily="34" charset="0"/>
              </a:rPr>
              <a:t>Graphical </a:t>
            </a:r>
            <a:br>
              <a:rPr lang="en-US" sz="3200" b="1" dirty="0">
                <a:solidFill>
                  <a:schemeClr val="tx1"/>
                </a:solidFill>
                <a:latin typeface="Bahnschrift" panose="020B0502040204020203" pitchFamily="34" charset="0"/>
              </a:rPr>
            </a:br>
            <a:r>
              <a:rPr lang="en-US" sz="3200" b="1" dirty="0">
                <a:solidFill>
                  <a:schemeClr val="tx1"/>
                </a:solidFill>
                <a:latin typeface="Bahnschrift" panose="020B0502040204020203" pitchFamily="34" charset="0"/>
              </a:rPr>
              <a:t>User </a:t>
            </a:r>
            <a:br>
              <a:rPr lang="en-US" sz="3200" b="1" dirty="0">
                <a:solidFill>
                  <a:schemeClr val="tx1"/>
                </a:solidFill>
                <a:latin typeface="Bahnschrift" panose="020B0502040204020203" pitchFamily="34" charset="0"/>
              </a:rPr>
            </a:br>
            <a:r>
              <a:rPr lang="en-US" sz="3200" b="1" dirty="0">
                <a:solidFill>
                  <a:schemeClr val="tx1"/>
                </a:solidFill>
                <a:latin typeface="Bahnschrift" panose="020B0502040204020203" pitchFamily="34" charset="0"/>
              </a:rPr>
              <a:t>Interface </a:t>
            </a:r>
            <a:br>
              <a:rPr lang="en-US" sz="3200" b="1" dirty="0">
                <a:solidFill>
                  <a:schemeClr val="tx1"/>
                </a:solidFill>
                <a:latin typeface="Bahnschrift" panose="020B0502040204020203" pitchFamily="34" charset="0"/>
              </a:rPr>
            </a:br>
            <a:r>
              <a:rPr lang="en-US" sz="3200" b="1" dirty="0">
                <a:solidFill>
                  <a:schemeClr val="tx1"/>
                </a:solidFill>
                <a:latin typeface="Bahnschrift" panose="020B0502040204020203" pitchFamily="34" charset="0"/>
              </a:rPr>
              <a:t>to </a:t>
            </a:r>
            <a:br>
              <a:rPr lang="en-US" sz="3200" b="1" dirty="0">
                <a:solidFill>
                  <a:schemeClr val="tx1"/>
                </a:solidFill>
                <a:latin typeface="Bahnschrift" panose="020B0502040204020203" pitchFamily="34" charset="0"/>
              </a:rPr>
            </a:br>
            <a:r>
              <a:rPr lang="en-US" sz="3200" b="1" dirty="0">
                <a:solidFill>
                  <a:schemeClr val="tx1"/>
                </a:solidFill>
                <a:latin typeface="Bahnschrift" panose="020B0502040204020203" pitchFamily="34" charset="0"/>
              </a:rPr>
              <a:t>this </a:t>
            </a:r>
            <a:br>
              <a:rPr lang="en-US" sz="3200" b="1" dirty="0">
                <a:solidFill>
                  <a:schemeClr val="tx1"/>
                </a:solidFill>
                <a:latin typeface="Bahnschrift" panose="020B0502040204020203" pitchFamily="34" charset="0"/>
              </a:rPr>
            </a:br>
            <a:r>
              <a:rPr lang="en-US" sz="3200" b="1" dirty="0">
                <a:solidFill>
                  <a:schemeClr val="tx1"/>
                </a:solidFill>
                <a:latin typeface="Bahnschrift" panose="020B0502040204020203" pitchFamily="34" charset="0"/>
              </a:rPr>
              <a:t>Software</a:t>
            </a:r>
          </a:p>
        </p:txBody>
      </p:sp>
      <p:sp>
        <p:nvSpPr>
          <p:cNvPr id="4" name="Slide Number Placeholder 12">
            <a:extLst>
              <a:ext uri="{FF2B5EF4-FFF2-40B4-BE49-F238E27FC236}">
                <a16:creationId xmlns:a16="http://schemas.microsoft.com/office/drawing/2014/main" id="{77F2C4E1-9934-8941-D1DB-D8F1E3439BF1}"/>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12</a:t>
            </a:fld>
            <a:r>
              <a:rPr lang="en-US" sz="1200" dirty="0">
                <a:solidFill>
                  <a:schemeClr val="tx1"/>
                </a:solidFill>
              </a:rPr>
              <a:t> out of 14</a:t>
            </a:r>
          </a:p>
        </p:txBody>
      </p:sp>
      <p:pic>
        <p:nvPicPr>
          <p:cNvPr id="8" name="Picture 7">
            <a:extLst>
              <a:ext uri="{FF2B5EF4-FFF2-40B4-BE49-F238E27FC236}">
                <a16:creationId xmlns:a16="http://schemas.microsoft.com/office/drawing/2014/main" id="{1A2D87B6-2052-2A1F-9CBC-7CB2BDCD0384}"/>
              </a:ext>
            </a:extLst>
          </p:cNvPr>
          <p:cNvPicPr>
            <a:picLocks noChangeAspect="1"/>
          </p:cNvPicPr>
          <p:nvPr/>
        </p:nvPicPr>
        <p:blipFill>
          <a:blip r:embed="rId2"/>
          <a:stretch>
            <a:fillRect/>
          </a:stretch>
        </p:blipFill>
        <p:spPr>
          <a:xfrm>
            <a:off x="5820882" y="538162"/>
            <a:ext cx="5029200" cy="5781675"/>
          </a:xfrm>
          <a:prstGeom prst="rect">
            <a:avLst/>
          </a:prstGeom>
        </p:spPr>
      </p:pic>
    </p:spTree>
    <p:extLst>
      <p:ext uri="{BB962C8B-B14F-4D97-AF65-F5344CB8AC3E}">
        <p14:creationId xmlns:p14="http://schemas.microsoft.com/office/powerpoint/2010/main" val="2427089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F8580-9258-5FE7-C610-11829E62A072}"/>
              </a:ext>
            </a:extLst>
          </p:cNvPr>
          <p:cNvSpPr txBox="1"/>
          <p:nvPr/>
        </p:nvSpPr>
        <p:spPr>
          <a:xfrm>
            <a:off x="2985246" y="1963271"/>
            <a:ext cx="7083991" cy="861774"/>
          </a:xfrm>
          <a:prstGeom prst="rect">
            <a:avLst/>
          </a:prstGeom>
          <a:noFill/>
        </p:spPr>
        <p:txBody>
          <a:bodyPr wrap="none" rtlCol="0">
            <a:spAutoFit/>
          </a:bodyPr>
          <a:lstStyle/>
          <a:p>
            <a:r>
              <a:rPr lang="en-US" sz="5000" b="1" dirty="0"/>
              <a:t>Questions and Answer</a:t>
            </a:r>
          </a:p>
        </p:txBody>
      </p:sp>
      <p:sp>
        <p:nvSpPr>
          <p:cNvPr id="3" name="TextBox 2">
            <a:extLst>
              <a:ext uri="{FF2B5EF4-FFF2-40B4-BE49-F238E27FC236}">
                <a16:creationId xmlns:a16="http://schemas.microsoft.com/office/drawing/2014/main" id="{E3FDA44D-E78A-10B8-C1D2-32A853D761BB}"/>
              </a:ext>
            </a:extLst>
          </p:cNvPr>
          <p:cNvSpPr txBox="1"/>
          <p:nvPr/>
        </p:nvSpPr>
        <p:spPr>
          <a:xfrm>
            <a:off x="5316070" y="2825045"/>
            <a:ext cx="4078942" cy="477054"/>
          </a:xfrm>
          <a:prstGeom prst="rect">
            <a:avLst/>
          </a:prstGeom>
          <a:noFill/>
        </p:spPr>
        <p:txBody>
          <a:bodyPr wrap="square" rtlCol="0">
            <a:spAutoFit/>
          </a:bodyPr>
          <a:lstStyle/>
          <a:p>
            <a:r>
              <a:rPr lang="en-US" sz="2500" dirty="0"/>
              <a:t>Feel free to ask</a:t>
            </a:r>
          </a:p>
        </p:txBody>
      </p:sp>
      <p:sp>
        <p:nvSpPr>
          <p:cNvPr id="4" name="Slide Number Placeholder 12">
            <a:extLst>
              <a:ext uri="{FF2B5EF4-FFF2-40B4-BE49-F238E27FC236}">
                <a16:creationId xmlns:a16="http://schemas.microsoft.com/office/drawing/2014/main" id="{A20CFB8D-4DF2-3FC6-46E6-52902073AFF9}"/>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13</a:t>
            </a:fld>
            <a:r>
              <a:rPr lang="en-US" sz="1200" dirty="0">
                <a:solidFill>
                  <a:schemeClr val="tx1"/>
                </a:solidFill>
              </a:rPr>
              <a:t> out of 14</a:t>
            </a:r>
          </a:p>
        </p:txBody>
      </p:sp>
    </p:spTree>
    <p:extLst>
      <p:ext uri="{BB962C8B-B14F-4D97-AF65-F5344CB8AC3E}">
        <p14:creationId xmlns:p14="http://schemas.microsoft.com/office/powerpoint/2010/main" val="19815265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28BD3B1-BAF5-5D8C-BAAA-0573F6DEA2BC}"/>
              </a:ext>
            </a:extLst>
          </p:cNvPr>
          <p:cNvGrpSpPr/>
          <p:nvPr/>
        </p:nvGrpSpPr>
        <p:grpSpPr>
          <a:xfrm>
            <a:off x="2635221" y="1667259"/>
            <a:ext cx="360" cy="360"/>
            <a:chOff x="2635221" y="16672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Ink 1">
                  <a:extLst>
                    <a:ext uri="{FF2B5EF4-FFF2-40B4-BE49-F238E27FC236}">
                      <a16:creationId xmlns:a16="http://schemas.microsoft.com/office/drawing/2014/main" id="{6D344977-5589-7C0E-FE82-1ED17B1A0820}"/>
                    </a:ext>
                  </a:extLst>
                </p14:cNvPr>
                <p14:cNvContentPartPr/>
                <p14:nvPr/>
              </p14:nvContentPartPr>
              <p14:xfrm>
                <a:off x="2635221" y="1667259"/>
                <a:ext cx="360" cy="360"/>
              </p14:xfrm>
            </p:contentPart>
          </mc:Choice>
          <mc:Fallback xmlns="">
            <p:pic>
              <p:nvPicPr>
                <p:cNvPr id="2" name="Ink 1">
                  <a:extLst>
                    <a:ext uri="{FF2B5EF4-FFF2-40B4-BE49-F238E27FC236}">
                      <a16:creationId xmlns:a16="http://schemas.microsoft.com/office/drawing/2014/main" id="{6D344977-5589-7C0E-FE82-1ED17B1A0820}"/>
                    </a:ext>
                  </a:extLst>
                </p:cNvPr>
                <p:cNvPicPr/>
                <p:nvPr/>
              </p:nvPicPr>
              <p:blipFill>
                <a:blip r:embed="rId3"/>
                <a:stretch>
                  <a:fillRect/>
                </a:stretch>
              </p:blipFill>
              <p:spPr>
                <a:xfrm>
                  <a:off x="2617581" y="15596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Ink 2">
                  <a:extLst>
                    <a:ext uri="{FF2B5EF4-FFF2-40B4-BE49-F238E27FC236}">
                      <a16:creationId xmlns:a16="http://schemas.microsoft.com/office/drawing/2014/main" id="{4E8F8D27-953D-12B9-1421-DD4CF6F60CA9}"/>
                    </a:ext>
                  </a:extLst>
                </p14:cNvPr>
                <p14:cNvContentPartPr/>
                <p14:nvPr/>
              </p14:nvContentPartPr>
              <p14:xfrm>
                <a:off x="2635221" y="1667259"/>
                <a:ext cx="360" cy="360"/>
              </p14:xfrm>
            </p:contentPart>
          </mc:Choice>
          <mc:Fallback xmlns="">
            <p:pic>
              <p:nvPicPr>
                <p:cNvPr id="3" name="Ink 2">
                  <a:extLst>
                    <a:ext uri="{FF2B5EF4-FFF2-40B4-BE49-F238E27FC236}">
                      <a16:creationId xmlns:a16="http://schemas.microsoft.com/office/drawing/2014/main" id="{4E8F8D27-953D-12B9-1421-DD4CF6F60CA9}"/>
                    </a:ext>
                  </a:extLst>
                </p:cNvPr>
                <p:cNvPicPr/>
                <p:nvPr/>
              </p:nvPicPr>
              <p:blipFill>
                <a:blip r:embed="rId3"/>
                <a:stretch>
                  <a:fillRect/>
                </a:stretch>
              </p:blipFill>
              <p:spPr>
                <a:xfrm>
                  <a:off x="2617581" y="1559619"/>
                  <a:ext cx="36000" cy="216000"/>
                </a:xfrm>
                <a:prstGeom prst="rect">
                  <a:avLst/>
                </a:prstGeom>
              </p:spPr>
            </p:pic>
          </mc:Fallback>
        </mc:AlternateContent>
      </p:grpSp>
      <p:sp>
        <p:nvSpPr>
          <p:cNvPr id="7" name="TextBox 6">
            <a:extLst>
              <a:ext uri="{FF2B5EF4-FFF2-40B4-BE49-F238E27FC236}">
                <a16:creationId xmlns:a16="http://schemas.microsoft.com/office/drawing/2014/main" id="{DD5985B8-4029-E9DF-EFFD-1B80F040AFDF}"/>
              </a:ext>
            </a:extLst>
          </p:cNvPr>
          <p:cNvSpPr txBox="1"/>
          <p:nvPr/>
        </p:nvSpPr>
        <p:spPr>
          <a:xfrm>
            <a:off x="5925671" y="2890683"/>
            <a:ext cx="4697505" cy="1015663"/>
          </a:xfrm>
          <a:prstGeom prst="rect">
            <a:avLst/>
          </a:prstGeom>
          <a:noFill/>
        </p:spPr>
        <p:txBody>
          <a:bodyPr wrap="square">
            <a:spAutoFit/>
          </a:bodyPr>
          <a:lstStyle/>
          <a:p>
            <a:pPr marL="0" indent="0">
              <a:buNone/>
            </a:pPr>
            <a:r>
              <a:rPr lang="en-US" sz="3000" dirty="0">
                <a:latin typeface="Bahnschrift" panose="020B0502040204020203" pitchFamily="34" charset="0"/>
              </a:rPr>
              <a:t>Thanks for your patience and listening to me.</a:t>
            </a:r>
          </a:p>
        </p:txBody>
      </p:sp>
      <p:pic>
        <p:nvPicPr>
          <p:cNvPr id="8" name="Graphic 7" descr="Angel Face with Solid Fill">
            <a:extLst>
              <a:ext uri="{FF2B5EF4-FFF2-40B4-BE49-F238E27FC236}">
                <a16:creationId xmlns:a16="http://schemas.microsoft.com/office/drawing/2014/main" id="{C1A482C9-952E-6EF1-B0A4-E714A76BE3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7189" y="1820333"/>
            <a:ext cx="3217333" cy="3217333"/>
          </a:xfrm>
          <a:prstGeom prst="rect">
            <a:avLst/>
          </a:prstGeom>
        </p:spPr>
      </p:pic>
    </p:spTree>
    <p:extLst>
      <p:ext uri="{BB962C8B-B14F-4D97-AF65-F5344CB8AC3E}">
        <p14:creationId xmlns:p14="http://schemas.microsoft.com/office/powerpoint/2010/main" val="3333925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766046" y="582706"/>
            <a:ext cx="9278471" cy="790573"/>
          </a:xfrm>
        </p:spPr>
        <p:txBody>
          <a:bodyPr>
            <a:normAutofit/>
          </a:bodyPr>
          <a:lstStyle/>
          <a:p>
            <a:pPr algn="ctr"/>
            <a:r>
              <a:rPr lang="en-US" sz="4000" b="1" dirty="0">
                <a:solidFill>
                  <a:schemeClr val="tx1"/>
                </a:solidFill>
                <a:latin typeface="Bahnschrift" panose="020B0502040204020203" pitchFamily="34" charset="0"/>
              </a:rPr>
              <a:t>Contents</a:t>
            </a:r>
          </a:p>
        </p:txBody>
      </p:sp>
      <p:sp>
        <p:nvSpPr>
          <p:cNvPr id="3" name="Content Placeholder 2">
            <a:extLst>
              <a:ext uri="{FF2B5EF4-FFF2-40B4-BE49-F238E27FC236}">
                <a16:creationId xmlns:a16="http://schemas.microsoft.com/office/drawing/2014/main" id="{69240CD2-ED32-0977-968B-23B72DB2313F}"/>
              </a:ext>
            </a:extLst>
          </p:cNvPr>
          <p:cNvSpPr>
            <a:spLocks noGrp="1"/>
          </p:cNvSpPr>
          <p:nvPr>
            <p:ph idx="1"/>
          </p:nvPr>
        </p:nvSpPr>
        <p:spPr>
          <a:xfrm>
            <a:off x="1766048" y="1488141"/>
            <a:ext cx="9278470" cy="3649506"/>
          </a:xfrm>
        </p:spPr>
        <p:txBody>
          <a:bodyPr anchor="t">
            <a:noAutofit/>
          </a:bodyPr>
          <a:lstStyle/>
          <a:p>
            <a:pPr algn="just">
              <a:buFont typeface="Wingdings" panose="05000000000000000000" pitchFamily="2" charset="2"/>
              <a:buChar char="v"/>
            </a:pPr>
            <a:r>
              <a:rPr lang="en-US" sz="2500" dirty="0"/>
              <a:t>Introduction (Slide 1)</a:t>
            </a:r>
          </a:p>
          <a:p>
            <a:pPr algn="just">
              <a:buFont typeface="Wingdings" panose="05000000000000000000" pitchFamily="2" charset="2"/>
              <a:buChar char="v"/>
            </a:pPr>
            <a:r>
              <a:rPr lang="en-US" sz="2500" dirty="0"/>
              <a:t>Contents (Slide 2)</a:t>
            </a:r>
          </a:p>
          <a:p>
            <a:pPr algn="just">
              <a:buFont typeface="Wingdings" panose="05000000000000000000" pitchFamily="2" charset="2"/>
              <a:buChar char="v"/>
            </a:pPr>
            <a:r>
              <a:rPr lang="en-US" sz="2500" dirty="0"/>
              <a:t>Works of this Software (Slide 3)</a:t>
            </a:r>
          </a:p>
          <a:p>
            <a:pPr algn="just">
              <a:buFont typeface="Wingdings" panose="05000000000000000000" pitchFamily="2" charset="2"/>
              <a:buChar char="v"/>
            </a:pPr>
            <a:r>
              <a:rPr lang="en-US" sz="2500" dirty="0"/>
              <a:t>Software Flow Chart (Slide 4)</a:t>
            </a:r>
          </a:p>
          <a:p>
            <a:pPr algn="just">
              <a:buFont typeface="Wingdings" panose="05000000000000000000" pitchFamily="2" charset="2"/>
              <a:buChar char="v"/>
            </a:pPr>
            <a:r>
              <a:rPr lang="en-US" sz="2500" dirty="0"/>
              <a:t>How to use this software (Slide 5 to 11)</a:t>
            </a:r>
          </a:p>
          <a:p>
            <a:pPr algn="just">
              <a:buFont typeface="Wingdings" panose="05000000000000000000" pitchFamily="2" charset="2"/>
              <a:buChar char="v"/>
            </a:pPr>
            <a:r>
              <a:rPr lang="en-US" sz="2500" dirty="0"/>
              <a:t>Adding GUI to this software (Slide 12)</a:t>
            </a:r>
          </a:p>
          <a:p>
            <a:pPr algn="just">
              <a:buFont typeface="Wingdings" panose="05000000000000000000" pitchFamily="2" charset="2"/>
              <a:buChar char="v"/>
            </a:pPr>
            <a:r>
              <a:rPr lang="en-US" sz="2500" dirty="0"/>
              <a:t>Questions and Answer (Slide 13)</a:t>
            </a:r>
          </a:p>
        </p:txBody>
      </p:sp>
      <p:sp>
        <p:nvSpPr>
          <p:cNvPr id="6" name="TextBox 5">
            <a:extLst>
              <a:ext uri="{FF2B5EF4-FFF2-40B4-BE49-F238E27FC236}">
                <a16:creationId xmlns:a16="http://schemas.microsoft.com/office/drawing/2014/main" id="{25AAEC5A-E873-111D-F4A5-30268C02FAC4}"/>
              </a:ext>
            </a:extLst>
          </p:cNvPr>
          <p:cNvSpPr txBox="1"/>
          <p:nvPr/>
        </p:nvSpPr>
        <p:spPr>
          <a:xfrm>
            <a:off x="1766046" y="5432611"/>
            <a:ext cx="9278471" cy="646331"/>
          </a:xfrm>
          <a:prstGeom prst="rect">
            <a:avLst/>
          </a:prstGeom>
          <a:noFill/>
        </p:spPr>
        <p:txBody>
          <a:bodyPr wrap="square" rtlCol="0">
            <a:spAutoFit/>
          </a:bodyPr>
          <a:lstStyle/>
          <a:p>
            <a:r>
              <a:rPr lang="en-US" dirty="0"/>
              <a:t>In my previous presentation, I have told about my software. Today I will told, How a user can use this software and get benefited…</a:t>
            </a:r>
          </a:p>
        </p:txBody>
      </p:sp>
      <p:sp>
        <p:nvSpPr>
          <p:cNvPr id="4" name="Slide Number Placeholder 12">
            <a:extLst>
              <a:ext uri="{FF2B5EF4-FFF2-40B4-BE49-F238E27FC236}">
                <a16:creationId xmlns:a16="http://schemas.microsoft.com/office/drawing/2014/main" id="{D233915E-A002-062C-3331-D2E4C05460F1}"/>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2</a:t>
            </a:fld>
            <a:r>
              <a:rPr lang="en-US" sz="1200" dirty="0">
                <a:solidFill>
                  <a:schemeClr val="tx1"/>
                </a:solidFill>
              </a:rPr>
              <a:t> out of 14</a:t>
            </a:r>
          </a:p>
        </p:txBody>
      </p:sp>
    </p:spTree>
    <p:extLst>
      <p:ext uri="{BB962C8B-B14F-4D97-AF65-F5344CB8AC3E}">
        <p14:creationId xmlns:p14="http://schemas.microsoft.com/office/powerpoint/2010/main" val="32443126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down)">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500"/>
                                        <p:tgtEl>
                                          <p:spTgt spid="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down)">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69258"/>
            <a:ext cx="9870141" cy="766789"/>
          </a:xfrm>
        </p:spPr>
        <p:txBody>
          <a:bodyPr>
            <a:normAutofit/>
          </a:bodyPr>
          <a:lstStyle/>
          <a:p>
            <a:r>
              <a:rPr lang="en-US" sz="4000" b="1" dirty="0">
                <a:solidFill>
                  <a:schemeClr val="tx1"/>
                </a:solidFill>
                <a:latin typeface="Bahnschrift" panose="020B0502040204020203" pitchFamily="34" charset="0"/>
              </a:rPr>
              <a:t>Works of this Software</a:t>
            </a:r>
          </a:p>
        </p:txBody>
      </p:sp>
      <p:sp>
        <p:nvSpPr>
          <p:cNvPr id="3" name="Content Placeholder 2">
            <a:extLst>
              <a:ext uri="{FF2B5EF4-FFF2-40B4-BE49-F238E27FC236}">
                <a16:creationId xmlns:a16="http://schemas.microsoft.com/office/drawing/2014/main" id="{69240CD2-ED32-0977-968B-23B72DB2313F}"/>
              </a:ext>
            </a:extLst>
          </p:cNvPr>
          <p:cNvSpPr>
            <a:spLocks noGrp="1"/>
          </p:cNvSpPr>
          <p:nvPr>
            <p:ph idx="1"/>
          </p:nvPr>
        </p:nvSpPr>
        <p:spPr>
          <a:xfrm>
            <a:off x="1649506" y="4643718"/>
            <a:ext cx="9395011" cy="1559859"/>
          </a:xfrm>
        </p:spPr>
        <p:txBody>
          <a:bodyPr anchor="ctr">
            <a:noAutofit/>
          </a:bodyPr>
          <a:lstStyle/>
          <a:p>
            <a:pPr marL="0" indent="0" algn="just">
              <a:buNone/>
            </a:pPr>
            <a:r>
              <a:rPr lang="en-US" sz="2000" dirty="0"/>
              <a:t>Money and tasks manager software is a software that combines the functionalities of both money and task manager software where users can manage their financial activities, such as budgeting, expense tracking, and bill payments, as well as their tasks and projects, all in one place.</a:t>
            </a:r>
          </a:p>
        </p:txBody>
      </p:sp>
      <p:pic>
        <p:nvPicPr>
          <p:cNvPr id="5" name="Picture 4">
            <a:extLst>
              <a:ext uri="{FF2B5EF4-FFF2-40B4-BE49-F238E27FC236}">
                <a16:creationId xmlns:a16="http://schemas.microsoft.com/office/drawing/2014/main" id="{A4372008-B91D-8969-3B5B-2923D17AC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660" y="1421211"/>
            <a:ext cx="3141824" cy="3141824"/>
          </a:xfrm>
          <a:prstGeom prst="rect">
            <a:avLst/>
          </a:prstGeom>
        </p:spPr>
      </p:pic>
      <p:pic>
        <p:nvPicPr>
          <p:cNvPr id="7" name="Graphic 6">
            <a:extLst>
              <a:ext uri="{FF2B5EF4-FFF2-40B4-BE49-F238E27FC236}">
                <a16:creationId xmlns:a16="http://schemas.microsoft.com/office/drawing/2014/main" id="{4D10CE32-16FA-B0D5-B21B-DD7D87ABD6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3517" y="1421212"/>
            <a:ext cx="2596368" cy="3141823"/>
          </a:xfrm>
          <a:prstGeom prst="rect">
            <a:avLst/>
          </a:prstGeom>
        </p:spPr>
      </p:pic>
      <p:sp>
        <p:nvSpPr>
          <p:cNvPr id="8" name="Cross 7">
            <a:extLst>
              <a:ext uri="{FF2B5EF4-FFF2-40B4-BE49-F238E27FC236}">
                <a16:creationId xmlns:a16="http://schemas.microsoft.com/office/drawing/2014/main" id="{2DD1800F-9F8B-D006-573C-48BD31F90D33}"/>
              </a:ext>
            </a:extLst>
          </p:cNvPr>
          <p:cNvSpPr/>
          <p:nvPr/>
        </p:nvSpPr>
        <p:spPr>
          <a:xfrm>
            <a:off x="5719481" y="2850776"/>
            <a:ext cx="627530" cy="591671"/>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12">
            <a:extLst>
              <a:ext uri="{FF2B5EF4-FFF2-40B4-BE49-F238E27FC236}">
                <a16:creationId xmlns:a16="http://schemas.microsoft.com/office/drawing/2014/main" id="{7D6B9044-1FC1-4FC0-8EA9-F350B9C287BD}"/>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3</a:t>
            </a:fld>
            <a:r>
              <a:rPr lang="en-US" sz="1200" dirty="0">
                <a:solidFill>
                  <a:schemeClr val="tx1"/>
                </a:solidFill>
              </a:rPr>
              <a:t> out of 14</a:t>
            </a:r>
          </a:p>
        </p:txBody>
      </p:sp>
    </p:spTree>
    <p:extLst>
      <p:ext uri="{BB962C8B-B14F-4D97-AF65-F5344CB8AC3E}">
        <p14:creationId xmlns:p14="http://schemas.microsoft.com/office/powerpoint/2010/main" val="9944812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088C46-4E81-ABA8-8F1A-5B5E534FFE67}"/>
              </a:ext>
            </a:extLst>
          </p:cNvPr>
          <p:cNvPicPr>
            <a:picLocks noChangeAspect="1"/>
          </p:cNvPicPr>
          <p:nvPr/>
        </p:nvPicPr>
        <p:blipFill>
          <a:blip r:embed="rId2"/>
          <a:stretch>
            <a:fillRect/>
          </a:stretch>
        </p:blipFill>
        <p:spPr>
          <a:xfrm>
            <a:off x="0" y="0"/>
            <a:ext cx="12192000" cy="6858000"/>
          </a:xfrm>
          <a:prstGeom prst="rect">
            <a:avLst/>
          </a:prstGeom>
        </p:spPr>
      </p:pic>
      <p:sp>
        <p:nvSpPr>
          <p:cNvPr id="3" name="Slide Number Placeholder 12">
            <a:extLst>
              <a:ext uri="{FF2B5EF4-FFF2-40B4-BE49-F238E27FC236}">
                <a16:creationId xmlns:a16="http://schemas.microsoft.com/office/drawing/2014/main" id="{8A9EE77E-220D-ED1B-591B-47BD3EE40E08}"/>
              </a:ext>
            </a:extLst>
          </p:cNvPr>
          <p:cNvSpPr txBox="1">
            <a:spLocks/>
          </p:cNvSpPr>
          <p:nvPr/>
        </p:nvSpPr>
        <p:spPr>
          <a:xfrm>
            <a:off x="280698" y="639183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96C0D132-4D04-413B-A8DB-A17B0B6B7C82}" type="slidenum">
              <a:rPr lang="en-US" sz="1200" smtClean="0">
                <a:solidFill>
                  <a:schemeClr val="tx1"/>
                </a:solidFill>
              </a:rPr>
              <a:pPr algn="l"/>
              <a:t>4</a:t>
            </a:fld>
            <a:r>
              <a:rPr lang="en-US" sz="1200" dirty="0">
                <a:solidFill>
                  <a:schemeClr val="tx1"/>
                </a:solidFill>
              </a:rPr>
              <a:t> out of 14</a:t>
            </a:r>
          </a:p>
        </p:txBody>
      </p:sp>
      <p:sp>
        <p:nvSpPr>
          <p:cNvPr id="12" name="Rectangle: Rounded Corners 11">
            <a:extLst>
              <a:ext uri="{FF2B5EF4-FFF2-40B4-BE49-F238E27FC236}">
                <a16:creationId xmlns:a16="http://schemas.microsoft.com/office/drawing/2014/main" id="{9FD31521-6DBC-2641-3A35-27FC8FB000DC}"/>
              </a:ext>
            </a:extLst>
          </p:cNvPr>
          <p:cNvSpPr/>
          <p:nvPr/>
        </p:nvSpPr>
        <p:spPr>
          <a:xfrm>
            <a:off x="600632" y="457557"/>
            <a:ext cx="2382383" cy="3693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FA15A54-39A0-9B6D-749D-C71FFC27F8C8}"/>
              </a:ext>
            </a:extLst>
          </p:cNvPr>
          <p:cNvSpPr txBox="1"/>
          <p:nvPr/>
        </p:nvSpPr>
        <p:spPr>
          <a:xfrm>
            <a:off x="600631" y="459693"/>
            <a:ext cx="2382383" cy="369332"/>
          </a:xfrm>
          <a:prstGeom prst="rect">
            <a:avLst/>
          </a:prstGeom>
          <a:noFill/>
        </p:spPr>
        <p:txBody>
          <a:bodyPr wrap="none" rtlCol="0">
            <a:spAutoFit/>
          </a:bodyPr>
          <a:lstStyle/>
          <a:p>
            <a:r>
              <a:rPr lang="en-US" b="1" dirty="0"/>
              <a:t>Software Flow Chart</a:t>
            </a:r>
          </a:p>
        </p:txBody>
      </p:sp>
    </p:spTree>
    <p:extLst>
      <p:ext uri="{BB962C8B-B14F-4D97-AF65-F5344CB8AC3E}">
        <p14:creationId xmlns:p14="http://schemas.microsoft.com/office/powerpoint/2010/main" val="12013243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82706"/>
            <a:ext cx="8985787" cy="790573"/>
          </a:xfrm>
        </p:spPr>
        <p:txBody>
          <a:bodyPr>
            <a:normAutofit/>
          </a:bodyPr>
          <a:lstStyle/>
          <a:p>
            <a:pPr algn="ctr"/>
            <a:r>
              <a:rPr lang="en-US" sz="4000" b="1" dirty="0">
                <a:solidFill>
                  <a:schemeClr val="tx1"/>
                </a:solidFill>
                <a:latin typeface="Bahnschrift" panose="020B0502040204020203" pitchFamily="34" charset="0"/>
              </a:rPr>
              <a:t>Register a User</a:t>
            </a:r>
          </a:p>
        </p:txBody>
      </p:sp>
      <p:pic>
        <p:nvPicPr>
          <p:cNvPr id="5" name="Picture 4">
            <a:extLst>
              <a:ext uri="{FF2B5EF4-FFF2-40B4-BE49-F238E27FC236}">
                <a16:creationId xmlns:a16="http://schemas.microsoft.com/office/drawing/2014/main" id="{D4D4A0DF-FD91-4AEF-D1AF-2FA5E06C25C5}"/>
              </a:ext>
            </a:extLst>
          </p:cNvPr>
          <p:cNvPicPr>
            <a:picLocks noChangeAspect="1"/>
          </p:cNvPicPr>
          <p:nvPr/>
        </p:nvPicPr>
        <p:blipFill>
          <a:blip r:embed="rId2"/>
          <a:stretch>
            <a:fillRect/>
          </a:stretch>
        </p:blipFill>
        <p:spPr>
          <a:xfrm>
            <a:off x="3421863" y="1533526"/>
            <a:ext cx="5348273" cy="4741768"/>
          </a:xfrm>
          <a:prstGeom prst="rect">
            <a:avLst/>
          </a:prstGeom>
        </p:spPr>
      </p:pic>
      <p:sp>
        <p:nvSpPr>
          <p:cNvPr id="4" name="Slide Number Placeholder 12">
            <a:extLst>
              <a:ext uri="{FF2B5EF4-FFF2-40B4-BE49-F238E27FC236}">
                <a16:creationId xmlns:a16="http://schemas.microsoft.com/office/drawing/2014/main" id="{F448432D-6A72-2F2E-436C-0A8E5D837ABE}"/>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5</a:t>
            </a:fld>
            <a:r>
              <a:rPr lang="en-US" sz="1200" dirty="0">
                <a:solidFill>
                  <a:schemeClr val="tx1"/>
                </a:solidFill>
              </a:rPr>
              <a:t> out of 14</a:t>
            </a:r>
          </a:p>
        </p:txBody>
      </p:sp>
    </p:spTree>
    <p:extLst>
      <p:ext uri="{BB962C8B-B14F-4D97-AF65-F5344CB8AC3E}">
        <p14:creationId xmlns:p14="http://schemas.microsoft.com/office/powerpoint/2010/main" val="7353448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82706"/>
            <a:ext cx="8985787" cy="790573"/>
          </a:xfrm>
        </p:spPr>
        <p:txBody>
          <a:bodyPr>
            <a:normAutofit/>
          </a:bodyPr>
          <a:lstStyle/>
          <a:p>
            <a:pPr algn="ctr"/>
            <a:r>
              <a:rPr lang="en-US" sz="4000" b="1" dirty="0">
                <a:solidFill>
                  <a:schemeClr val="tx1"/>
                </a:solidFill>
                <a:latin typeface="Bahnschrift" panose="020B0502040204020203" pitchFamily="34" charset="0"/>
              </a:rPr>
              <a:t>Login a User</a:t>
            </a:r>
          </a:p>
        </p:txBody>
      </p:sp>
      <p:pic>
        <p:nvPicPr>
          <p:cNvPr id="6" name="Picture 5">
            <a:extLst>
              <a:ext uri="{FF2B5EF4-FFF2-40B4-BE49-F238E27FC236}">
                <a16:creationId xmlns:a16="http://schemas.microsoft.com/office/drawing/2014/main" id="{898268CA-60DE-3709-C311-300ED343CB8C}"/>
              </a:ext>
            </a:extLst>
          </p:cNvPr>
          <p:cNvPicPr>
            <a:picLocks noChangeAspect="1"/>
          </p:cNvPicPr>
          <p:nvPr/>
        </p:nvPicPr>
        <p:blipFill>
          <a:blip r:embed="rId2"/>
          <a:stretch>
            <a:fillRect/>
          </a:stretch>
        </p:blipFill>
        <p:spPr>
          <a:xfrm>
            <a:off x="3487305" y="1373279"/>
            <a:ext cx="5310188" cy="4740041"/>
          </a:xfrm>
          <a:prstGeom prst="rect">
            <a:avLst/>
          </a:prstGeom>
        </p:spPr>
      </p:pic>
      <p:sp>
        <p:nvSpPr>
          <p:cNvPr id="4" name="Slide Number Placeholder 12">
            <a:extLst>
              <a:ext uri="{FF2B5EF4-FFF2-40B4-BE49-F238E27FC236}">
                <a16:creationId xmlns:a16="http://schemas.microsoft.com/office/drawing/2014/main" id="{D86E5EB6-BE90-4A32-B204-EF20400F4608}"/>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6</a:t>
            </a:fld>
            <a:r>
              <a:rPr lang="en-US" sz="1200" dirty="0">
                <a:solidFill>
                  <a:schemeClr val="tx1"/>
                </a:solidFill>
              </a:rPr>
              <a:t> out of 14</a:t>
            </a:r>
          </a:p>
        </p:txBody>
      </p:sp>
    </p:spTree>
    <p:extLst>
      <p:ext uri="{BB962C8B-B14F-4D97-AF65-F5344CB8AC3E}">
        <p14:creationId xmlns:p14="http://schemas.microsoft.com/office/powerpoint/2010/main" val="20457376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82706"/>
            <a:ext cx="8985787" cy="790573"/>
          </a:xfrm>
        </p:spPr>
        <p:txBody>
          <a:bodyPr>
            <a:normAutofit/>
          </a:bodyPr>
          <a:lstStyle/>
          <a:p>
            <a:pPr algn="ctr"/>
            <a:r>
              <a:rPr lang="en-US" sz="4000" b="1" dirty="0">
                <a:solidFill>
                  <a:schemeClr val="tx1"/>
                </a:solidFill>
                <a:latin typeface="Bahnschrift" panose="020B0502040204020203" pitchFamily="34" charset="0"/>
              </a:rPr>
              <a:t>Dashboard</a:t>
            </a:r>
          </a:p>
        </p:txBody>
      </p:sp>
      <p:pic>
        <p:nvPicPr>
          <p:cNvPr id="5" name="Picture 4">
            <a:extLst>
              <a:ext uri="{FF2B5EF4-FFF2-40B4-BE49-F238E27FC236}">
                <a16:creationId xmlns:a16="http://schemas.microsoft.com/office/drawing/2014/main" id="{B32BF11C-F41B-9D2B-6A82-68CC7C5B8CF7}"/>
              </a:ext>
            </a:extLst>
          </p:cNvPr>
          <p:cNvPicPr>
            <a:picLocks noChangeAspect="1"/>
          </p:cNvPicPr>
          <p:nvPr/>
        </p:nvPicPr>
        <p:blipFill>
          <a:blip r:embed="rId2"/>
          <a:stretch>
            <a:fillRect/>
          </a:stretch>
        </p:blipFill>
        <p:spPr>
          <a:xfrm>
            <a:off x="4032733" y="1373279"/>
            <a:ext cx="4219331" cy="5073145"/>
          </a:xfrm>
          <a:prstGeom prst="rect">
            <a:avLst/>
          </a:prstGeom>
        </p:spPr>
      </p:pic>
      <p:sp>
        <p:nvSpPr>
          <p:cNvPr id="4" name="Slide Number Placeholder 12">
            <a:extLst>
              <a:ext uri="{FF2B5EF4-FFF2-40B4-BE49-F238E27FC236}">
                <a16:creationId xmlns:a16="http://schemas.microsoft.com/office/drawing/2014/main" id="{137B1A24-9A8E-E98C-8C2E-CAC8A3A5CAA4}"/>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7</a:t>
            </a:fld>
            <a:r>
              <a:rPr lang="en-US" sz="1200" dirty="0">
                <a:solidFill>
                  <a:schemeClr val="tx1"/>
                </a:solidFill>
              </a:rPr>
              <a:t> out of 14</a:t>
            </a:r>
          </a:p>
        </p:txBody>
      </p:sp>
    </p:spTree>
    <p:extLst>
      <p:ext uri="{BB962C8B-B14F-4D97-AF65-F5344CB8AC3E}">
        <p14:creationId xmlns:p14="http://schemas.microsoft.com/office/powerpoint/2010/main" val="19547613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82706"/>
            <a:ext cx="8985787" cy="790573"/>
          </a:xfrm>
        </p:spPr>
        <p:txBody>
          <a:bodyPr>
            <a:normAutofit/>
          </a:bodyPr>
          <a:lstStyle/>
          <a:p>
            <a:pPr algn="ctr"/>
            <a:r>
              <a:rPr lang="en-US" sz="4000" b="1" dirty="0">
                <a:solidFill>
                  <a:schemeClr val="tx1"/>
                </a:solidFill>
                <a:latin typeface="Bahnschrift" panose="020B0502040204020203" pitchFamily="34" charset="0"/>
              </a:rPr>
              <a:t>Adding a Record</a:t>
            </a:r>
          </a:p>
        </p:txBody>
      </p:sp>
      <p:sp>
        <p:nvSpPr>
          <p:cNvPr id="4" name="Slide Number Placeholder 12">
            <a:extLst>
              <a:ext uri="{FF2B5EF4-FFF2-40B4-BE49-F238E27FC236}">
                <a16:creationId xmlns:a16="http://schemas.microsoft.com/office/drawing/2014/main" id="{77F2C4E1-9934-8941-D1DB-D8F1E3439BF1}"/>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8</a:t>
            </a:fld>
            <a:r>
              <a:rPr lang="en-US" sz="1200" dirty="0">
                <a:solidFill>
                  <a:schemeClr val="tx1"/>
                </a:solidFill>
              </a:rPr>
              <a:t> out of 14</a:t>
            </a:r>
          </a:p>
        </p:txBody>
      </p:sp>
      <p:pic>
        <p:nvPicPr>
          <p:cNvPr id="9" name="Picture 8">
            <a:extLst>
              <a:ext uri="{FF2B5EF4-FFF2-40B4-BE49-F238E27FC236}">
                <a16:creationId xmlns:a16="http://schemas.microsoft.com/office/drawing/2014/main" id="{96E31BB8-F876-BCD4-110C-DEEDB1AB6F07}"/>
              </a:ext>
            </a:extLst>
          </p:cNvPr>
          <p:cNvPicPr>
            <a:picLocks noChangeAspect="1"/>
          </p:cNvPicPr>
          <p:nvPr/>
        </p:nvPicPr>
        <p:blipFill>
          <a:blip r:embed="rId2"/>
          <a:stretch>
            <a:fillRect/>
          </a:stretch>
        </p:blipFill>
        <p:spPr>
          <a:xfrm>
            <a:off x="3618274" y="1373279"/>
            <a:ext cx="5048250" cy="4419600"/>
          </a:xfrm>
          <a:prstGeom prst="rect">
            <a:avLst/>
          </a:prstGeom>
        </p:spPr>
      </p:pic>
    </p:spTree>
    <p:extLst>
      <p:ext uri="{BB962C8B-B14F-4D97-AF65-F5344CB8AC3E}">
        <p14:creationId xmlns:p14="http://schemas.microsoft.com/office/powerpoint/2010/main" val="7984288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7B3E-62C6-9557-7CB4-6F0A596AAB0E}"/>
              </a:ext>
            </a:extLst>
          </p:cNvPr>
          <p:cNvSpPr>
            <a:spLocks noGrp="1"/>
          </p:cNvSpPr>
          <p:nvPr>
            <p:ph type="title"/>
          </p:nvPr>
        </p:nvSpPr>
        <p:spPr>
          <a:xfrm>
            <a:off x="1649506" y="582706"/>
            <a:ext cx="8985787" cy="790573"/>
          </a:xfrm>
        </p:spPr>
        <p:txBody>
          <a:bodyPr>
            <a:normAutofit/>
          </a:bodyPr>
          <a:lstStyle/>
          <a:p>
            <a:pPr algn="ctr"/>
            <a:r>
              <a:rPr lang="en-US" sz="4000" b="1" dirty="0">
                <a:solidFill>
                  <a:schemeClr val="tx1"/>
                </a:solidFill>
                <a:latin typeface="Bahnschrift" panose="020B0502040204020203" pitchFamily="34" charset="0"/>
              </a:rPr>
              <a:t>View Records</a:t>
            </a:r>
          </a:p>
        </p:txBody>
      </p:sp>
      <p:sp>
        <p:nvSpPr>
          <p:cNvPr id="4" name="Slide Number Placeholder 12">
            <a:extLst>
              <a:ext uri="{FF2B5EF4-FFF2-40B4-BE49-F238E27FC236}">
                <a16:creationId xmlns:a16="http://schemas.microsoft.com/office/drawing/2014/main" id="{77F2C4E1-9934-8941-D1DB-D8F1E3439BF1}"/>
              </a:ext>
            </a:extLst>
          </p:cNvPr>
          <p:cNvSpPr txBox="1">
            <a:spLocks/>
          </p:cNvSpPr>
          <p:nvPr/>
        </p:nvSpPr>
        <p:spPr>
          <a:xfrm>
            <a:off x="10850082" y="6373906"/>
            <a:ext cx="1046083" cy="225539"/>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C0D132-4D04-413B-A8DB-A17B0B6B7C82}" type="slidenum">
              <a:rPr lang="en-US" sz="1200" smtClean="0">
                <a:solidFill>
                  <a:schemeClr val="tx1"/>
                </a:solidFill>
              </a:rPr>
              <a:pPr/>
              <a:t>9</a:t>
            </a:fld>
            <a:r>
              <a:rPr lang="en-US" sz="1200" dirty="0">
                <a:solidFill>
                  <a:schemeClr val="tx1"/>
                </a:solidFill>
              </a:rPr>
              <a:t> out of 14</a:t>
            </a:r>
          </a:p>
        </p:txBody>
      </p:sp>
      <p:pic>
        <p:nvPicPr>
          <p:cNvPr id="5" name="Picture 4">
            <a:extLst>
              <a:ext uri="{FF2B5EF4-FFF2-40B4-BE49-F238E27FC236}">
                <a16:creationId xmlns:a16="http://schemas.microsoft.com/office/drawing/2014/main" id="{5760ED47-4B32-7050-BAC6-8E1C51E2C3AE}"/>
              </a:ext>
            </a:extLst>
          </p:cNvPr>
          <p:cNvPicPr>
            <a:picLocks noChangeAspect="1"/>
          </p:cNvPicPr>
          <p:nvPr/>
        </p:nvPicPr>
        <p:blipFill>
          <a:blip r:embed="rId2"/>
          <a:stretch>
            <a:fillRect/>
          </a:stretch>
        </p:blipFill>
        <p:spPr>
          <a:xfrm>
            <a:off x="3671887" y="1373279"/>
            <a:ext cx="4848225" cy="4752975"/>
          </a:xfrm>
          <a:prstGeom prst="rect">
            <a:avLst/>
          </a:prstGeom>
        </p:spPr>
      </p:pic>
    </p:spTree>
    <p:extLst>
      <p:ext uri="{BB962C8B-B14F-4D97-AF65-F5344CB8AC3E}">
        <p14:creationId xmlns:p14="http://schemas.microsoft.com/office/powerpoint/2010/main" val="30875034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2F5C9EFB557CB46BE0ACA87D93540F5" ma:contentTypeVersion="2" ma:contentTypeDescription="Create a new document." ma:contentTypeScope="" ma:versionID="c5b99026b5e3d58eb0f596e89c6cf4a1">
  <xsd:schema xmlns:xsd="http://www.w3.org/2001/XMLSchema" xmlns:xs="http://www.w3.org/2001/XMLSchema" xmlns:p="http://schemas.microsoft.com/office/2006/metadata/properties" xmlns:ns3="8463df04-91d5-441d-8a78-6de286d45cfd" targetNamespace="http://schemas.microsoft.com/office/2006/metadata/properties" ma:root="true" ma:fieldsID="dc1491c7c466fdaa870cb0fc36ac9921" ns3:_="">
    <xsd:import namespace="8463df04-91d5-441d-8a78-6de286d45cf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63df04-91d5-441d-8a78-6de286d45c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C2034E-5F27-4C12-AAAD-298A503D29F6}">
  <ds:schemaRef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 ds:uri="8463df04-91d5-441d-8a78-6de286d45cfd"/>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F3D5433-41E4-4852-9A75-191DC3A1CD04}">
  <ds:schemaRefs>
    <ds:schemaRef ds:uri="http://schemas.microsoft.com/sharepoint/v3/contenttype/forms"/>
  </ds:schemaRefs>
</ds:datastoreItem>
</file>

<file path=customXml/itemProps3.xml><?xml version="1.0" encoding="utf-8"?>
<ds:datastoreItem xmlns:ds="http://schemas.openxmlformats.org/officeDocument/2006/customXml" ds:itemID="{5EA8308D-5CF0-4617-B430-9E46EC5A8A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63df04-91d5-441d-8a78-6de286d45c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628</TotalTime>
  <Words>265</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Calibri</vt:lpstr>
      <vt:lpstr>Century Gothic</vt:lpstr>
      <vt:lpstr>Wingdings</vt:lpstr>
      <vt:lpstr>Wingdings 3</vt:lpstr>
      <vt:lpstr>Wisp</vt:lpstr>
      <vt:lpstr>Money and Tasks Manager Software</vt:lpstr>
      <vt:lpstr>Contents</vt:lpstr>
      <vt:lpstr>Works of this Software</vt:lpstr>
      <vt:lpstr>PowerPoint Presentation</vt:lpstr>
      <vt:lpstr>Register a User</vt:lpstr>
      <vt:lpstr>Login a User</vt:lpstr>
      <vt:lpstr>Dashboard</vt:lpstr>
      <vt:lpstr>Adding a Record</vt:lpstr>
      <vt:lpstr>View Records</vt:lpstr>
      <vt:lpstr>Delete a Record</vt:lpstr>
      <vt:lpstr>View Activity Logs</vt:lpstr>
      <vt:lpstr>Currently  Adding  Graphical  User  Interface  to  this  Software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Rupom</dc:creator>
  <cp:lastModifiedBy>Md. Atik</cp:lastModifiedBy>
  <cp:revision>17</cp:revision>
  <dcterms:created xsi:type="dcterms:W3CDTF">2022-08-19T09:41:14Z</dcterms:created>
  <dcterms:modified xsi:type="dcterms:W3CDTF">2023-05-21T21:40:38Z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2022-08-19T09:41:14Z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964ff740-dcbd-488f-a48b-fde1aa32c5d3</vt:lpwstr>
  </property>
  <property fmtid="{D5CDD505-2E9C-101B-9397-08002B2CF9AE}" pid="7" name="MSIP_Label_defa4170-0d19-0005-0004-bc88714345d2_ActionId">
    <vt:lpwstr>b20b17d0-9e72-4568-9214-36c2e5e25281</vt:lpwstr>
  </property>
  <property fmtid="{D5CDD505-2E9C-101B-9397-08002B2CF9AE}" pid="8" name="MSIP_Label_defa4170-0d19-0005-0004-bc88714345d2_ContentBits">
    <vt:lpwstr>0</vt:lpwstr>
  </property>
  <property fmtid="{D5CDD505-2E9C-101B-9397-08002B2CF9AE}" pid="9" name="ContentTypeId">
    <vt:lpwstr>0x01010042F5C9EFB557CB46BE0ACA87D93540F5</vt:lpwstr>
  </property>
</Properties>
</file>