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6" r:id="rId5"/>
    <p:sldId id="257" r:id="rId6"/>
    <p:sldId id="258" r:id="rId7"/>
    <p:sldId id="268" r:id="rId8"/>
    <p:sldId id="269" r:id="rId9"/>
    <p:sldId id="270" r:id="rId10"/>
    <p:sldId id="271" r:id="rId11"/>
    <p:sldId id="274" r:id="rId12"/>
    <p:sldId id="275"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4:51:28.82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4:51:29.03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B225C8-FEC9-4663-8D38-B796F580BC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425100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225C8-FEC9-4663-8D38-B796F580BC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133300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225C8-FEC9-4663-8D38-B796F580BC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C0D132-4D04-413B-A8DB-A17B0B6B7C8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5051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B225C8-FEC9-4663-8D38-B796F580BC3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154340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B225C8-FEC9-4663-8D38-B796F580BC3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C0D132-4D04-413B-A8DB-A17B0B6B7C8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222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B225C8-FEC9-4663-8D38-B796F580BC3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2660201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225C8-FEC9-4663-8D38-B796F580BC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2749619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225C8-FEC9-4663-8D38-B796F580BC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213527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225C8-FEC9-4663-8D38-B796F580BC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304550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225C8-FEC9-4663-8D38-B796F580BC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178546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225C8-FEC9-4663-8D38-B796F580BC3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123026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225C8-FEC9-4663-8D38-B796F580BC38}"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80633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B225C8-FEC9-4663-8D38-B796F580BC38}"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292848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225C8-FEC9-4663-8D38-B796F580BC38}"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301726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225C8-FEC9-4663-8D38-B796F580BC3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150428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225C8-FEC9-4663-8D38-B796F580BC3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398838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B225C8-FEC9-4663-8D38-B796F580BC38}" type="datetimeFigureOut">
              <a:rPr lang="en-US" smtClean="0"/>
              <a:t>5/2/2023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C0D132-4D04-413B-A8DB-A17B0B6B7C82}" type="slidenum">
              <a:rPr lang="en-US" smtClean="0"/>
              <a:t>‹#›</a:t>
            </a:fld>
            <a:endParaRPr lang="en-US"/>
          </a:p>
        </p:txBody>
      </p:sp>
    </p:spTree>
    <p:extLst>
      <p:ext uri="{BB962C8B-B14F-4D97-AF65-F5344CB8AC3E}">
        <p14:creationId xmlns:p14="http://schemas.microsoft.com/office/powerpoint/2010/main" val="1608750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9F1A61-CA90-31D8-EC82-FF60A8F71BC9}"/>
              </a:ext>
            </a:extLst>
          </p:cNvPr>
          <p:cNvSpPr>
            <a:spLocks noGrp="1"/>
          </p:cNvSpPr>
          <p:nvPr>
            <p:ph type="title"/>
          </p:nvPr>
        </p:nvSpPr>
        <p:spPr>
          <a:xfrm>
            <a:off x="1108366" y="3334872"/>
            <a:ext cx="6671919" cy="1584286"/>
          </a:xfrm>
        </p:spPr>
        <p:txBody>
          <a:bodyPr>
            <a:normAutofit/>
          </a:bodyPr>
          <a:lstStyle/>
          <a:p>
            <a:pPr algn="r"/>
            <a:r>
              <a:rPr lang="en-US" b="1" dirty="0">
                <a:solidFill>
                  <a:schemeClr val="accent1"/>
                </a:solidFill>
                <a:latin typeface="Bahnschrift" panose="020B0502040204020203" pitchFamily="34" charset="0"/>
              </a:rPr>
              <a:t>Money and Tasks Manager Software</a:t>
            </a:r>
          </a:p>
        </p:txBody>
      </p:sp>
      <p:sp>
        <p:nvSpPr>
          <p:cNvPr id="6" name="Content Placeholder 5">
            <a:extLst>
              <a:ext uri="{FF2B5EF4-FFF2-40B4-BE49-F238E27FC236}">
                <a16:creationId xmlns:a16="http://schemas.microsoft.com/office/drawing/2014/main" id="{D44DB260-2D93-4AD0-C338-5AF02712C57E}"/>
              </a:ext>
            </a:extLst>
          </p:cNvPr>
          <p:cNvSpPr>
            <a:spLocks noGrp="1"/>
          </p:cNvSpPr>
          <p:nvPr>
            <p:ph sz="half" idx="1"/>
          </p:nvPr>
        </p:nvSpPr>
        <p:spPr>
          <a:xfrm>
            <a:off x="8032377" y="3141302"/>
            <a:ext cx="3051254" cy="1777855"/>
          </a:xfrm>
        </p:spPr>
        <p:txBody>
          <a:bodyPr anchor="ctr">
            <a:normAutofit/>
          </a:bodyPr>
          <a:lstStyle/>
          <a:p>
            <a:pPr marL="0" indent="0">
              <a:buNone/>
            </a:pPr>
            <a:r>
              <a:rPr lang="en-US" sz="2000" dirty="0"/>
              <a:t>MD.  ATIK </a:t>
            </a:r>
            <a:br>
              <a:rPr lang="en-US" sz="2000" dirty="0"/>
            </a:br>
            <a:r>
              <a:rPr lang="en-US" sz="2000" dirty="0"/>
              <a:t>ID: 222311007</a:t>
            </a:r>
            <a:br>
              <a:rPr lang="en-US" sz="2000" dirty="0"/>
            </a:br>
            <a:r>
              <a:rPr lang="en-US" sz="2000" dirty="0"/>
              <a:t>B.Sc. in CSE</a:t>
            </a:r>
            <a:br>
              <a:rPr lang="en-US" sz="2000" dirty="0"/>
            </a:br>
            <a:r>
              <a:rPr lang="en-US" sz="2000" dirty="0"/>
              <a:t>Varendra University</a:t>
            </a:r>
          </a:p>
        </p:txBody>
      </p:sp>
      <p:pic>
        <p:nvPicPr>
          <p:cNvPr id="9" name="Picture 8" descr="Text&#10;&#10;Description automatically generated with medium confidence">
            <a:extLst>
              <a:ext uri="{FF2B5EF4-FFF2-40B4-BE49-F238E27FC236}">
                <a16:creationId xmlns:a16="http://schemas.microsoft.com/office/drawing/2014/main" id="{2D95692C-089E-17AC-1D10-CCB6758A8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27012"/>
            <a:ext cx="5715000" cy="1476375"/>
          </a:xfrm>
          <a:prstGeom prst="rect">
            <a:avLst/>
          </a:prstGeom>
        </p:spPr>
      </p:pic>
      <p:cxnSp>
        <p:nvCxnSpPr>
          <p:cNvPr id="11" name="Straight Connector 10">
            <a:extLst>
              <a:ext uri="{FF2B5EF4-FFF2-40B4-BE49-F238E27FC236}">
                <a16:creationId xmlns:a16="http://schemas.microsoft.com/office/drawing/2014/main" id="{AE4E1CE3-3DDB-4766-811B-344ADE6C6682}"/>
              </a:ext>
            </a:extLst>
          </p:cNvPr>
          <p:cNvCxnSpPr>
            <a:cxnSpLocks/>
          </p:cNvCxnSpPr>
          <p:nvPr/>
        </p:nvCxnSpPr>
        <p:spPr>
          <a:xfrm>
            <a:off x="7906332" y="2704666"/>
            <a:ext cx="0" cy="2809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8CC35D9-DC5D-474E-D92B-DBD4B1E5ACFC}"/>
              </a:ext>
            </a:extLst>
          </p:cNvPr>
          <p:cNvSpPr txBox="1"/>
          <p:nvPr/>
        </p:nvSpPr>
        <p:spPr>
          <a:xfrm>
            <a:off x="3026354" y="1891000"/>
            <a:ext cx="6139292" cy="461665"/>
          </a:xfrm>
          <a:prstGeom prst="rect">
            <a:avLst/>
          </a:prstGeom>
          <a:noFill/>
        </p:spPr>
        <p:txBody>
          <a:bodyPr wrap="square" rtlCol="0">
            <a:spAutoFit/>
          </a:bodyPr>
          <a:lstStyle/>
          <a:p>
            <a:r>
              <a:rPr lang="en-US" sz="2400" dirty="0">
                <a:latin typeface="Bahnschrift" panose="020B0502040204020203" pitchFamily="34" charset="0"/>
              </a:rPr>
              <a:t>Dept. of Computer Science and Engineering</a:t>
            </a:r>
          </a:p>
        </p:txBody>
      </p:sp>
    </p:spTree>
    <p:extLst>
      <p:ext uri="{BB962C8B-B14F-4D97-AF65-F5344CB8AC3E}">
        <p14:creationId xmlns:p14="http://schemas.microsoft.com/office/powerpoint/2010/main" val="2031419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F8580-9258-5FE7-C610-11829E62A072}"/>
              </a:ext>
            </a:extLst>
          </p:cNvPr>
          <p:cNvSpPr txBox="1"/>
          <p:nvPr/>
        </p:nvSpPr>
        <p:spPr>
          <a:xfrm>
            <a:off x="2985246" y="1963271"/>
            <a:ext cx="7083991" cy="861774"/>
          </a:xfrm>
          <a:prstGeom prst="rect">
            <a:avLst/>
          </a:prstGeom>
          <a:noFill/>
        </p:spPr>
        <p:txBody>
          <a:bodyPr wrap="none" rtlCol="0">
            <a:spAutoFit/>
          </a:bodyPr>
          <a:lstStyle/>
          <a:p>
            <a:r>
              <a:rPr lang="en-US" sz="5000" b="1" dirty="0"/>
              <a:t>Questions and Answer</a:t>
            </a:r>
          </a:p>
        </p:txBody>
      </p:sp>
      <p:sp>
        <p:nvSpPr>
          <p:cNvPr id="3" name="TextBox 2">
            <a:extLst>
              <a:ext uri="{FF2B5EF4-FFF2-40B4-BE49-F238E27FC236}">
                <a16:creationId xmlns:a16="http://schemas.microsoft.com/office/drawing/2014/main" id="{E3FDA44D-E78A-10B8-C1D2-32A853D761BB}"/>
              </a:ext>
            </a:extLst>
          </p:cNvPr>
          <p:cNvSpPr txBox="1"/>
          <p:nvPr/>
        </p:nvSpPr>
        <p:spPr>
          <a:xfrm>
            <a:off x="5316070" y="2825045"/>
            <a:ext cx="4078942" cy="477054"/>
          </a:xfrm>
          <a:prstGeom prst="rect">
            <a:avLst/>
          </a:prstGeom>
          <a:noFill/>
        </p:spPr>
        <p:txBody>
          <a:bodyPr wrap="square" rtlCol="0">
            <a:spAutoFit/>
          </a:bodyPr>
          <a:lstStyle/>
          <a:p>
            <a:r>
              <a:rPr lang="en-US" sz="2500" dirty="0"/>
              <a:t>Feel free to ask</a:t>
            </a:r>
          </a:p>
        </p:txBody>
      </p:sp>
    </p:spTree>
    <p:extLst>
      <p:ext uri="{BB962C8B-B14F-4D97-AF65-F5344CB8AC3E}">
        <p14:creationId xmlns:p14="http://schemas.microsoft.com/office/powerpoint/2010/main" val="19815265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28BD3B1-BAF5-5D8C-BAAA-0573F6DEA2BC}"/>
              </a:ext>
            </a:extLst>
          </p:cNvPr>
          <p:cNvGrpSpPr/>
          <p:nvPr/>
        </p:nvGrpSpPr>
        <p:grpSpPr>
          <a:xfrm>
            <a:off x="2635221" y="1667259"/>
            <a:ext cx="360" cy="360"/>
            <a:chOff x="2635221" y="16672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Ink 1">
                  <a:extLst>
                    <a:ext uri="{FF2B5EF4-FFF2-40B4-BE49-F238E27FC236}">
                      <a16:creationId xmlns:a16="http://schemas.microsoft.com/office/drawing/2014/main" id="{6D344977-5589-7C0E-FE82-1ED17B1A0820}"/>
                    </a:ext>
                  </a:extLst>
                </p14:cNvPr>
                <p14:cNvContentPartPr/>
                <p14:nvPr/>
              </p14:nvContentPartPr>
              <p14:xfrm>
                <a:off x="2635221" y="1667259"/>
                <a:ext cx="360" cy="360"/>
              </p14:xfrm>
            </p:contentPart>
          </mc:Choice>
          <mc:Fallback xmlns="">
            <p:pic>
              <p:nvPicPr>
                <p:cNvPr id="2" name="Ink 1">
                  <a:extLst>
                    <a:ext uri="{FF2B5EF4-FFF2-40B4-BE49-F238E27FC236}">
                      <a16:creationId xmlns:a16="http://schemas.microsoft.com/office/drawing/2014/main" id="{6D344977-5589-7C0E-FE82-1ED17B1A0820}"/>
                    </a:ext>
                  </a:extLst>
                </p:cNvPr>
                <p:cNvPicPr/>
                <p:nvPr/>
              </p:nvPicPr>
              <p:blipFill>
                <a:blip r:embed="rId3"/>
                <a:stretch>
                  <a:fillRect/>
                </a:stretch>
              </p:blipFill>
              <p:spPr>
                <a:xfrm>
                  <a:off x="2617581" y="15596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Ink 2">
                  <a:extLst>
                    <a:ext uri="{FF2B5EF4-FFF2-40B4-BE49-F238E27FC236}">
                      <a16:creationId xmlns:a16="http://schemas.microsoft.com/office/drawing/2014/main" id="{4E8F8D27-953D-12B9-1421-DD4CF6F60CA9}"/>
                    </a:ext>
                  </a:extLst>
                </p14:cNvPr>
                <p14:cNvContentPartPr/>
                <p14:nvPr/>
              </p14:nvContentPartPr>
              <p14:xfrm>
                <a:off x="2635221" y="1667259"/>
                <a:ext cx="360" cy="360"/>
              </p14:xfrm>
            </p:contentPart>
          </mc:Choice>
          <mc:Fallback xmlns="">
            <p:pic>
              <p:nvPicPr>
                <p:cNvPr id="3" name="Ink 2">
                  <a:extLst>
                    <a:ext uri="{FF2B5EF4-FFF2-40B4-BE49-F238E27FC236}">
                      <a16:creationId xmlns:a16="http://schemas.microsoft.com/office/drawing/2014/main" id="{4E8F8D27-953D-12B9-1421-DD4CF6F60CA9}"/>
                    </a:ext>
                  </a:extLst>
                </p:cNvPr>
                <p:cNvPicPr/>
                <p:nvPr/>
              </p:nvPicPr>
              <p:blipFill>
                <a:blip r:embed="rId3"/>
                <a:stretch>
                  <a:fillRect/>
                </a:stretch>
              </p:blipFill>
              <p:spPr>
                <a:xfrm>
                  <a:off x="2617581" y="1559619"/>
                  <a:ext cx="36000" cy="216000"/>
                </a:xfrm>
                <a:prstGeom prst="rect">
                  <a:avLst/>
                </a:prstGeom>
              </p:spPr>
            </p:pic>
          </mc:Fallback>
        </mc:AlternateContent>
      </p:grpSp>
      <p:sp>
        <p:nvSpPr>
          <p:cNvPr id="7" name="TextBox 6">
            <a:extLst>
              <a:ext uri="{FF2B5EF4-FFF2-40B4-BE49-F238E27FC236}">
                <a16:creationId xmlns:a16="http://schemas.microsoft.com/office/drawing/2014/main" id="{DD5985B8-4029-E9DF-EFFD-1B80F040AFDF}"/>
              </a:ext>
            </a:extLst>
          </p:cNvPr>
          <p:cNvSpPr txBox="1"/>
          <p:nvPr/>
        </p:nvSpPr>
        <p:spPr>
          <a:xfrm>
            <a:off x="5925671" y="2890683"/>
            <a:ext cx="4697505" cy="1015663"/>
          </a:xfrm>
          <a:prstGeom prst="rect">
            <a:avLst/>
          </a:prstGeom>
          <a:noFill/>
        </p:spPr>
        <p:txBody>
          <a:bodyPr wrap="square">
            <a:spAutoFit/>
          </a:bodyPr>
          <a:lstStyle/>
          <a:p>
            <a:pPr marL="0" indent="0">
              <a:buNone/>
            </a:pPr>
            <a:r>
              <a:rPr lang="en-US" sz="3000" dirty="0">
                <a:latin typeface="Bahnschrift" panose="020B0502040204020203" pitchFamily="34" charset="0"/>
              </a:rPr>
              <a:t>Thanks for your patience and listening to me.</a:t>
            </a:r>
          </a:p>
        </p:txBody>
      </p:sp>
      <p:pic>
        <p:nvPicPr>
          <p:cNvPr id="8" name="Graphic 7" descr="Angel Face with Solid Fill">
            <a:extLst>
              <a:ext uri="{FF2B5EF4-FFF2-40B4-BE49-F238E27FC236}">
                <a16:creationId xmlns:a16="http://schemas.microsoft.com/office/drawing/2014/main" id="{C1A482C9-952E-6EF1-B0A4-E714A76BE3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7189" y="1820333"/>
            <a:ext cx="3217333" cy="3217333"/>
          </a:xfrm>
          <a:prstGeom prst="rect">
            <a:avLst/>
          </a:prstGeom>
        </p:spPr>
      </p:pic>
    </p:spTree>
    <p:extLst>
      <p:ext uri="{BB962C8B-B14F-4D97-AF65-F5344CB8AC3E}">
        <p14:creationId xmlns:p14="http://schemas.microsoft.com/office/powerpoint/2010/main" val="3333925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82706"/>
            <a:ext cx="8985787" cy="790573"/>
          </a:xfrm>
        </p:spPr>
        <p:txBody>
          <a:bodyPr>
            <a:normAutofit/>
          </a:bodyPr>
          <a:lstStyle/>
          <a:p>
            <a:r>
              <a:rPr lang="en-US" sz="4000" b="1" dirty="0">
                <a:solidFill>
                  <a:schemeClr val="tx1"/>
                </a:solidFill>
                <a:latin typeface="Bahnschrift" panose="020B0502040204020203" pitchFamily="34" charset="0"/>
              </a:rPr>
              <a:t>What is money manager software?</a:t>
            </a:r>
          </a:p>
        </p:txBody>
      </p:sp>
      <p:sp>
        <p:nvSpPr>
          <p:cNvPr id="3" name="Content Placeholder 2">
            <a:extLst>
              <a:ext uri="{FF2B5EF4-FFF2-40B4-BE49-F238E27FC236}">
                <a16:creationId xmlns:a16="http://schemas.microsoft.com/office/drawing/2014/main" id="{69240CD2-ED32-0977-968B-23B72DB2313F}"/>
              </a:ext>
            </a:extLst>
          </p:cNvPr>
          <p:cNvSpPr>
            <a:spLocks noGrp="1"/>
          </p:cNvSpPr>
          <p:nvPr>
            <p:ph idx="1"/>
          </p:nvPr>
        </p:nvSpPr>
        <p:spPr>
          <a:xfrm>
            <a:off x="5674658" y="1246095"/>
            <a:ext cx="5369859" cy="4957482"/>
          </a:xfrm>
        </p:spPr>
        <p:txBody>
          <a:bodyPr anchor="ctr">
            <a:noAutofit/>
          </a:bodyPr>
          <a:lstStyle/>
          <a:p>
            <a:pPr marL="0" indent="0" algn="just">
              <a:buNone/>
            </a:pPr>
            <a:r>
              <a:rPr lang="en-US" sz="2500" dirty="0"/>
              <a:t>Money manager software is a computer program or application that helps individuals or businesses to manage their financial activities such as budgeting, tracking expenses, paying bills, and monitoring investments. It simplifies financial management by providing tools to organize, track, and analyze financial data in one place, making it easier to make informed financial decisions.</a:t>
            </a:r>
          </a:p>
        </p:txBody>
      </p:sp>
      <p:pic>
        <p:nvPicPr>
          <p:cNvPr id="5" name="Picture 4">
            <a:extLst>
              <a:ext uri="{FF2B5EF4-FFF2-40B4-BE49-F238E27FC236}">
                <a16:creationId xmlns:a16="http://schemas.microsoft.com/office/drawing/2014/main" id="{20C72E7C-F8B3-B1CD-0D49-07C263B05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229" y="1970567"/>
            <a:ext cx="3508538" cy="3508538"/>
          </a:xfrm>
          <a:prstGeom prst="rect">
            <a:avLst/>
          </a:prstGeom>
        </p:spPr>
      </p:pic>
    </p:spTree>
    <p:extLst>
      <p:ext uri="{BB962C8B-B14F-4D97-AF65-F5344CB8AC3E}">
        <p14:creationId xmlns:p14="http://schemas.microsoft.com/office/powerpoint/2010/main" val="7353448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3617-75EA-C3D4-8108-5192E9149B38}"/>
              </a:ext>
            </a:extLst>
          </p:cNvPr>
          <p:cNvSpPr>
            <a:spLocks noGrp="1"/>
          </p:cNvSpPr>
          <p:nvPr>
            <p:ph type="title"/>
          </p:nvPr>
        </p:nvSpPr>
        <p:spPr>
          <a:xfrm>
            <a:off x="1595718" y="528918"/>
            <a:ext cx="9323294" cy="726141"/>
          </a:xfrm>
        </p:spPr>
        <p:txBody>
          <a:bodyPr anchor="b">
            <a:normAutofit fontScale="90000"/>
          </a:bodyPr>
          <a:lstStyle/>
          <a:p>
            <a:r>
              <a:rPr lang="en-US" b="1" dirty="0"/>
              <a:t>Benefits of using a money manager software</a:t>
            </a:r>
          </a:p>
        </p:txBody>
      </p:sp>
      <p:sp>
        <p:nvSpPr>
          <p:cNvPr id="3" name="Content Placeholder 2">
            <a:extLst>
              <a:ext uri="{FF2B5EF4-FFF2-40B4-BE49-F238E27FC236}">
                <a16:creationId xmlns:a16="http://schemas.microsoft.com/office/drawing/2014/main" id="{D405EC0C-5EC7-F8AC-878B-54D439A1780E}"/>
              </a:ext>
            </a:extLst>
          </p:cNvPr>
          <p:cNvSpPr>
            <a:spLocks noGrp="1"/>
          </p:cNvSpPr>
          <p:nvPr>
            <p:ph idx="1"/>
          </p:nvPr>
        </p:nvSpPr>
        <p:spPr>
          <a:xfrm>
            <a:off x="4965431" y="1775012"/>
            <a:ext cx="6586489" cy="4338917"/>
          </a:xfrm>
        </p:spPr>
        <p:txBody>
          <a:bodyPr>
            <a:normAutofit fontScale="92500" lnSpcReduction="20000"/>
          </a:bodyPr>
          <a:lstStyle/>
          <a:p>
            <a:r>
              <a:rPr lang="en-US" b="1" dirty="0"/>
              <a:t>Better Financial Organization: </a:t>
            </a:r>
            <a:r>
              <a:rPr lang="en-US" dirty="0"/>
              <a:t>Money manager software allows users to keep all their financial information in one place, making it easier to track and manage finances.</a:t>
            </a:r>
          </a:p>
          <a:p>
            <a:r>
              <a:rPr lang="en-US" b="1" dirty="0"/>
              <a:t>Improved Budgeting: </a:t>
            </a:r>
            <a:r>
              <a:rPr lang="en-US" dirty="0"/>
              <a:t>Money manager software helps users create and track budgets, allowing them to see where their money is going and make adjustments to reach their financial goals.</a:t>
            </a:r>
          </a:p>
          <a:p>
            <a:r>
              <a:rPr lang="en-US" b="1" dirty="0"/>
              <a:t>Expense Tracking: </a:t>
            </a:r>
            <a:r>
              <a:rPr lang="en-US" dirty="0"/>
              <a:t>With money manager software, users can easily track their expenses and see where they are spending their money. This can help identify areas where they can cut back and save money.</a:t>
            </a:r>
          </a:p>
          <a:p>
            <a:r>
              <a:rPr lang="en-US" b="1" dirty="0"/>
              <a:t>Bill Payment: </a:t>
            </a:r>
            <a:r>
              <a:rPr lang="en-US" dirty="0"/>
              <a:t>Many money manager software programs include bill payment features, allowing users to pay bills and schedule payments in one place.</a:t>
            </a:r>
          </a:p>
          <a:p>
            <a:r>
              <a:rPr lang="en-US" b="1" dirty="0"/>
              <a:t>Investment Management: </a:t>
            </a:r>
            <a:r>
              <a:rPr lang="en-US" dirty="0"/>
              <a:t>Money manager software can also help users track and manage investments, making it easier to monitor performance and make informed investment decisions.</a:t>
            </a:r>
          </a:p>
        </p:txBody>
      </p:sp>
      <p:pic>
        <p:nvPicPr>
          <p:cNvPr id="7" name="Picture 6">
            <a:extLst>
              <a:ext uri="{FF2B5EF4-FFF2-40B4-BE49-F238E27FC236}">
                <a16:creationId xmlns:a16="http://schemas.microsoft.com/office/drawing/2014/main" id="{5060DFCB-5434-FA04-8C14-014B87E02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681" y="1465729"/>
            <a:ext cx="3738749" cy="3926541"/>
          </a:xfrm>
          <a:prstGeom prst="rect">
            <a:avLst/>
          </a:prstGeom>
        </p:spPr>
      </p:pic>
    </p:spTree>
    <p:extLst>
      <p:ext uri="{BB962C8B-B14F-4D97-AF65-F5344CB8AC3E}">
        <p14:creationId xmlns:p14="http://schemas.microsoft.com/office/powerpoint/2010/main" val="1444643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down)">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down)">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82706"/>
            <a:ext cx="8985787" cy="790573"/>
          </a:xfrm>
        </p:spPr>
        <p:txBody>
          <a:bodyPr>
            <a:normAutofit/>
          </a:bodyPr>
          <a:lstStyle/>
          <a:p>
            <a:r>
              <a:rPr lang="en-US" sz="4000" b="1" dirty="0">
                <a:solidFill>
                  <a:schemeClr val="tx1"/>
                </a:solidFill>
                <a:latin typeface="Bahnschrift" panose="020B0502040204020203" pitchFamily="34" charset="0"/>
              </a:rPr>
              <a:t>What is tasks manager software?</a:t>
            </a:r>
          </a:p>
        </p:txBody>
      </p:sp>
      <p:sp>
        <p:nvSpPr>
          <p:cNvPr id="3" name="Content Placeholder 2">
            <a:extLst>
              <a:ext uri="{FF2B5EF4-FFF2-40B4-BE49-F238E27FC236}">
                <a16:creationId xmlns:a16="http://schemas.microsoft.com/office/drawing/2014/main" id="{69240CD2-ED32-0977-968B-23B72DB2313F}"/>
              </a:ext>
            </a:extLst>
          </p:cNvPr>
          <p:cNvSpPr>
            <a:spLocks noGrp="1"/>
          </p:cNvSpPr>
          <p:nvPr>
            <p:ph idx="1"/>
          </p:nvPr>
        </p:nvSpPr>
        <p:spPr>
          <a:xfrm>
            <a:off x="5674658" y="1246095"/>
            <a:ext cx="5369859" cy="4957482"/>
          </a:xfrm>
        </p:spPr>
        <p:txBody>
          <a:bodyPr anchor="ctr">
            <a:noAutofit/>
          </a:bodyPr>
          <a:lstStyle/>
          <a:p>
            <a:pPr marL="0" indent="0" algn="just">
              <a:buNone/>
            </a:pPr>
            <a:r>
              <a:rPr lang="en-US" sz="2500" dirty="0"/>
              <a:t>Task manager software is a computer program or application that helps individuals or teams manage tasks and projects by providing tools to plan, track, and complete tasks efficiently. It simplifies task management by providing a central location for creating, assigning, and tracking tasks, making it easier to collaborate and stay organized.</a:t>
            </a:r>
          </a:p>
        </p:txBody>
      </p:sp>
      <p:pic>
        <p:nvPicPr>
          <p:cNvPr id="5" name="Graphic 4">
            <a:extLst>
              <a:ext uri="{FF2B5EF4-FFF2-40B4-BE49-F238E27FC236}">
                <a16:creationId xmlns:a16="http://schemas.microsoft.com/office/drawing/2014/main" id="{F58C3E4C-024B-5C83-4A03-CA6469D616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28583" y="1815353"/>
            <a:ext cx="2666999" cy="3227293"/>
          </a:xfrm>
          <a:prstGeom prst="rect">
            <a:avLst/>
          </a:prstGeom>
        </p:spPr>
      </p:pic>
    </p:spTree>
    <p:extLst>
      <p:ext uri="{BB962C8B-B14F-4D97-AF65-F5344CB8AC3E}">
        <p14:creationId xmlns:p14="http://schemas.microsoft.com/office/powerpoint/2010/main" val="18521766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circle(in)">
                                      <p:cBhvr>
                                        <p:cTn id="19"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3617-75EA-C3D4-8108-5192E9149B38}"/>
              </a:ext>
            </a:extLst>
          </p:cNvPr>
          <p:cNvSpPr>
            <a:spLocks noGrp="1"/>
          </p:cNvSpPr>
          <p:nvPr>
            <p:ph type="title"/>
          </p:nvPr>
        </p:nvSpPr>
        <p:spPr>
          <a:xfrm>
            <a:off x="1708728" y="623454"/>
            <a:ext cx="9649230" cy="690282"/>
          </a:xfrm>
        </p:spPr>
        <p:txBody>
          <a:bodyPr anchor="b">
            <a:normAutofit/>
          </a:bodyPr>
          <a:lstStyle/>
          <a:p>
            <a:r>
              <a:rPr lang="en-US" b="1" dirty="0"/>
              <a:t>Benefits of using a task manager software</a:t>
            </a:r>
          </a:p>
        </p:txBody>
      </p:sp>
      <p:sp>
        <p:nvSpPr>
          <p:cNvPr id="3" name="Content Placeholder 2">
            <a:extLst>
              <a:ext uri="{FF2B5EF4-FFF2-40B4-BE49-F238E27FC236}">
                <a16:creationId xmlns:a16="http://schemas.microsoft.com/office/drawing/2014/main" id="{D405EC0C-5EC7-F8AC-878B-54D439A1780E}"/>
              </a:ext>
            </a:extLst>
          </p:cNvPr>
          <p:cNvSpPr>
            <a:spLocks noGrp="1"/>
          </p:cNvSpPr>
          <p:nvPr>
            <p:ph idx="1"/>
          </p:nvPr>
        </p:nvSpPr>
        <p:spPr>
          <a:xfrm>
            <a:off x="822036" y="1394690"/>
            <a:ext cx="5377835" cy="5200073"/>
          </a:xfrm>
        </p:spPr>
        <p:txBody>
          <a:bodyPr>
            <a:normAutofit fontScale="85000" lnSpcReduction="10000"/>
          </a:bodyPr>
          <a:lstStyle/>
          <a:p>
            <a:pPr algn="just"/>
            <a:r>
              <a:rPr lang="en-US" b="1" dirty="0"/>
              <a:t>Increased Productivity: </a:t>
            </a:r>
            <a:r>
              <a:rPr lang="en-US" dirty="0"/>
              <a:t>Task manager software helps users prioritize tasks, set deadlines, and track progress, leading to increased productivity and efficiency.</a:t>
            </a:r>
          </a:p>
          <a:p>
            <a:pPr algn="just"/>
            <a:r>
              <a:rPr lang="en-US" b="1" dirty="0"/>
              <a:t>Improved Collaboration: </a:t>
            </a:r>
            <a:r>
              <a:rPr lang="en-US" dirty="0"/>
              <a:t>Task manager software enables teams to collaborate more effectively by assigning tasks, sharing files and comments, and tracking progress in real-time.</a:t>
            </a:r>
          </a:p>
          <a:p>
            <a:pPr algn="just"/>
            <a:r>
              <a:rPr lang="en-US" b="1" dirty="0"/>
              <a:t>Better Time Management: </a:t>
            </a:r>
            <a:r>
              <a:rPr lang="en-US" dirty="0"/>
              <a:t>Task manager software allows users to plan their time effectively by breaking down larger projects into smaller tasks, setting deadlines, and tracking time spent on each task.</a:t>
            </a:r>
          </a:p>
          <a:p>
            <a:pPr algn="just"/>
            <a:r>
              <a:rPr lang="en-US" b="1" dirty="0"/>
              <a:t>Clearer Communication: </a:t>
            </a:r>
            <a:r>
              <a:rPr lang="en-US" dirty="0"/>
              <a:t>Task manager software promotes clear communication by providing a central location for task-related information, reducing the risk of miscommunication and misunderstandings.</a:t>
            </a:r>
          </a:p>
          <a:p>
            <a:pPr algn="just"/>
            <a:r>
              <a:rPr lang="en-US" b="1" dirty="0"/>
              <a:t>Enhanced Accountability: </a:t>
            </a:r>
            <a:r>
              <a:rPr lang="en-US" dirty="0"/>
              <a:t>Task manager software makes it easier to hold individuals or teams accountable by tracking progress and identifying areas where improvements can be made.</a:t>
            </a:r>
          </a:p>
        </p:txBody>
      </p:sp>
      <p:pic>
        <p:nvPicPr>
          <p:cNvPr id="7" name="Picture 6">
            <a:extLst>
              <a:ext uri="{FF2B5EF4-FFF2-40B4-BE49-F238E27FC236}">
                <a16:creationId xmlns:a16="http://schemas.microsoft.com/office/drawing/2014/main" id="{6B2B1D32-23EE-FF5D-53E4-B3221278707E}"/>
              </a:ext>
            </a:extLst>
          </p:cNvPr>
          <p:cNvPicPr>
            <a:picLocks noChangeAspect="1"/>
          </p:cNvPicPr>
          <p:nvPr/>
        </p:nvPicPr>
        <p:blipFill rotWithShape="1">
          <a:blip r:embed="rId2">
            <a:extLst>
              <a:ext uri="{28A0092B-C50C-407E-A947-70E740481C1C}">
                <a14:useLocalDpi xmlns:a14="http://schemas.microsoft.com/office/drawing/2010/main" val="0"/>
              </a:ext>
            </a:extLst>
          </a:blip>
          <a:srcRect l="9825" t="2745" r="9825"/>
          <a:stretch/>
        </p:blipFill>
        <p:spPr>
          <a:xfrm>
            <a:off x="6199871" y="1679786"/>
            <a:ext cx="5992129" cy="4554760"/>
          </a:xfrm>
          <a:prstGeom prst="rect">
            <a:avLst/>
          </a:prstGeom>
        </p:spPr>
      </p:pic>
    </p:spTree>
    <p:extLst>
      <p:ext uri="{BB962C8B-B14F-4D97-AF65-F5344CB8AC3E}">
        <p14:creationId xmlns:p14="http://schemas.microsoft.com/office/powerpoint/2010/main" val="2323510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654422"/>
            <a:ext cx="9870141" cy="995083"/>
          </a:xfrm>
        </p:spPr>
        <p:txBody>
          <a:bodyPr>
            <a:normAutofit fontScale="90000"/>
          </a:bodyPr>
          <a:lstStyle/>
          <a:p>
            <a:r>
              <a:rPr lang="en-US" sz="4000" b="1" dirty="0">
                <a:solidFill>
                  <a:schemeClr val="tx1"/>
                </a:solidFill>
                <a:latin typeface="Bahnschrift" panose="020B0502040204020203" pitchFamily="34" charset="0"/>
              </a:rPr>
              <a:t>What is money and tasks manager software?</a:t>
            </a:r>
          </a:p>
        </p:txBody>
      </p:sp>
      <p:sp>
        <p:nvSpPr>
          <p:cNvPr id="3" name="Content Placeholder 2">
            <a:extLst>
              <a:ext uri="{FF2B5EF4-FFF2-40B4-BE49-F238E27FC236}">
                <a16:creationId xmlns:a16="http://schemas.microsoft.com/office/drawing/2014/main" id="{69240CD2-ED32-0977-968B-23B72DB2313F}"/>
              </a:ext>
            </a:extLst>
          </p:cNvPr>
          <p:cNvSpPr>
            <a:spLocks noGrp="1"/>
          </p:cNvSpPr>
          <p:nvPr>
            <p:ph idx="1"/>
          </p:nvPr>
        </p:nvSpPr>
        <p:spPr>
          <a:xfrm>
            <a:off x="1649506" y="4643718"/>
            <a:ext cx="9395011" cy="1559859"/>
          </a:xfrm>
        </p:spPr>
        <p:txBody>
          <a:bodyPr anchor="ctr">
            <a:noAutofit/>
          </a:bodyPr>
          <a:lstStyle/>
          <a:p>
            <a:pPr marL="0" indent="0" algn="just">
              <a:buNone/>
            </a:pPr>
            <a:r>
              <a:rPr lang="en-US" sz="2000" dirty="0"/>
              <a:t>Money and tasks manager software is a computer program or application that combines the functionalities of both money manager and task manager software. It allows users to manage both their financial activities, such as budgeting, expense tracking, and bill payments, as well as their tasks and projects, all in one place.</a:t>
            </a:r>
          </a:p>
        </p:txBody>
      </p:sp>
      <p:pic>
        <p:nvPicPr>
          <p:cNvPr id="5" name="Picture 4">
            <a:extLst>
              <a:ext uri="{FF2B5EF4-FFF2-40B4-BE49-F238E27FC236}">
                <a16:creationId xmlns:a16="http://schemas.microsoft.com/office/drawing/2014/main" id="{A4372008-B91D-8969-3B5B-2923D17AC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660" y="1421211"/>
            <a:ext cx="3141824" cy="3141824"/>
          </a:xfrm>
          <a:prstGeom prst="rect">
            <a:avLst/>
          </a:prstGeom>
        </p:spPr>
      </p:pic>
      <p:pic>
        <p:nvPicPr>
          <p:cNvPr id="7" name="Graphic 6">
            <a:extLst>
              <a:ext uri="{FF2B5EF4-FFF2-40B4-BE49-F238E27FC236}">
                <a16:creationId xmlns:a16="http://schemas.microsoft.com/office/drawing/2014/main" id="{4D10CE32-16FA-B0D5-B21B-DD7D87ABD6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3517" y="1421212"/>
            <a:ext cx="2596368" cy="3141823"/>
          </a:xfrm>
          <a:prstGeom prst="rect">
            <a:avLst/>
          </a:prstGeom>
        </p:spPr>
      </p:pic>
      <p:sp>
        <p:nvSpPr>
          <p:cNvPr id="8" name="Cross 7">
            <a:extLst>
              <a:ext uri="{FF2B5EF4-FFF2-40B4-BE49-F238E27FC236}">
                <a16:creationId xmlns:a16="http://schemas.microsoft.com/office/drawing/2014/main" id="{2DD1800F-9F8B-D006-573C-48BD31F90D33}"/>
              </a:ext>
            </a:extLst>
          </p:cNvPr>
          <p:cNvSpPr/>
          <p:nvPr/>
        </p:nvSpPr>
        <p:spPr>
          <a:xfrm>
            <a:off x="5719481" y="2850776"/>
            <a:ext cx="627530" cy="591671"/>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4812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654422"/>
            <a:ext cx="10623176" cy="654425"/>
          </a:xfrm>
        </p:spPr>
        <p:txBody>
          <a:bodyPr>
            <a:normAutofit/>
          </a:bodyPr>
          <a:lstStyle/>
          <a:p>
            <a:r>
              <a:rPr lang="en-US" sz="3200" b="1" dirty="0">
                <a:solidFill>
                  <a:schemeClr val="tx1"/>
                </a:solidFill>
                <a:latin typeface="Bahnschrift" panose="020B0502040204020203" pitchFamily="34" charset="0"/>
              </a:rPr>
              <a:t>Why we need to merge money and tasks manager?</a:t>
            </a:r>
          </a:p>
        </p:txBody>
      </p:sp>
      <p:sp>
        <p:nvSpPr>
          <p:cNvPr id="3" name="Content Placeholder 2">
            <a:extLst>
              <a:ext uri="{FF2B5EF4-FFF2-40B4-BE49-F238E27FC236}">
                <a16:creationId xmlns:a16="http://schemas.microsoft.com/office/drawing/2014/main" id="{69240CD2-ED32-0977-968B-23B72DB2313F}"/>
              </a:ext>
            </a:extLst>
          </p:cNvPr>
          <p:cNvSpPr>
            <a:spLocks noGrp="1"/>
          </p:cNvSpPr>
          <p:nvPr>
            <p:ph idx="1"/>
          </p:nvPr>
        </p:nvSpPr>
        <p:spPr>
          <a:xfrm>
            <a:off x="1649506" y="1586753"/>
            <a:ext cx="5369859" cy="4616825"/>
          </a:xfrm>
        </p:spPr>
        <p:txBody>
          <a:bodyPr anchor="ctr">
            <a:noAutofit/>
          </a:bodyPr>
          <a:lstStyle/>
          <a:p>
            <a:pPr marL="0" indent="0" algn="just">
              <a:buNone/>
            </a:pPr>
            <a:r>
              <a:rPr lang="en-US" sz="2200" dirty="0"/>
              <a:t>Merging money and tasks manager software provides a holistic approach to managing both financial and task-related activities, as they are often interrelated. Combining the functionalities of both software types in a single program can help users better manage their time, prioritize tasks, and make informed financial decisions based on their budget and expenses. It can also improve efficiency, organization, and collaboration for individuals and businesses.</a:t>
            </a:r>
          </a:p>
        </p:txBody>
      </p:sp>
      <p:pic>
        <p:nvPicPr>
          <p:cNvPr id="6" name="Picture 5">
            <a:extLst>
              <a:ext uri="{FF2B5EF4-FFF2-40B4-BE49-F238E27FC236}">
                <a16:creationId xmlns:a16="http://schemas.microsoft.com/office/drawing/2014/main" id="{BE29A483-E163-4FCE-F225-618E9D88E315}"/>
              </a:ext>
            </a:extLst>
          </p:cNvPr>
          <p:cNvPicPr>
            <a:picLocks noChangeAspect="1"/>
          </p:cNvPicPr>
          <p:nvPr/>
        </p:nvPicPr>
        <p:blipFill rotWithShape="1">
          <a:blip r:embed="rId2">
            <a:extLst>
              <a:ext uri="{28A0092B-C50C-407E-A947-70E740481C1C}">
                <a14:useLocalDpi xmlns:a14="http://schemas.microsoft.com/office/drawing/2010/main" val="0"/>
              </a:ext>
            </a:extLst>
          </a:blip>
          <a:srcRect l="15972" t="3798" r="19916" b="2959"/>
          <a:stretch/>
        </p:blipFill>
        <p:spPr>
          <a:xfrm>
            <a:off x="7019365" y="1394691"/>
            <a:ext cx="5172635" cy="5015346"/>
          </a:xfrm>
          <a:prstGeom prst="rect">
            <a:avLst/>
          </a:prstGeom>
        </p:spPr>
      </p:pic>
    </p:spTree>
    <p:extLst>
      <p:ext uri="{BB962C8B-B14F-4D97-AF65-F5344CB8AC3E}">
        <p14:creationId xmlns:p14="http://schemas.microsoft.com/office/powerpoint/2010/main" val="18421995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heel(1)">
                                      <p:cBhvr>
                                        <p:cTn id="1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3617-75EA-C3D4-8108-5192E9149B38}"/>
              </a:ext>
            </a:extLst>
          </p:cNvPr>
          <p:cNvSpPr>
            <a:spLocks noGrp="1"/>
          </p:cNvSpPr>
          <p:nvPr>
            <p:ph type="title"/>
          </p:nvPr>
        </p:nvSpPr>
        <p:spPr>
          <a:xfrm>
            <a:off x="1676401" y="699247"/>
            <a:ext cx="9534862" cy="537883"/>
          </a:xfrm>
        </p:spPr>
        <p:txBody>
          <a:bodyPr anchor="b">
            <a:normAutofit fontScale="90000"/>
          </a:bodyPr>
          <a:lstStyle/>
          <a:p>
            <a:r>
              <a:rPr lang="en-US" b="1" dirty="0"/>
              <a:t>Which features will be available in it?</a:t>
            </a:r>
          </a:p>
        </p:txBody>
      </p:sp>
      <p:sp>
        <p:nvSpPr>
          <p:cNvPr id="3" name="Content Placeholder 2">
            <a:extLst>
              <a:ext uri="{FF2B5EF4-FFF2-40B4-BE49-F238E27FC236}">
                <a16:creationId xmlns:a16="http://schemas.microsoft.com/office/drawing/2014/main" id="{D405EC0C-5EC7-F8AC-878B-54D439A1780E}"/>
              </a:ext>
            </a:extLst>
          </p:cNvPr>
          <p:cNvSpPr>
            <a:spLocks noGrp="1"/>
          </p:cNvSpPr>
          <p:nvPr>
            <p:ph idx="1"/>
          </p:nvPr>
        </p:nvSpPr>
        <p:spPr>
          <a:xfrm>
            <a:off x="1129553" y="1622612"/>
            <a:ext cx="10422367" cy="4491318"/>
          </a:xfrm>
        </p:spPr>
        <p:txBody>
          <a:bodyPr>
            <a:normAutofit lnSpcReduction="10000"/>
          </a:bodyPr>
          <a:lstStyle/>
          <a:p>
            <a:r>
              <a:rPr lang="en-US" b="1" dirty="0"/>
              <a:t>Budgeting: </a:t>
            </a:r>
            <a:r>
              <a:rPr lang="en-US" dirty="0"/>
              <a:t>Users can create and manage budgets to track their income and expenses, and monitor their spending against financial goals.</a:t>
            </a:r>
          </a:p>
          <a:p>
            <a:r>
              <a:rPr lang="en-US" b="1" dirty="0"/>
              <a:t>Expense Tracking: </a:t>
            </a:r>
            <a:r>
              <a:rPr lang="en-US" dirty="0"/>
              <a:t>Users can track their expenses and categorize them to better understand where their money is going.</a:t>
            </a:r>
          </a:p>
          <a:p>
            <a:r>
              <a:rPr lang="en-US" b="1" dirty="0"/>
              <a:t>Bill Payment: </a:t>
            </a:r>
            <a:r>
              <a:rPr lang="en-US" dirty="0"/>
              <a:t>Users can pay bills and schedule payments directly from the software, eliminating the need to log in to different accounts.</a:t>
            </a:r>
          </a:p>
          <a:p>
            <a:r>
              <a:rPr lang="en-US" b="1" dirty="0"/>
              <a:t>Task Management: </a:t>
            </a:r>
            <a:r>
              <a:rPr lang="en-US" dirty="0"/>
              <a:t>Users can create, assign, and track tasks and projects, set deadlines, and prioritize tasks based on importance.</a:t>
            </a:r>
          </a:p>
          <a:p>
            <a:r>
              <a:rPr lang="en-US" b="1" dirty="0"/>
              <a:t>Time Tracking: </a:t>
            </a:r>
            <a:r>
              <a:rPr lang="en-US" dirty="0"/>
              <a:t>Users can track their time spent on tasks and projects, helping them identify areas where they can improve productivity.</a:t>
            </a:r>
          </a:p>
          <a:p>
            <a:r>
              <a:rPr lang="en-US" b="1" dirty="0"/>
              <a:t>Reporting: </a:t>
            </a:r>
            <a:r>
              <a:rPr lang="en-US" dirty="0"/>
              <a:t>Users can generate reports to view their financial and task-related data in a variety of formats, helping them make informed decisions.</a:t>
            </a:r>
          </a:p>
          <a:p>
            <a:r>
              <a:rPr lang="en-US" b="1" dirty="0"/>
              <a:t>Collaboration: </a:t>
            </a:r>
            <a:r>
              <a:rPr lang="en-US" dirty="0"/>
              <a:t>Users can share tasks, projects, and financial information with others, promoting teamwork and better communication.</a:t>
            </a:r>
          </a:p>
        </p:txBody>
      </p:sp>
    </p:spTree>
    <p:extLst>
      <p:ext uri="{BB962C8B-B14F-4D97-AF65-F5344CB8AC3E}">
        <p14:creationId xmlns:p14="http://schemas.microsoft.com/office/powerpoint/2010/main" val="1614578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E51AE6-CD20-DC6C-DA04-B64F5C9161BA}"/>
              </a:ext>
            </a:extLst>
          </p:cNvPr>
          <p:cNvPicPr>
            <a:picLocks noChangeAspect="1"/>
          </p:cNvPicPr>
          <p:nvPr/>
        </p:nvPicPr>
        <p:blipFill>
          <a:blip r:embed="rId2"/>
          <a:stretch>
            <a:fillRect/>
          </a:stretch>
        </p:blipFill>
        <p:spPr>
          <a:xfrm>
            <a:off x="3724275" y="1211635"/>
            <a:ext cx="4743450" cy="4829175"/>
          </a:xfrm>
          <a:prstGeom prst="rect">
            <a:avLst/>
          </a:prstGeom>
        </p:spPr>
      </p:pic>
    </p:spTree>
    <p:extLst>
      <p:ext uri="{BB962C8B-B14F-4D97-AF65-F5344CB8AC3E}">
        <p14:creationId xmlns:p14="http://schemas.microsoft.com/office/powerpoint/2010/main" val="2819844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2F5C9EFB557CB46BE0ACA87D93540F5" ma:contentTypeVersion="2" ma:contentTypeDescription="Create a new document." ma:contentTypeScope="" ma:versionID="c5b99026b5e3d58eb0f596e89c6cf4a1">
  <xsd:schema xmlns:xsd="http://www.w3.org/2001/XMLSchema" xmlns:xs="http://www.w3.org/2001/XMLSchema" xmlns:p="http://schemas.microsoft.com/office/2006/metadata/properties" xmlns:ns3="8463df04-91d5-441d-8a78-6de286d45cfd" targetNamespace="http://schemas.microsoft.com/office/2006/metadata/properties" ma:root="true" ma:fieldsID="dc1491c7c466fdaa870cb0fc36ac9921" ns3:_="">
    <xsd:import namespace="8463df04-91d5-441d-8a78-6de286d45cf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63df04-91d5-441d-8a78-6de286d45c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3D5433-41E4-4852-9A75-191DC3A1CD04}">
  <ds:schemaRefs>
    <ds:schemaRef ds:uri="http://schemas.microsoft.com/sharepoint/v3/contenttype/forms"/>
  </ds:schemaRefs>
</ds:datastoreItem>
</file>

<file path=customXml/itemProps2.xml><?xml version="1.0" encoding="utf-8"?>
<ds:datastoreItem xmlns:ds="http://schemas.openxmlformats.org/officeDocument/2006/customXml" ds:itemID="{7AC2034E-5F27-4C12-AAAD-298A503D29F6}">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 ds:uri="8463df04-91d5-441d-8a78-6de286d45cfd"/>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5EA8308D-5CF0-4617-B430-9E46EC5A8A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63df04-91d5-441d-8a78-6de286d45c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436</TotalTime>
  <Words>798</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vt:lpstr>
      <vt:lpstr>Century Gothic</vt:lpstr>
      <vt:lpstr>Wingdings 3</vt:lpstr>
      <vt:lpstr>Wisp</vt:lpstr>
      <vt:lpstr>Money and Tasks Manager Software</vt:lpstr>
      <vt:lpstr>What is money manager software?</vt:lpstr>
      <vt:lpstr>Benefits of using a money manager software</vt:lpstr>
      <vt:lpstr>What is tasks manager software?</vt:lpstr>
      <vt:lpstr>Benefits of using a task manager software</vt:lpstr>
      <vt:lpstr>What is money and tasks manager software?</vt:lpstr>
      <vt:lpstr>Why we need to merge money and tasks manager?</vt:lpstr>
      <vt:lpstr>Which features will be available in it?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Rupom</dc:creator>
  <cp:lastModifiedBy>Md. Atik</cp:lastModifiedBy>
  <cp:revision>11</cp:revision>
  <dcterms:created xsi:type="dcterms:W3CDTF">2022-08-19T09:41:14Z</dcterms:created>
  <dcterms:modified xsi:type="dcterms:W3CDTF">2023-05-02T07:10:09Z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2022-08-19T09:41:14Z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964ff740-dcbd-488f-a48b-fde1aa32c5d3</vt:lpwstr>
  </property>
  <property fmtid="{D5CDD505-2E9C-101B-9397-08002B2CF9AE}" pid="7" name="MSIP_Label_defa4170-0d19-0005-0004-bc88714345d2_ActionId">
    <vt:lpwstr>b20b17d0-9e72-4568-9214-36c2e5e25281</vt:lpwstr>
  </property>
  <property fmtid="{D5CDD505-2E9C-101B-9397-08002B2CF9AE}" pid="8" name="MSIP_Label_defa4170-0d19-0005-0004-bc88714345d2_ContentBits">
    <vt:lpwstr>0</vt:lpwstr>
  </property>
  <property fmtid="{D5CDD505-2E9C-101B-9397-08002B2CF9AE}" pid="9" name="ContentTypeId">
    <vt:lpwstr>0x01010042F5C9EFB557CB46BE0ACA87D93540F5</vt:lpwstr>
  </property>
</Properties>
</file>