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7"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EE106-D266-4BC5-90FF-E235D5DA9BA8}" v="37" dt="2022-02-28T22:57:58.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ysal, Atik" userId="2ee1bf07-d43b-40c3-a616-c983c991f5c7" providerId="ADAL" clId="{2C2EE106-D266-4BC5-90FF-E235D5DA9BA8}"/>
    <pc:docChg chg="undo custSel addSld modSld sldOrd">
      <pc:chgData name="Faysal, Atik" userId="2ee1bf07-d43b-40c3-a616-c983c991f5c7" providerId="ADAL" clId="{2C2EE106-D266-4BC5-90FF-E235D5DA9BA8}" dt="2022-03-02T18:59:56.499" v="2666" actId="20577"/>
      <pc:docMkLst>
        <pc:docMk/>
      </pc:docMkLst>
      <pc:sldChg chg="addSp delSp modSp mod">
        <pc:chgData name="Faysal, Atik" userId="2ee1bf07-d43b-40c3-a616-c983c991f5c7" providerId="ADAL" clId="{2C2EE106-D266-4BC5-90FF-E235D5DA9BA8}" dt="2022-02-28T19:36:46.473" v="432"/>
        <pc:sldMkLst>
          <pc:docMk/>
          <pc:sldMk cId="2629326466" sldId="256"/>
        </pc:sldMkLst>
        <pc:spChg chg="mod">
          <ac:chgData name="Faysal, Atik" userId="2ee1bf07-d43b-40c3-a616-c983c991f5c7" providerId="ADAL" clId="{2C2EE106-D266-4BC5-90FF-E235D5DA9BA8}" dt="2022-02-28T19:36:46.473" v="432"/>
          <ac:spMkLst>
            <pc:docMk/>
            <pc:sldMk cId="2629326466" sldId="256"/>
            <ac:spMk id="4" creationId="{5C5DCA17-5905-4C55-A228-DD4361146854}"/>
          </ac:spMkLst>
        </pc:spChg>
        <pc:spChg chg="mod">
          <ac:chgData name="Faysal, Atik" userId="2ee1bf07-d43b-40c3-a616-c983c991f5c7" providerId="ADAL" clId="{2C2EE106-D266-4BC5-90FF-E235D5DA9BA8}" dt="2022-02-28T17:14:57.863" v="21" actId="20577"/>
          <ac:spMkLst>
            <pc:docMk/>
            <pc:sldMk cId="2629326466" sldId="256"/>
            <ac:spMk id="9" creationId="{F059C754-B1A6-4CF2-A796-30E66332D1EB}"/>
          </ac:spMkLst>
        </pc:spChg>
        <pc:picChg chg="add mod">
          <ac:chgData name="Faysal, Atik" userId="2ee1bf07-d43b-40c3-a616-c983c991f5c7" providerId="ADAL" clId="{2C2EE106-D266-4BC5-90FF-E235D5DA9BA8}" dt="2022-02-28T17:17:56.716" v="27" actId="962"/>
          <ac:picMkLst>
            <pc:docMk/>
            <pc:sldMk cId="2629326466" sldId="256"/>
            <ac:picMk id="3" creationId="{F0542EB0-2A45-4C00-841E-6FFC9ED8C2B7}"/>
          </ac:picMkLst>
        </pc:picChg>
        <pc:picChg chg="mod">
          <ac:chgData name="Faysal, Atik" userId="2ee1bf07-d43b-40c3-a616-c983c991f5c7" providerId="ADAL" clId="{2C2EE106-D266-4BC5-90FF-E235D5DA9BA8}" dt="2022-02-28T17:15:25.010" v="22" actId="1076"/>
          <ac:picMkLst>
            <pc:docMk/>
            <pc:sldMk cId="2629326466" sldId="256"/>
            <ac:picMk id="11" creationId="{47640E3B-5792-4596-8D61-E440DE15EBB6}"/>
          </ac:picMkLst>
        </pc:picChg>
        <pc:picChg chg="del mod">
          <ac:chgData name="Faysal, Atik" userId="2ee1bf07-d43b-40c3-a616-c983c991f5c7" providerId="ADAL" clId="{2C2EE106-D266-4BC5-90FF-E235D5DA9BA8}" dt="2022-02-28T17:17:50.646" v="23" actId="478"/>
          <ac:picMkLst>
            <pc:docMk/>
            <pc:sldMk cId="2629326466" sldId="256"/>
            <ac:picMk id="13" creationId="{D65901E2-6BD9-41C2-8E77-26678D48B2B7}"/>
          </ac:picMkLst>
        </pc:picChg>
      </pc:sldChg>
      <pc:sldChg chg="addSp delSp modSp mod">
        <pc:chgData name="Faysal, Atik" userId="2ee1bf07-d43b-40c3-a616-c983c991f5c7" providerId="ADAL" clId="{2C2EE106-D266-4BC5-90FF-E235D5DA9BA8}" dt="2022-02-28T19:45:27.364" v="517" actId="1076"/>
        <pc:sldMkLst>
          <pc:docMk/>
          <pc:sldMk cId="845164089" sldId="257"/>
        </pc:sldMkLst>
        <pc:spChg chg="mod">
          <ac:chgData name="Faysal, Atik" userId="2ee1bf07-d43b-40c3-a616-c983c991f5c7" providerId="ADAL" clId="{2C2EE106-D266-4BC5-90FF-E235D5DA9BA8}" dt="2022-02-28T17:21:27.506" v="30" actId="20577"/>
          <ac:spMkLst>
            <pc:docMk/>
            <pc:sldMk cId="845164089" sldId="257"/>
            <ac:spMk id="7" creationId="{CDD2AAEE-B5E4-47C5-9536-96D10AFCD095}"/>
          </ac:spMkLst>
        </pc:spChg>
        <pc:picChg chg="add mod modCrop">
          <ac:chgData name="Faysal, Atik" userId="2ee1bf07-d43b-40c3-a616-c983c991f5c7" providerId="ADAL" clId="{2C2EE106-D266-4BC5-90FF-E235D5DA9BA8}" dt="2022-02-28T19:45:27.364" v="517" actId="1076"/>
          <ac:picMkLst>
            <pc:docMk/>
            <pc:sldMk cId="845164089" sldId="257"/>
            <ac:picMk id="3" creationId="{2A773D89-0892-412A-8875-9ADC5443AE6D}"/>
          </ac:picMkLst>
        </pc:picChg>
        <pc:picChg chg="del">
          <ac:chgData name="Faysal, Atik" userId="2ee1bf07-d43b-40c3-a616-c983c991f5c7" providerId="ADAL" clId="{2C2EE106-D266-4BC5-90FF-E235D5DA9BA8}" dt="2022-02-28T19:45:05.080" v="511" actId="478"/>
          <ac:picMkLst>
            <pc:docMk/>
            <pc:sldMk cId="845164089" sldId="257"/>
            <ac:picMk id="10" creationId="{CB1848EF-D96D-45BE-907D-C17AB575FE11}"/>
          </ac:picMkLst>
        </pc:picChg>
      </pc:sldChg>
      <pc:sldChg chg="modSp mod">
        <pc:chgData name="Faysal, Atik" userId="2ee1bf07-d43b-40c3-a616-c983c991f5c7" providerId="ADAL" clId="{2C2EE106-D266-4BC5-90FF-E235D5DA9BA8}" dt="2022-02-28T17:18:45.291" v="29" actId="33524"/>
        <pc:sldMkLst>
          <pc:docMk/>
          <pc:sldMk cId="2390311684" sldId="258"/>
        </pc:sldMkLst>
        <pc:spChg chg="mod">
          <ac:chgData name="Faysal, Atik" userId="2ee1bf07-d43b-40c3-a616-c983c991f5c7" providerId="ADAL" clId="{2C2EE106-D266-4BC5-90FF-E235D5DA9BA8}" dt="2022-02-28T17:18:35.577" v="28" actId="33524"/>
          <ac:spMkLst>
            <pc:docMk/>
            <pc:sldMk cId="2390311684" sldId="258"/>
            <ac:spMk id="7" creationId="{4A840373-DAE4-46AE-9C7F-AFD7D242171E}"/>
          </ac:spMkLst>
        </pc:spChg>
        <pc:spChg chg="mod">
          <ac:chgData name="Faysal, Atik" userId="2ee1bf07-d43b-40c3-a616-c983c991f5c7" providerId="ADAL" clId="{2C2EE106-D266-4BC5-90FF-E235D5DA9BA8}" dt="2022-02-28T17:18:45.291" v="29" actId="33524"/>
          <ac:spMkLst>
            <pc:docMk/>
            <pc:sldMk cId="2390311684" sldId="258"/>
            <ac:spMk id="9" creationId="{F059C754-B1A6-4CF2-A796-30E66332D1EB}"/>
          </ac:spMkLst>
        </pc:spChg>
      </pc:sldChg>
      <pc:sldChg chg="addSp delSp modSp mod setBg delDesignElem">
        <pc:chgData name="Faysal, Atik" userId="2ee1bf07-d43b-40c3-a616-c983c991f5c7" providerId="ADAL" clId="{2C2EE106-D266-4BC5-90FF-E235D5DA9BA8}" dt="2022-02-28T23:03:04.511" v="2594" actId="33524"/>
        <pc:sldMkLst>
          <pc:docMk/>
          <pc:sldMk cId="4086133013" sldId="260"/>
        </pc:sldMkLst>
        <pc:spChg chg="del">
          <ac:chgData name="Faysal, Atik" userId="2ee1bf07-d43b-40c3-a616-c983c991f5c7" providerId="ADAL" clId="{2C2EE106-D266-4BC5-90FF-E235D5DA9BA8}" dt="2022-02-28T18:51:44.065" v="31" actId="478"/>
          <ac:spMkLst>
            <pc:docMk/>
            <pc:sldMk cId="4086133013" sldId="260"/>
            <ac:spMk id="2" creationId="{FF669092-2511-48D3-B056-C2544916FF00}"/>
          </ac:spMkLst>
        </pc:spChg>
        <pc:spChg chg="del mod ord">
          <ac:chgData name="Faysal, Atik" userId="2ee1bf07-d43b-40c3-a616-c983c991f5c7" providerId="ADAL" clId="{2C2EE106-D266-4BC5-90FF-E235D5DA9BA8}" dt="2022-02-28T19:35:57.228" v="417" actId="478"/>
          <ac:spMkLst>
            <pc:docMk/>
            <pc:sldMk cId="4086133013" sldId="260"/>
            <ac:spMk id="3" creationId="{405CB429-770B-4F71-B9D9-B5345342A48D}"/>
          </ac:spMkLst>
        </pc:spChg>
        <pc:spChg chg="add del mod">
          <ac:chgData name="Faysal, Atik" userId="2ee1bf07-d43b-40c3-a616-c983c991f5c7" providerId="ADAL" clId="{2C2EE106-D266-4BC5-90FF-E235D5DA9BA8}" dt="2022-02-28T19:37:07.524" v="439" actId="26606"/>
          <ac:spMkLst>
            <pc:docMk/>
            <pc:sldMk cId="4086133013" sldId="260"/>
            <ac:spMk id="8" creationId="{D2E2E734-C414-4412-A7F1-CC760FDD33E4}"/>
          </ac:spMkLst>
        </pc:spChg>
        <pc:spChg chg="add del">
          <ac:chgData name="Faysal, Atik" userId="2ee1bf07-d43b-40c3-a616-c983c991f5c7" providerId="ADAL" clId="{2C2EE106-D266-4BC5-90FF-E235D5DA9BA8}" dt="2022-02-28T19:34:02.200" v="384" actId="26606"/>
          <ac:spMkLst>
            <pc:docMk/>
            <pc:sldMk cId="4086133013" sldId="260"/>
            <ac:spMk id="10" creationId="{2B566528-1B12-4246-9431-5C2D7D081168}"/>
          </ac:spMkLst>
        </pc:spChg>
        <pc:spChg chg="add del">
          <ac:chgData name="Faysal, Atik" userId="2ee1bf07-d43b-40c3-a616-c983c991f5c7" providerId="ADAL" clId="{2C2EE106-D266-4BC5-90FF-E235D5DA9BA8}" dt="2022-02-28T19:36:58.318" v="434" actId="26606"/>
          <ac:spMkLst>
            <pc:docMk/>
            <pc:sldMk cId="4086133013" sldId="260"/>
            <ac:spMk id="13" creationId="{99F1FFA9-D672-408C-9220-ADEEC6ABDD09}"/>
          </ac:spMkLst>
        </pc:spChg>
        <pc:spChg chg="add del">
          <ac:chgData name="Faysal, Atik" userId="2ee1bf07-d43b-40c3-a616-c983c991f5c7" providerId="ADAL" clId="{2C2EE106-D266-4BC5-90FF-E235D5DA9BA8}" dt="2022-02-28T19:37:07.518" v="438" actId="26606"/>
          <ac:spMkLst>
            <pc:docMk/>
            <pc:sldMk cId="4086133013" sldId="260"/>
            <ac:spMk id="17" creationId="{60761316-68B7-45DD-AC47-605C127B8306}"/>
          </ac:spMkLst>
        </pc:spChg>
        <pc:spChg chg="add del">
          <ac:chgData name="Faysal, Atik" userId="2ee1bf07-d43b-40c3-a616-c983c991f5c7" providerId="ADAL" clId="{2C2EE106-D266-4BC5-90FF-E235D5DA9BA8}" dt="2022-02-28T19:37:07.518" v="438" actId="26606"/>
          <ac:spMkLst>
            <pc:docMk/>
            <pc:sldMk cId="4086133013" sldId="260"/>
            <ac:spMk id="18" creationId="{E2DBC3FA-1778-4542-A98E-723060F7036D}"/>
          </ac:spMkLst>
        </pc:spChg>
        <pc:spChg chg="add del">
          <ac:chgData name="Faysal, Atik" userId="2ee1bf07-d43b-40c3-a616-c983c991f5c7" providerId="ADAL" clId="{2C2EE106-D266-4BC5-90FF-E235D5DA9BA8}" dt="2022-02-28T19:37:07.518" v="438" actId="26606"/>
          <ac:spMkLst>
            <pc:docMk/>
            <pc:sldMk cId="4086133013" sldId="260"/>
            <ac:spMk id="19" creationId="{01BA3DC3-EBA4-4E01-9551-84AF25F507F6}"/>
          </ac:spMkLst>
        </pc:spChg>
        <pc:spChg chg="add del">
          <ac:chgData name="Faysal, Atik" userId="2ee1bf07-d43b-40c3-a616-c983c991f5c7" providerId="ADAL" clId="{2C2EE106-D266-4BC5-90FF-E235D5DA9BA8}" dt="2022-02-28T19:35:13.645" v="408" actId="26606"/>
          <ac:spMkLst>
            <pc:docMk/>
            <pc:sldMk cId="4086133013" sldId="260"/>
            <ac:spMk id="20" creationId="{9427AF5F-9A0E-42B7-A252-FD64C9885F9C}"/>
          </ac:spMkLst>
        </pc:spChg>
        <pc:spChg chg="add del">
          <ac:chgData name="Faysal, Atik" userId="2ee1bf07-d43b-40c3-a616-c983c991f5c7" providerId="ADAL" clId="{2C2EE106-D266-4BC5-90FF-E235D5DA9BA8}" dt="2022-02-28T19:37:07.518" v="438" actId="26606"/>
          <ac:spMkLst>
            <pc:docMk/>
            <pc:sldMk cId="4086133013" sldId="260"/>
            <ac:spMk id="21" creationId="{D2E2E734-C414-4412-A7F1-CC760FDD33E4}"/>
          </ac:spMkLst>
        </pc:spChg>
        <pc:spChg chg="add">
          <ac:chgData name="Faysal, Atik" userId="2ee1bf07-d43b-40c3-a616-c983c991f5c7" providerId="ADAL" clId="{2C2EE106-D266-4BC5-90FF-E235D5DA9BA8}" dt="2022-02-28T19:37:07.524" v="439" actId="26606"/>
          <ac:spMkLst>
            <pc:docMk/>
            <pc:sldMk cId="4086133013" sldId="260"/>
            <ac:spMk id="23" creationId="{2CB962CF-61A3-4EF9-94F6-7C59B0329524}"/>
          </ac:spMkLst>
        </pc:spChg>
        <pc:spChg chg="add mod">
          <ac:chgData name="Faysal, Atik" userId="2ee1bf07-d43b-40c3-a616-c983c991f5c7" providerId="ADAL" clId="{2C2EE106-D266-4BC5-90FF-E235D5DA9BA8}" dt="2022-02-28T23:03:04.511" v="2594" actId="33524"/>
          <ac:spMkLst>
            <pc:docMk/>
            <pc:sldMk cId="4086133013" sldId="260"/>
            <ac:spMk id="24" creationId="{D2E2E734-C414-4412-A7F1-CC760FDD33E4}"/>
          </ac:spMkLst>
        </pc:spChg>
        <pc:spChg chg="add del">
          <ac:chgData name="Faysal, Atik" userId="2ee1bf07-d43b-40c3-a616-c983c991f5c7" providerId="ADAL" clId="{2C2EE106-D266-4BC5-90FF-E235D5DA9BA8}" dt="2022-02-28T19:36:46.473" v="432"/>
          <ac:spMkLst>
            <pc:docMk/>
            <pc:sldMk cId="4086133013" sldId="260"/>
            <ac:spMk id="25" creationId="{E2DBC3FA-1778-4542-A98E-723060F7036D}"/>
          </ac:spMkLst>
        </pc:spChg>
        <pc:spChg chg="add del">
          <ac:chgData name="Faysal, Atik" userId="2ee1bf07-d43b-40c3-a616-c983c991f5c7" providerId="ADAL" clId="{2C2EE106-D266-4BC5-90FF-E235D5DA9BA8}" dt="2022-02-28T19:36:46.473" v="432"/>
          <ac:spMkLst>
            <pc:docMk/>
            <pc:sldMk cId="4086133013" sldId="260"/>
            <ac:spMk id="27" creationId="{01BA3DC3-EBA4-4E01-9551-84AF25F507F6}"/>
          </ac:spMkLst>
        </pc:spChg>
        <pc:spChg chg="add del">
          <ac:chgData name="Faysal, Atik" userId="2ee1bf07-d43b-40c3-a616-c983c991f5c7" providerId="ADAL" clId="{2C2EE106-D266-4BC5-90FF-E235D5DA9BA8}" dt="2022-02-28T19:36:46.473" v="432"/>
          <ac:spMkLst>
            <pc:docMk/>
            <pc:sldMk cId="4086133013" sldId="260"/>
            <ac:spMk id="29" creationId="{60761316-68B7-45DD-AC47-605C127B8306}"/>
          </ac:spMkLst>
        </pc:spChg>
        <pc:grpChg chg="add del">
          <ac:chgData name="Faysal, Atik" userId="2ee1bf07-d43b-40c3-a616-c983c991f5c7" providerId="ADAL" clId="{2C2EE106-D266-4BC5-90FF-E235D5DA9BA8}" dt="2022-02-28T19:34:02.200" v="384" actId="26606"/>
          <ac:grpSpMkLst>
            <pc:docMk/>
            <pc:sldMk cId="4086133013" sldId="260"/>
            <ac:grpSpMk id="12" creationId="{828A5161-06F1-46CF-8AD7-844680A59E13}"/>
          </ac:grpSpMkLst>
        </pc:grpChg>
        <pc:grpChg chg="add del">
          <ac:chgData name="Faysal, Atik" userId="2ee1bf07-d43b-40c3-a616-c983c991f5c7" providerId="ADAL" clId="{2C2EE106-D266-4BC5-90FF-E235D5DA9BA8}" dt="2022-02-28T19:34:02.200" v="384" actId="26606"/>
          <ac:grpSpMkLst>
            <pc:docMk/>
            <pc:sldMk cId="4086133013" sldId="260"/>
            <ac:grpSpMk id="16" creationId="{5995D10D-E9C9-47DB-AE7E-801FEF38F5C9}"/>
          </ac:grpSpMkLst>
        </pc:grpChg>
        <pc:graphicFrameChg chg="add del">
          <ac:chgData name="Faysal, Atik" userId="2ee1bf07-d43b-40c3-a616-c983c991f5c7" providerId="ADAL" clId="{2C2EE106-D266-4BC5-90FF-E235D5DA9BA8}" dt="2022-02-28T19:37:05.877" v="436" actId="26606"/>
          <ac:graphicFrameMkLst>
            <pc:docMk/>
            <pc:sldMk cId="4086133013" sldId="260"/>
            <ac:graphicFrameMk id="15" creationId="{6028C549-54FA-4F5F-911D-CF093D7B1132}"/>
          </ac:graphicFrameMkLst>
        </pc:graphicFrameChg>
        <pc:picChg chg="add mod ord">
          <ac:chgData name="Faysal, Atik" userId="2ee1bf07-d43b-40c3-a616-c983c991f5c7" providerId="ADAL" clId="{2C2EE106-D266-4BC5-90FF-E235D5DA9BA8}" dt="2022-02-28T19:37:07.524" v="439" actId="26606"/>
          <ac:picMkLst>
            <pc:docMk/>
            <pc:sldMk cId="4086133013" sldId="260"/>
            <ac:picMk id="5" creationId="{9641E497-FDA4-4FB6-9508-FF7F125775D3}"/>
          </ac:picMkLst>
        </pc:picChg>
        <pc:picChg chg="add mod ord">
          <ac:chgData name="Faysal, Atik" userId="2ee1bf07-d43b-40c3-a616-c983c991f5c7" providerId="ADAL" clId="{2C2EE106-D266-4BC5-90FF-E235D5DA9BA8}" dt="2022-02-28T19:37:07.524" v="439" actId="26606"/>
          <ac:picMkLst>
            <pc:docMk/>
            <pc:sldMk cId="4086133013" sldId="260"/>
            <ac:picMk id="7" creationId="{60FAC722-884D-4E63-AF0C-6C951AF395B3}"/>
          </ac:picMkLst>
        </pc:picChg>
      </pc:sldChg>
      <pc:sldChg chg="addSp delSp modSp new mod">
        <pc:chgData name="Faysal, Atik" userId="2ee1bf07-d43b-40c3-a616-c983c991f5c7" providerId="ADAL" clId="{2C2EE106-D266-4BC5-90FF-E235D5DA9BA8}" dt="2022-02-28T19:51:03.001" v="646" actId="1076"/>
        <pc:sldMkLst>
          <pc:docMk/>
          <pc:sldMk cId="4030809534" sldId="261"/>
        </pc:sldMkLst>
        <pc:spChg chg="del">
          <ac:chgData name="Faysal, Atik" userId="2ee1bf07-d43b-40c3-a616-c983c991f5c7" providerId="ADAL" clId="{2C2EE106-D266-4BC5-90FF-E235D5DA9BA8}" dt="2022-02-28T19:34:23.627" v="388" actId="478"/>
          <ac:spMkLst>
            <pc:docMk/>
            <pc:sldMk cId="4030809534" sldId="261"/>
            <ac:spMk id="2" creationId="{AA421B35-2471-4203-992E-CF7580F697E8}"/>
          </ac:spMkLst>
        </pc:spChg>
        <pc:spChg chg="mod">
          <ac:chgData name="Faysal, Atik" userId="2ee1bf07-d43b-40c3-a616-c983c991f5c7" providerId="ADAL" clId="{2C2EE106-D266-4BC5-90FF-E235D5DA9BA8}" dt="2022-02-28T19:48:26.123" v="616" actId="14100"/>
          <ac:spMkLst>
            <pc:docMk/>
            <pc:sldMk cId="4030809534" sldId="261"/>
            <ac:spMk id="3" creationId="{2CCCE4B0-9DBF-47DA-B51A-14972B85DB85}"/>
          </ac:spMkLst>
        </pc:spChg>
        <pc:picChg chg="add del mod">
          <ac:chgData name="Faysal, Atik" userId="2ee1bf07-d43b-40c3-a616-c983c991f5c7" providerId="ADAL" clId="{2C2EE106-D266-4BC5-90FF-E235D5DA9BA8}" dt="2022-02-28T19:49:52.035" v="620" actId="478"/>
          <ac:picMkLst>
            <pc:docMk/>
            <pc:sldMk cId="4030809534" sldId="261"/>
            <ac:picMk id="5" creationId="{920B1802-7505-4505-9E51-80B8C687AB5E}"/>
          </ac:picMkLst>
        </pc:picChg>
        <pc:picChg chg="add mod">
          <ac:chgData name="Faysal, Atik" userId="2ee1bf07-d43b-40c3-a616-c983c991f5c7" providerId="ADAL" clId="{2C2EE106-D266-4BC5-90FF-E235D5DA9BA8}" dt="2022-02-28T19:50:20.019" v="630" actId="1076"/>
          <ac:picMkLst>
            <pc:docMk/>
            <pc:sldMk cId="4030809534" sldId="261"/>
            <ac:picMk id="7" creationId="{BEA714E4-C518-431B-8841-160A57D2D2D7}"/>
          </ac:picMkLst>
        </pc:picChg>
        <pc:picChg chg="add mod">
          <ac:chgData name="Faysal, Atik" userId="2ee1bf07-d43b-40c3-a616-c983c991f5c7" providerId="ADAL" clId="{2C2EE106-D266-4BC5-90FF-E235D5DA9BA8}" dt="2022-02-28T19:51:01.074" v="645" actId="1076"/>
          <ac:picMkLst>
            <pc:docMk/>
            <pc:sldMk cId="4030809534" sldId="261"/>
            <ac:picMk id="9" creationId="{02385C88-C41C-41AB-B31C-5218BE15BF31}"/>
          </ac:picMkLst>
        </pc:picChg>
        <pc:picChg chg="add mod">
          <ac:chgData name="Faysal, Atik" userId="2ee1bf07-d43b-40c3-a616-c983c991f5c7" providerId="ADAL" clId="{2C2EE106-D266-4BC5-90FF-E235D5DA9BA8}" dt="2022-02-28T19:51:03.001" v="646" actId="1076"/>
          <ac:picMkLst>
            <pc:docMk/>
            <pc:sldMk cId="4030809534" sldId="261"/>
            <ac:picMk id="11" creationId="{01B21B7F-9602-4088-8B47-C6350E039DC5}"/>
          </ac:picMkLst>
        </pc:picChg>
      </pc:sldChg>
      <pc:sldChg chg="addSp delSp modSp new mod">
        <pc:chgData name="Faysal, Atik" userId="2ee1bf07-d43b-40c3-a616-c983c991f5c7" providerId="ADAL" clId="{2C2EE106-D266-4BC5-90FF-E235D5DA9BA8}" dt="2022-02-28T19:58:58.126" v="1062" actId="1076"/>
        <pc:sldMkLst>
          <pc:docMk/>
          <pc:sldMk cId="824953724" sldId="262"/>
        </pc:sldMkLst>
        <pc:spChg chg="del">
          <ac:chgData name="Faysal, Atik" userId="2ee1bf07-d43b-40c3-a616-c983c991f5c7" providerId="ADAL" clId="{2C2EE106-D266-4BC5-90FF-E235D5DA9BA8}" dt="2022-02-28T19:52:53.293" v="648" actId="478"/>
          <ac:spMkLst>
            <pc:docMk/>
            <pc:sldMk cId="824953724" sldId="262"/>
            <ac:spMk id="2" creationId="{753B72E5-A6CD-4306-B5A9-70F6A9217E8F}"/>
          </ac:spMkLst>
        </pc:spChg>
        <pc:spChg chg="mod">
          <ac:chgData name="Faysal, Atik" userId="2ee1bf07-d43b-40c3-a616-c983c991f5c7" providerId="ADAL" clId="{2C2EE106-D266-4BC5-90FF-E235D5DA9BA8}" dt="2022-02-28T19:58:52.186" v="1060" actId="27636"/>
          <ac:spMkLst>
            <pc:docMk/>
            <pc:sldMk cId="824953724" sldId="262"/>
            <ac:spMk id="3" creationId="{A6EBE163-8660-41FA-B711-0A305622CE3E}"/>
          </ac:spMkLst>
        </pc:spChg>
        <pc:picChg chg="add mod">
          <ac:chgData name="Faysal, Atik" userId="2ee1bf07-d43b-40c3-a616-c983c991f5c7" providerId="ADAL" clId="{2C2EE106-D266-4BC5-90FF-E235D5DA9BA8}" dt="2022-02-28T19:58:58.126" v="1062" actId="1076"/>
          <ac:picMkLst>
            <pc:docMk/>
            <pc:sldMk cId="824953724" sldId="262"/>
            <ac:picMk id="5" creationId="{54891738-03AC-47A7-8248-3C4371B9AD47}"/>
          </ac:picMkLst>
        </pc:picChg>
      </pc:sldChg>
      <pc:sldChg chg="addSp delSp modSp new mod">
        <pc:chgData name="Faysal, Atik" userId="2ee1bf07-d43b-40c3-a616-c983c991f5c7" providerId="ADAL" clId="{2C2EE106-D266-4BC5-90FF-E235D5DA9BA8}" dt="2022-03-02T18:59:56.499" v="2666" actId="20577"/>
        <pc:sldMkLst>
          <pc:docMk/>
          <pc:sldMk cId="3782806707" sldId="263"/>
        </pc:sldMkLst>
        <pc:spChg chg="del">
          <ac:chgData name="Faysal, Atik" userId="2ee1bf07-d43b-40c3-a616-c983c991f5c7" providerId="ADAL" clId="{2C2EE106-D266-4BC5-90FF-E235D5DA9BA8}" dt="2022-02-28T19:59:22.370" v="1064" actId="478"/>
          <ac:spMkLst>
            <pc:docMk/>
            <pc:sldMk cId="3782806707" sldId="263"/>
            <ac:spMk id="2" creationId="{7C352793-0E2E-4ACF-80E6-24805E50F215}"/>
          </ac:spMkLst>
        </pc:spChg>
        <pc:spChg chg="mod">
          <ac:chgData name="Faysal, Atik" userId="2ee1bf07-d43b-40c3-a616-c983c991f5c7" providerId="ADAL" clId="{2C2EE106-D266-4BC5-90FF-E235D5DA9BA8}" dt="2022-03-02T18:59:56.499" v="2666" actId="20577"/>
          <ac:spMkLst>
            <pc:docMk/>
            <pc:sldMk cId="3782806707" sldId="263"/>
            <ac:spMk id="3" creationId="{CAA242CE-A500-415C-B1EB-041A6B5E4F50}"/>
          </ac:spMkLst>
        </pc:spChg>
        <pc:picChg chg="add mod">
          <ac:chgData name="Faysal, Atik" userId="2ee1bf07-d43b-40c3-a616-c983c991f5c7" providerId="ADAL" clId="{2C2EE106-D266-4BC5-90FF-E235D5DA9BA8}" dt="2022-02-28T20:04:37.252" v="1391" actId="1076"/>
          <ac:picMkLst>
            <pc:docMk/>
            <pc:sldMk cId="3782806707" sldId="263"/>
            <ac:picMk id="5" creationId="{F23C20E3-E9D2-40EB-99D4-37ADFD7B29B4}"/>
          </ac:picMkLst>
        </pc:picChg>
      </pc:sldChg>
      <pc:sldChg chg="addSp delSp modSp new mod">
        <pc:chgData name="Faysal, Atik" userId="2ee1bf07-d43b-40c3-a616-c983c991f5c7" providerId="ADAL" clId="{2C2EE106-D266-4BC5-90FF-E235D5DA9BA8}" dt="2022-02-28T22:18:57.835" v="1830" actId="1076"/>
        <pc:sldMkLst>
          <pc:docMk/>
          <pc:sldMk cId="258851665" sldId="264"/>
        </pc:sldMkLst>
        <pc:spChg chg="del">
          <ac:chgData name="Faysal, Atik" userId="2ee1bf07-d43b-40c3-a616-c983c991f5c7" providerId="ADAL" clId="{2C2EE106-D266-4BC5-90FF-E235D5DA9BA8}" dt="2022-02-28T22:14:43.880" v="1395" actId="478"/>
          <ac:spMkLst>
            <pc:docMk/>
            <pc:sldMk cId="258851665" sldId="264"/>
            <ac:spMk id="2" creationId="{6372630B-8CBC-4889-B7E9-87F152DF66FA}"/>
          </ac:spMkLst>
        </pc:spChg>
        <pc:spChg chg="mod">
          <ac:chgData name="Faysal, Atik" userId="2ee1bf07-d43b-40c3-a616-c983c991f5c7" providerId="ADAL" clId="{2C2EE106-D266-4BC5-90FF-E235D5DA9BA8}" dt="2022-02-28T22:17:27.332" v="1812" actId="1076"/>
          <ac:spMkLst>
            <pc:docMk/>
            <pc:sldMk cId="258851665" sldId="264"/>
            <ac:spMk id="3" creationId="{AF47DFEA-EB11-4BAF-A5CD-424F1C1AD263}"/>
          </ac:spMkLst>
        </pc:spChg>
        <pc:picChg chg="add mod">
          <ac:chgData name="Faysal, Atik" userId="2ee1bf07-d43b-40c3-a616-c983c991f5c7" providerId="ADAL" clId="{2C2EE106-D266-4BC5-90FF-E235D5DA9BA8}" dt="2022-02-28T22:18:49.979" v="1829" actId="1076"/>
          <ac:picMkLst>
            <pc:docMk/>
            <pc:sldMk cId="258851665" sldId="264"/>
            <ac:picMk id="5" creationId="{275241B0-75AD-40D6-B585-E791B319B147}"/>
          </ac:picMkLst>
        </pc:picChg>
        <pc:picChg chg="add mod">
          <ac:chgData name="Faysal, Atik" userId="2ee1bf07-d43b-40c3-a616-c983c991f5c7" providerId="ADAL" clId="{2C2EE106-D266-4BC5-90FF-E235D5DA9BA8}" dt="2022-02-28T22:18:57.835" v="1830" actId="1076"/>
          <ac:picMkLst>
            <pc:docMk/>
            <pc:sldMk cId="258851665" sldId="264"/>
            <ac:picMk id="7" creationId="{179F7D8D-A3C6-49E1-B991-0C6577B49842}"/>
          </ac:picMkLst>
        </pc:picChg>
      </pc:sldChg>
      <pc:sldChg chg="addSp delSp modSp new mod">
        <pc:chgData name="Faysal, Atik" userId="2ee1bf07-d43b-40c3-a616-c983c991f5c7" providerId="ADAL" clId="{2C2EE106-D266-4BC5-90FF-E235D5DA9BA8}" dt="2022-02-28T22:40:03.169" v="1974" actId="14100"/>
        <pc:sldMkLst>
          <pc:docMk/>
          <pc:sldMk cId="582589091" sldId="265"/>
        </pc:sldMkLst>
        <pc:spChg chg="mod">
          <ac:chgData name="Faysal, Atik" userId="2ee1bf07-d43b-40c3-a616-c983c991f5c7" providerId="ADAL" clId="{2C2EE106-D266-4BC5-90FF-E235D5DA9BA8}" dt="2022-02-28T22:19:24.930" v="1858" actId="1076"/>
          <ac:spMkLst>
            <pc:docMk/>
            <pc:sldMk cId="582589091" sldId="265"/>
            <ac:spMk id="2" creationId="{E72CB25B-C9FC-4BEF-A7BD-F4FEEAE04B7D}"/>
          </ac:spMkLst>
        </pc:spChg>
        <pc:spChg chg="del mod">
          <ac:chgData name="Faysal, Atik" userId="2ee1bf07-d43b-40c3-a616-c983c991f5c7" providerId="ADAL" clId="{2C2EE106-D266-4BC5-90FF-E235D5DA9BA8}" dt="2022-02-28T22:35:16.671" v="1860" actId="478"/>
          <ac:spMkLst>
            <pc:docMk/>
            <pc:sldMk cId="582589091" sldId="265"/>
            <ac:spMk id="3" creationId="{AF830892-65B8-4407-9B15-CD5D1F0E35D4}"/>
          </ac:spMkLst>
        </pc:spChg>
        <pc:spChg chg="add mod">
          <ac:chgData name="Faysal, Atik" userId="2ee1bf07-d43b-40c3-a616-c983c991f5c7" providerId="ADAL" clId="{2C2EE106-D266-4BC5-90FF-E235D5DA9BA8}" dt="2022-02-28T22:36:53.786" v="1944" actId="14100"/>
          <ac:spMkLst>
            <pc:docMk/>
            <pc:sldMk cId="582589091" sldId="265"/>
            <ac:spMk id="4" creationId="{7380F5B1-F87A-4AD7-8586-434E858E0372}"/>
          </ac:spMkLst>
        </pc:spChg>
        <pc:spChg chg="add mod">
          <ac:chgData name="Faysal, Atik" userId="2ee1bf07-d43b-40c3-a616-c983c991f5c7" providerId="ADAL" clId="{2C2EE106-D266-4BC5-90FF-E235D5DA9BA8}" dt="2022-02-28T22:37:56.613" v="1960" actId="20577"/>
          <ac:spMkLst>
            <pc:docMk/>
            <pc:sldMk cId="582589091" sldId="265"/>
            <ac:spMk id="9" creationId="{C227FFB2-AD62-48A9-83E2-B7FFF4D92601}"/>
          </ac:spMkLst>
        </pc:spChg>
        <pc:picChg chg="add mod">
          <ac:chgData name="Faysal, Atik" userId="2ee1bf07-d43b-40c3-a616-c983c991f5c7" providerId="ADAL" clId="{2C2EE106-D266-4BC5-90FF-E235D5DA9BA8}" dt="2022-02-28T22:37:19.842" v="1951" actId="1076"/>
          <ac:picMkLst>
            <pc:docMk/>
            <pc:sldMk cId="582589091" sldId="265"/>
            <ac:picMk id="6" creationId="{873E193B-BF4C-4455-A7E0-850975F49248}"/>
          </ac:picMkLst>
        </pc:picChg>
        <pc:picChg chg="add mod">
          <ac:chgData name="Faysal, Atik" userId="2ee1bf07-d43b-40c3-a616-c983c991f5c7" providerId="ADAL" clId="{2C2EE106-D266-4BC5-90FF-E235D5DA9BA8}" dt="2022-02-28T22:37:36.682" v="1957" actId="14100"/>
          <ac:picMkLst>
            <pc:docMk/>
            <pc:sldMk cId="582589091" sldId="265"/>
            <ac:picMk id="8" creationId="{ED128BB0-8CE1-42CE-968D-9CB7B6482851}"/>
          </ac:picMkLst>
        </pc:picChg>
        <pc:picChg chg="add mod">
          <ac:chgData name="Faysal, Atik" userId="2ee1bf07-d43b-40c3-a616-c983c991f5c7" providerId="ADAL" clId="{2C2EE106-D266-4BC5-90FF-E235D5DA9BA8}" dt="2022-02-28T22:39:44.161" v="1968" actId="1076"/>
          <ac:picMkLst>
            <pc:docMk/>
            <pc:sldMk cId="582589091" sldId="265"/>
            <ac:picMk id="11" creationId="{000BAF02-7CCB-4D20-8F77-5CF90DBB1EC9}"/>
          </ac:picMkLst>
        </pc:picChg>
        <pc:picChg chg="add mod">
          <ac:chgData name="Faysal, Atik" userId="2ee1bf07-d43b-40c3-a616-c983c991f5c7" providerId="ADAL" clId="{2C2EE106-D266-4BC5-90FF-E235D5DA9BA8}" dt="2022-02-28T22:40:03.169" v="1974" actId="14100"/>
          <ac:picMkLst>
            <pc:docMk/>
            <pc:sldMk cId="582589091" sldId="265"/>
            <ac:picMk id="13" creationId="{7CC303FB-9A7B-43E6-9494-96C076948F2B}"/>
          </ac:picMkLst>
        </pc:picChg>
      </pc:sldChg>
      <pc:sldChg chg="addSp delSp modSp new mod">
        <pc:chgData name="Faysal, Atik" userId="2ee1bf07-d43b-40c3-a616-c983c991f5c7" providerId="ADAL" clId="{2C2EE106-D266-4BC5-90FF-E235D5DA9BA8}" dt="2022-02-28T22:54:11.394" v="2012" actId="1076"/>
        <pc:sldMkLst>
          <pc:docMk/>
          <pc:sldMk cId="3833005938" sldId="266"/>
        </pc:sldMkLst>
        <pc:spChg chg="del">
          <ac:chgData name="Faysal, Atik" userId="2ee1bf07-d43b-40c3-a616-c983c991f5c7" providerId="ADAL" clId="{2C2EE106-D266-4BC5-90FF-E235D5DA9BA8}" dt="2022-02-28T22:42:28.547" v="1976" actId="478"/>
          <ac:spMkLst>
            <pc:docMk/>
            <pc:sldMk cId="3833005938" sldId="266"/>
            <ac:spMk id="2" creationId="{810FC4A5-A27E-492C-A2A6-A31A27416AE8}"/>
          </ac:spMkLst>
        </pc:spChg>
        <pc:spChg chg="del mod">
          <ac:chgData name="Faysal, Atik" userId="2ee1bf07-d43b-40c3-a616-c983c991f5c7" providerId="ADAL" clId="{2C2EE106-D266-4BC5-90FF-E235D5DA9BA8}" dt="2022-02-28T22:42:35.257" v="1978" actId="478"/>
          <ac:spMkLst>
            <pc:docMk/>
            <pc:sldMk cId="3833005938" sldId="266"/>
            <ac:spMk id="3" creationId="{E8F7F8D1-C0A9-4D6C-AC88-988BB022B61D}"/>
          </ac:spMkLst>
        </pc:spChg>
        <pc:spChg chg="add mod">
          <ac:chgData name="Faysal, Atik" userId="2ee1bf07-d43b-40c3-a616-c983c991f5c7" providerId="ADAL" clId="{2C2EE106-D266-4BC5-90FF-E235D5DA9BA8}" dt="2022-02-28T22:42:46.269" v="1983" actId="20577"/>
          <ac:spMkLst>
            <pc:docMk/>
            <pc:sldMk cId="3833005938" sldId="266"/>
            <ac:spMk id="4" creationId="{8A4DF21C-6450-4195-B72E-2DECB46D0548}"/>
          </ac:spMkLst>
        </pc:spChg>
        <pc:spChg chg="add mod">
          <ac:chgData name="Faysal, Atik" userId="2ee1bf07-d43b-40c3-a616-c983c991f5c7" providerId="ADAL" clId="{2C2EE106-D266-4BC5-90FF-E235D5DA9BA8}" dt="2022-02-28T22:53:11.615" v="2000" actId="20577"/>
          <ac:spMkLst>
            <pc:docMk/>
            <pc:sldMk cId="3833005938" sldId="266"/>
            <ac:spMk id="9" creationId="{D1A3FA35-9B34-485A-8C70-AAD39BA02492}"/>
          </ac:spMkLst>
        </pc:spChg>
        <pc:picChg chg="add mod">
          <ac:chgData name="Faysal, Atik" userId="2ee1bf07-d43b-40c3-a616-c983c991f5c7" providerId="ADAL" clId="{2C2EE106-D266-4BC5-90FF-E235D5DA9BA8}" dt="2022-02-28T22:52:43.306" v="1990" actId="1076"/>
          <ac:picMkLst>
            <pc:docMk/>
            <pc:sldMk cId="3833005938" sldId="266"/>
            <ac:picMk id="6" creationId="{DFFDB058-EA8F-4451-B679-6C819F06F079}"/>
          </ac:picMkLst>
        </pc:picChg>
        <pc:picChg chg="add mod">
          <ac:chgData name="Faysal, Atik" userId="2ee1bf07-d43b-40c3-a616-c983c991f5c7" providerId="ADAL" clId="{2C2EE106-D266-4BC5-90FF-E235D5DA9BA8}" dt="2022-02-28T22:52:56.290" v="1997" actId="1076"/>
          <ac:picMkLst>
            <pc:docMk/>
            <pc:sldMk cId="3833005938" sldId="266"/>
            <ac:picMk id="8" creationId="{71ADBE5F-39A9-47AB-A161-485109534A3D}"/>
          </ac:picMkLst>
        </pc:picChg>
        <pc:picChg chg="add mod">
          <ac:chgData name="Faysal, Atik" userId="2ee1bf07-d43b-40c3-a616-c983c991f5c7" providerId="ADAL" clId="{2C2EE106-D266-4BC5-90FF-E235D5DA9BA8}" dt="2022-02-28T22:53:52.226" v="2005" actId="1076"/>
          <ac:picMkLst>
            <pc:docMk/>
            <pc:sldMk cId="3833005938" sldId="266"/>
            <ac:picMk id="11" creationId="{7D58BF64-8CD3-4E86-A2FB-4E27C201499F}"/>
          </ac:picMkLst>
        </pc:picChg>
        <pc:picChg chg="add mod">
          <ac:chgData name="Faysal, Atik" userId="2ee1bf07-d43b-40c3-a616-c983c991f5c7" providerId="ADAL" clId="{2C2EE106-D266-4BC5-90FF-E235D5DA9BA8}" dt="2022-02-28T22:54:11.394" v="2012" actId="1076"/>
          <ac:picMkLst>
            <pc:docMk/>
            <pc:sldMk cId="3833005938" sldId="266"/>
            <ac:picMk id="13" creationId="{30A30E9B-592E-4BF1-A225-7BA91C20940D}"/>
          </ac:picMkLst>
        </pc:picChg>
      </pc:sldChg>
      <pc:sldChg chg="addSp delSp modSp new mod">
        <pc:chgData name="Faysal, Atik" userId="2ee1bf07-d43b-40c3-a616-c983c991f5c7" providerId="ADAL" clId="{2C2EE106-D266-4BC5-90FF-E235D5DA9BA8}" dt="2022-02-28T22:55:53.097" v="2050" actId="1076"/>
        <pc:sldMkLst>
          <pc:docMk/>
          <pc:sldMk cId="4000730350" sldId="267"/>
        </pc:sldMkLst>
        <pc:spChg chg="del">
          <ac:chgData name="Faysal, Atik" userId="2ee1bf07-d43b-40c3-a616-c983c991f5c7" providerId="ADAL" clId="{2C2EE106-D266-4BC5-90FF-E235D5DA9BA8}" dt="2022-02-28T22:54:26.860" v="2014" actId="478"/>
          <ac:spMkLst>
            <pc:docMk/>
            <pc:sldMk cId="4000730350" sldId="267"/>
            <ac:spMk id="2" creationId="{1678AB6C-490F-4F47-9689-BAB7F98EC716}"/>
          </ac:spMkLst>
        </pc:spChg>
        <pc:spChg chg="del">
          <ac:chgData name="Faysal, Atik" userId="2ee1bf07-d43b-40c3-a616-c983c991f5c7" providerId="ADAL" clId="{2C2EE106-D266-4BC5-90FF-E235D5DA9BA8}" dt="2022-02-28T22:54:26.860" v="2014" actId="478"/>
          <ac:spMkLst>
            <pc:docMk/>
            <pc:sldMk cId="4000730350" sldId="267"/>
            <ac:spMk id="3" creationId="{919C6556-CE83-4981-B15F-7980F3FA27C4}"/>
          </ac:spMkLst>
        </pc:spChg>
        <pc:spChg chg="add mod">
          <ac:chgData name="Faysal, Atik" userId="2ee1bf07-d43b-40c3-a616-c983c991f5c7" providerId="ADAL" clId="{2C2EE106-D266-4BC5-90FF-E235D5DA9BA8}" dt="2022-02-28T22:54:40.530" v="2022" actId="20577"/>
          <ac:spMkLst>
            <pc:docMk/>
            <pc:sldMk cId="4000730350" sldId="267"/>
            <ac:spMk id="4" creationId="{360818C8-EF97-4781-80D0-797C884100CA}"/>
          </ac:spMkLst>
        </pc:spChg>
        <pc:spChg chg="add mod">
          <ac:chgData name="Faysal, Atik" userId="2ee1bf07-d43b-40c3-a616-c983c991f5c7" providerId="ADAL" clId="{2C2EE106-D266-4BC5-90FF-E235D5DA9BA8}" dt="2022-02-28T22:55:16.506" v="2038" actId="20577"/>
          <ac:spMkLst>
            <pc:docMk/>
            <pc:sldMk cId="4000730350" sldId="267"/>
            <ac:spMk id="9" creationId="{C10B68CE-F9D4-452D-BD7A-4B7AD140C8CA}"/>
          </ac:spMkLst>
        </pc:spChg>
        <pc:picChg chg="add mod">
          <ac:chgData name="Faysal, Atik" userId="2ee1bf07-d43b-40c3-a616-c983c991f5c7" providerId="ADAL" clId="{2C2EE106-D266-4BC5-90FF-E235D5DA9BA8}" dt="2022-02-28T22:54:54.082" v="2029" actId="1076"/>
          <ac:picMkLst>
            <pc:docMk/>
            <pc:sldMk cId="4000730350" sldId="267"/>
            <ac:picMk id="6" creationId="{B30C3F8A-600B-4DC4-B64F-9615C1074BD6}"/>
          </ac:picMkLst>
        </pc:picChg>
        <pc:picChg chg="add mod">
          <ac:chgData name="Faysal, Atik" userId="2ee1bf07-d43b-40c3-a616-c983c991f5c7" providerId="ADAL" clId="{2C2EE106-D266-4BC5-90FF-E235D5DA9BA8}" dt="2022-02-28T22:55:06.105" v="2035" actId="14100"/>
          <ac:picMkLst>
            <pc:docMk/>
            <pc:sldMk cId="4000730350" sldId="267"/>
            <ac:picMk id="8" creationId="{7E3F7B54-AA3D-4C4D-A2F2-94E8E64CAD1F}"/>
          </ac:picMkLst>
        </pc:picChg>
        <pc:picChg chg="add mod">
          <ac:chgData name="Faysal, Atik" userId="2ee1bf07-d43b-40c3-a616-c983c991f5c7" providerId="ADAL" clId="{2C2EE106-D266-4BC5-90FF-E235D5DA9BA8}" dt="2022-02-28T22:55:32.674" v="2043" actId="1076"/>
          <ac:picMkLst>
            <pc:docMk/>
            <pc:sldMk cId="4000730350" sldId="267"/>
            <ac:picMk id="11" creationId="{CB7CBAC8-A7E9-46EB-8D0A-B8492A57A738}"/>
          </ac:picMkLst>
        </pc:picChg>
        <pc:picChg chg="add mod">
          <ac:chgData name="Faysal, Atik" userId="2ee1bf07-d43b-40c3-a616-c983c991f5c7" providerId="ADAL" clId="{2C2EE106-D266-4BC5-90FF-E235D5DA9BA8}" dt="2022-02-28T22:55:53.097" v="2050" actId="1076"/>
          <ac:picMkLst>
            <pc:docMk/>
            <pc:sldMk cId="4000730350" sldId="267"/>
            <ac:picMk id="13" creationId="{EFC55460-49CA-43B7-97DF-E492E67535B7}"/>
          </ac:picMkLst>
        </pc:picChg>
      </pc:sldChg>
      <pc:sldChg chg="addSp delSp modSp new mod">
        <pc:chgData name="Faysal, Atik" userId="2ee1bf07-d43b-40c3-a616-c983c991f5c7" providerId="ADAL" clId="{2C2EE106-D266-4BC5-90FF-E235D5DA9BA8}" dt="2022-02-28T22:58:05.936" v="2088" actId="14100"/>
        <pc:sldMkLst>
          <pc:docMk/>
          <pc:sldMk cId="2228592376" sldId="268"/>
        </pc:sldMkLst>
        <pc:spChg chg="del">
          <ac:chgData name="Faysal, Atik" userId="2ee1bf07-d43b-40c3-a616-c983c991f5c7" providerId="ADAL" clId="{2C2EE106-D266-4BC5-90FF-E235D5DA9BA8}" dt="2022-02-28T22:56:26.036" v="2052" actId="478"/>
          <ac:spMkLst>
            <pc:docMk/>
            <pc:sldMk cId="2228592376" sldId="268"/>
            <ac:spMk id="2" creationId="{F03983A7-D0C2-4384-8371-99D1650E7766}"/>
          </ac:spMkLst>
        </pc:spChg>
        <pc:spChg chg="del">
          <ac:chgData name="Faysal, Atik" userId="2ee1bf07-d43b-40c3-a616-c983c991f5c7" providerId="ADAL" clId="{2C2EE106-D266-4BC5-90FF-E235D5DA9BA8}" dt="2022-02-28T22:56:26.036" v="2052" actId="478"/>
          <ac:spMkLst>
            <pc:docMk/>
            <pc:sldMk cId="2228592376" sldId="268"/>
            <ac:spMk id="3" creationId="{6EC1E1EA-9B64-4D8B-9C3E-69A5C7989DF2}"/>
          </ac:spMkLst>
        </pc:spChg>
        <pc:spChg chg="add mod">
          <ac:chgData name="Faysal, Atik" userId="2ee1bf07-d43b-40c3-a616-c983c991f5c7" providerId="ADAL" clId="{2C2EE106-D266-4BC5-90FF-E235D5DA9BA8}" dt="2022-02-28T22:56:33.505" v="2054" actId="20577"/>
          <ac:spMkLst>
            <pc:docMk/>
            <pc:sldMk cId="2228592376" sldId="268"/>
            <ac:spMk id="4" creationId="{187EEF36-7E57-49C4-ABDD-3813E5942F03}"/>
          </ac:spMkLst>
        </pc:spChg>
        <pc:spChg chg="add mod">
          <ac:chgData name="Faysal, Atik" userId="2ee1bf07-d43b-40c3-a616-c983c991f5c7" providerId="ADAL" clId="{2C2EE106-D266-4BC5-90FF-E235D5DA9BA8}" dt="2022-02-28T22:56:35.045" v="2055" actId="20577"/>
          <ac:spMkLst>
            <pc:docMk/>
            <pc:sldMk cId="2228592376" sldId="268"/>
            <ac:spMk id="7" creationId="{579B8848-F5A2-4553-8B3D-78C561EC4698}"/>
          </ac:spMkLst>
        </pc:spChg>
        <pc:picChg chg="add del mod">
          <ac:chgData name="Faysal, Atik" userId="2ee1bf07-d43b-40c3-a616-c983c991f5c7" providerId="ADAL" clId="{2C2EE106-D266-4BC5-90FF-E235D5DA9BA8}" dt="2022-02-28T22:56:36.279" v="2056" actId="478"/>
          <ac:picMkLst>
            <pc:docMk/>
            <pc:sldMk cId="2228592376" sldId="268"/>
            <ac:picMk id="5" creationId="{881E0758-B1D7-444B-A604-908AB4381A3A}"/>
          </ac:picMkLst>
        </pc:picChg>
        <pc:picChg chg="add del mod">
          <ac:chgData name="Faysal, Atik" userId="2ee1bf07-d43b-40c3-a616-c983c991f5c7" providerId="ADAL" clId="{2C2EE106-D266-4BC5-90FF-E235D5DA9BA8}" dt="2022-02-28T22:56:36.885" v="2057" actId="478"/>
          <ac:picMkLst>
            <pc:docMk/>
            <pc:sldMk cId="2228592376" sldId="268"/>
            <ac:picMk id="6" creationId="{FBABFD36-6939-4AD1-9B74-62A36FCFDC6D}"/>
          </ac:picMkLst>
        </pc:picChg>
        <pc:picChg chg="add del mod">
          <ac:chgData name="Faysal, Atik" userId="2ee1bf07-d43b-40c3-a616-c983c991f5c7" providerId="ADAL" clId="{2C2EE106-D266-4BC5-90FF-E235D5DA9BA8}" dt="2022-02-28T22:56:38.146" v="2059" actId="478"/>
          <ac:picMkLst>
            <pc:docMk/>
            <pc:sldMk cId="2228592376" sldId="268"/>
            <ac:picMk id="8" creationId="{59DA44C4-875C-4737-B33E-75D8D3E39D7E}"/>
          </ac:picMkLst>
        </pc:picChg>
        <pc:picChg chg="add del mod">
          <ac:chgData name="Faysal, Atik" userId="2ee1bf07-d43b-40c3-a616-c983c991f5c7" providerId="ADAL" clId="{2C2EE106-D266-4BC5-90FF-E235D5DA9BA8}" dt="2022-02-28T22:56:37.618" v="2058" actId="478"/>
          <ac:picMkLst>
            <pc:docMk/>
            <pc:sldMk cId="2228592376" sldId="268"/>
            <ac:picMk id="9" creationId="{36EA4CD0-481D-4116-8ED0-D5B6B3EAB418}"/>
          </ac:picMkLst>
        </pc:picChg>
        <pc:picChg chg="add mod">
          <ac:chgData name="Faysal, Atik" userId="2ee1bf07-d43b-40c3-a616-c983c991f5c7" providerId="ADAL" clId="{2C2EE106-D266-4BC5-90FF-E235D5DA9BA8}" dt="2022-02-28T22:57:20" v="2068" actId="1076"/>
          <ac:picMkLst>
            <pc:docMk/>
            <pc:sldMk cId="2228592376" sldId="268"/>
            <ac:picMk id="11" creationId="{B789797E-2AB8-45D0-BBA1-B9490007B364}"/>
          </ac:picMkLst>
        </pc:picChg>
        <pc:picChg chg="add mod">
          <ac:chgData name="Faysal, Atik" userId="2ee1bf07-d43b-40c3-a616-c983c991f5c7" providerId="ADAL" clId="{2C2EE106-D266-4BC5-90FF-E235D5DA9BA8}" dt="2022-02-28T22:57:37.792" v="2075" actId="1076"/>
          <ac:picMkLst>
            <pc:docMk/>
            <pc:sldMk cId="2228592376" sldId="268"/>
            <ac:picMk id="13" creationId="{29C7CD04-0DB3-44CD-9BA2-9BADA71805F4}"/>
          </ac:picMkLst>
        </pc:picChg>
        <pc:picChg chg="add mod">
          <ac:chgData name="Faysal, Atik" userId="2ee1bf07-d43b-40c3-a616-c983c991f5c7" providerId="ADAL" clId="{2C2EE106-D266-4BC5-90FF-E235D5DA9BA8}" dt="2022-02-28T22:57:54.360" v="2082" actId="1076"/>
          <ac:picMkLst>
            <pc:docMk/>
            <pc:sldMk cId="2228592376" sldId="268"/>
            <ac:picMk id="15" creationId="{3C114692-B9F5-4CC9-B773-0251903A7B4B}"/>
          </ac:picMkLst>
        </pc:picChg>
        <pc:picChg chg="add mod">
          <ac:chgData name="Faysal, Atik" userId="2ee1bf07-d43b-40c3-a616-c983c991f5c7" providerId="ADAL" clId="{2C2EE106-D266-4BC5-90FF-E235D5DA9BA8}" dt="2022-02-28T22:58:05.936" v="2088" actId="14100"/>
          <ac:picMkLst>
            <pc:docMk/>
            <pc:sldMk cId="2228592376" sldId="268"/>
            <ac:picMk id="17" creationId="{3320FE3E-EE8D-4047-AF57-CB2CD71F0913}"/>
          </ac:picMkLst>
        </pc:picChg>
      </pc:sldChg>
      <pc:sldChg chg="modSp new mod">
        <pc:chgData name="Faysal, Atik" userId="2ee1bf07-d43b-40c3-a616-c983c991f5c7" providerId="ADAL" clId="{2C2EE106-D266-4BC5-90FF-E235D5DA9BA8}" dt="2022-02-28T23:02:31.666" v="2593" actId="20577"/>
        <pc:sldMkLst>
          <pc:docMk/>
          <pc:sldMk cId="3197404101" sldId="269"/>
        </pc:sldMkLst>
        <pc:spChg chg="mod">
          <ac:chgData name="Faysal, Atik" userId="2ee1bf07-d43b-40c3-a616-c983c991f5c7" providerId="ADAL" clId="{2C2EE106-D266-4BC5-90FF-E235D5DA9BA8}" dt="2022-02-28T23:02:31.666" v="2593" actId="20577"/>
          <ac:spMkLst>
            <pc:docMk/>
            <pc:sldMk cId="3197404101" sldId="269"/>
            <ac:spMk id="2" creationId="{2304DAEF-A9FC-49DC-B91B-6D9C3BF9B7EF}"/>
          </ac:spMkLst>
        </pc:spChg>
        <pc:spChg chg="mod">
          <ac:chgData name="Faysal, Atik" userId="2ee1bf07-d43b-40c3-a616-c983c991f5c7" providerId="ADAL" clId="{2C2EE106-D266-4BC5-90FF-E235D5DA9BA8}" dt="2022-02-28T23:02:09.211" v="2590" actId="20577"/>
          <ac:spMkLst>
            <pc:docMk/>
            <pc:sldMk cId="3197404101" sldId="269"/>
            <ac:spMk id="3" creationId="{6D8F5A57-F7CB-4642-80E1-37486A4EABBA}"/>
          </ac:spMkLst>
        </pc:spChg>
      </pc:sldChg>
      <pc:sldChg chg="modSp new mod ord">
        <pc:chgData name="Faysal, Atik" userId="2ee1bf07-d43b-40c3-a616-c983c991f5c7" providerId="ADAL" clId="{2C2EE106-D266-4BC5-90FF-E235D5DA9BA8}" dt="2022-03-02T18:59:19.843" v="2655" actId="404"/>
        <pc:sldMkLst>
          <pc:docMk/>
          <pc:sldMk cId="2930821076" sldId="270"/>
        </pc:sldMkLst>
        <pc:spChg chg="mod">
          <ac:chgData name="Faysal, Atik" userId="2ee1bf07-d43b-40c3-a616-c983c991f5c7" providerId="ADAL" clId="{2C2EE106-D266-4BC5-90FF-E235D5DA9BA8}" dt="2022-03-02T18:59:19.843" v="2655" actId="404"/>
          <ac:spMkLst>
            <pc:docMk/>
            <pc:sldMk cId="2930821076" sldId="270"/>
            <ac:spMk id="2" creationId="{FABB4D64-A8F4-4179-A38C-06503E1489F5}"/>
          </ac:spMkLst>
        </pc:spChg>
        <pc:spChg chg="mod">
          <ac:chgData name="Faysal, Atik" userId="2ee1bf07-d43b-40c3-a616-c983c991f5c7" providerId="ADAL" clId="{2C2EE106-D266-4BC5-90FF-E235D5DA9BA8}" dt="2022-03-02T18:59:14.482" v="2651" actId="404"/>
          <ac:spMkLst>
            <pc:docMk/>
            <pc:sldMk cId="2930821076" sldId="270"/>
            <ac:spMk id="3" creationId="{021F7970-894E-4D95-8ED3-1C1A709CD382}"/>
          </ac:spMkLst>
        </pc:spChg>
      </pc:sldChg>
    </pc:docChg>
  </pc:docChgLst>
  <pc:docChgLst>
    <pc:chgData name="Faysal, Atik" userId="2ee1bf07-d43b-40c3-a616-c983c991f5c7" providerId="ADAL" clId="{F1796470-BBE1-4C46-969D-D6E0E328EF8A}"/>
    <pc:docChg chg="undo custSel addSld modSld">
      <pc:chgData name="Faysal, Atik" userId="2ee1bf07-d43b-40c3-a616-c983c991f5c7" providerId="ADAL" clId="{F1796470-BBE1-4C46-969D-D6E0E328EF8A}" dt="2022-02-28T04:45:03.050" v="787" actId="680"/>
      <pc:docMkLst>
        <pc:docMk/>
      </pc:docMkLst>
      <pc:sldChg chg="addSp delSp modSp new mod modClrScheme chgLayout">
        <pc:chgData name="Faysal, Atik" userId="2ee1bf07-d43b-40c3-a616-c983c991f5c7" providerId="ADAL" clId="{F1796470-BBE1-4C46-969D-D6E0E328EF8A}" dt="2022-02-28T04:41:11.646" v="745" actId="20577"/>
        <pc:sldMkLst>
          <pc:docMk/>
          <pc:sldMk cId="2629326466" sldId="256"/>
        </pc:sldMkLst>
        <pc:spChg chg="del mod ord">
          <ac:chgData name="Faysal, Atik" userId="2ee1bf07-d43b-40c3-a616-c983c991f5c7" providerId="ADAL" clId="{F1796470-BBE1-4C46-969D-D6E0E328EF8A}" dt="2022-02-28T04:12:13.019" v="1" actId="700"/>
          <ac:spMkLst>
            <pc:docMk/>
            <pc:sldMk cId="2629326466" sldId="256"/>
            <ac:spMk id="2" creationId="{B5F3C419-4C1C-4011-B28F-A104D9197257}"/>
          </ac:spMkLst>
        </pc:spChg>
        <pc:spChg chg="del mod ord">
          <ac:chgData name="Faysal, Atik" userId="2ee1bf07-d43b-40c3-a616-c983c991f5c7" providerId="ADAL" clId="{F1796470-BBE1-4C46-969D-D6E0E328EF8A}" dt="2022-02-28T04:12:13.019" v="1" actId="700"/>
          <ac:spMkLst>
            <pc:docMk/>
            <pc:sldMk cId="2629326466" sldId="256"/>
            <ac:spMk id="3" creationId="{3AC857A4-A0BE-46FD-A2A4-893D62218959}"/>
          </ac:spMkLst>
        </pc:spChg>
        <pc:spChg chg="add mod ord">
          <ac:chgData name="Faysal, Atik" userId="2ee1bf07-d43b-40c3-a616-c983c991f5c7" providerId="ADAL" clId="{F1796470-BBE1-4C46-969D-D6E0E328EF8A}" dt="2022-02-28T04:41:11.646" v="745" actId="20577"/>
          <ac:spMkLst>
            <pc:docMk/>
            <pc:sldMk cId="2629326466" sldId="256"/>
            <ac:spMk id="4" creationId="{5C5DCA17-5905-4C55-A228-DD4361146854}"/>
          </ac:spMkLst>
        </pc:spChg>
        <pc:spChg chg="add del mod ord">
          <ac:chgData name="Faysal, Atik" userId="2ee1bf07-d43b-40c3-a616-c983c991f5c7" providerId="ADAL" clId="{F1796470-BBE1-4C46-969D-D6E0E328EF8A}" dt="2022-02-28T04:19:08.285" v="8" actId="700"/>
          <ac:spMkLst>
            <pc:docMk/>
            <pc:sldMk cId="2629326466" sldId="256"/>
            <ac:spMk id="5" creationId="{A4653814-28D8-4CB1-A0B2-9E7A3674A303}"/>
          </ac:spMkLst>
        </pc:spChg>
        <pc:spChg chg="add mod ord">
          <ac:chgData name="Faysal, Atik" userId="2ee1bf07-d43b-40c3-a616-c983c991f5c7" providerId="ADAL" clId="{F1796470-BBE1-4C46-969D-D6E0E328EF8A}" dt="2022-02-28T04:19:31.472" v="20" actId="1076"/>
          <ac:spMkLst>
            <pc:docMk/>
            <pc:sldMk cId="2629326466" sldId="256"/>
            <ac:spMk id="6" creationId="{0D2D84CF-6AC5-4870-9B8D-36D89D69CD1D}"/>
          </ac:spMkLst>
        </pc:spChg>
        <pc:spChg chg="add mod ord">
          <ac:chgData name="Faysal, Atik" userId="2ee1bf07-d43b-40c3-a616-c983c991f5c7" providerId="ADAL" clId="{F1796470-BBE1-4C46-969D-D6E0E328EF8A}" dt="2022-02-28T04:27:26.166" v="203" actId="20577"/>
          <ac:spMkLst>
            <pc:docMk/>
            <pc:sldMk cId="2629326466" sldId="256"/>
            <ac:spMk id="7" creationId="{4A840373-DAE4-46AE-9C7F-AFD7D242171E}"/>
          </ac:spMkLst>
        </pc:spChg>
        <pc:spChg chg="add mod ord">
          <ac:chgData name="Faysal, Atik" userId="2ee1bf07-d43b-40c3-a616-c983c991f5c7" providerId="ADAL" clId="{F1796470-BBE1-4C46-969D-D6E0E328EF8A}" dt="2022-02-28T04:19:36.086" v="22" actId="1076"/>
          <ac:spMkLst>
            <pc:docMk/>
            <pc:sldMk cId="2629326466" sldId="256"/>
            <ac:spMk id="8" creationId="{832A7554-B038-41E7-B179-7271815BA46B}"/>
          </ac:spMkLst>
        </pc:spChg>
        <pc:spChg chg="add mod ord">
          <ac:chgData name="Faysal, Atik" userId="2ee1bf07-d43b-40c3-a616-c983c991f5c7" providerId="ADAL" clId="{F1796470-BBE1-4C46-969D-D6E0E328EF8A}" dt="2022-02-28T04:25:40.902" v="198" actId="404"/>
          <ac:spMkLst>
            <pc:docMk/>
            <pc:sldMk cId="2629326466" sldId="256"/>
            <ac:spMk id="9" creationId="{F059C754-B1A6-4CF2-A796-30E66332D1EB}"/>
          </ac:spMkLst>
        </pc:spChg>
        <pc:picChg chg="add mod">
          <ac:chgData name="Faysal, Atik" userId="2ee1bf07-d43b-40c3-a616-c983c991f5c7" providerId="ADAL" clId="{F1796470-BBE1-4C46-969D-D6E0E328EF8A}" dt="2022-02-28T04:22:59.973" v="55" actId="1076"/>
          <ac:picMkLst>
            <pc:docMk/>
            <pc:sldMk cId="2629326466" sldId="256"/>
            <ac:picMk id="11" creationId="{47640E3B-5792-4596-8D61-E440DE15EBB6}"/>
          </ac:picMkLst>
        </pc:picChg>
        <pc:picChg chg="add mod">
          <ac:chgData name="Faysal, Atik" userId="2ee1bf07-d43b-40c3-a616-c983c991f5c7" providerId="ADAL" clId="{F1796470-BBE1-4C46-969D-D6E0E328EF8A}" dt="2022-02-28T04:28:12.499" v="207" actId="1076"/>
          <ac:picMkLst>
            <pc:docMk/>
            <pc:sldMk cId="2629326466" sldId="256"/>
            <ac:picMk id="13" creationId="{D65901E2-6BD9-41C2-8E77-26678D48B2B7}"/>
          </ac:picMkLst>
        </pc:picChg>
      </pc:sldChg>
      <pc:sldChg chg="addSp delSp modSp new mod modClrScheme chgLayout">
        <pc:chgData name="Faysal, Atik" userId="2ee1bf07-d43b-40c3-a616-c983c991f5c7" providerId="ADAL" clId="{F1796470-BBE1-4C46-969D-D6E0E328EF8A}" dt="2022-02-28T04:42:46.427" v="762" actId="14100"/>
        <pc:sldMkLst>
          <pc:docMk/>
          <pc:sldMk cId="845164089" sldId="257"/>
        </pc:sldMkLst>
        <pc:spChg chg="del mod ord">
          <ac:chgData name="Faysal, Atik" userId="2ee1bf07-d43b-40c3-a616-c983c991f5c7" providerId="ADAL" clId="{F1796470-BBE1-4C46-969D-D6E0E328EF8A}" dt="2022-02-28T04:41:17.048" v="746" actId="700"/>
          <ac:spMkLst>
            <pc:docMk/>
            <pc:sldMk cId="845164089" sldId="257"/>
            <ac:spMk id="2" creationId="{BADD13B0-E48A-4E18-A516-D9128D389873}"/>
          </ac:spMkLst>
        </pc:spChg>
        <pc:spChg chg="del">
          <ac:chgData name="Faysal, Atik" userId="2ee1bf07-d43b-40c3-a616-c983c991f5c7" providerId="ADAL" clId="{F1796470-BBE1-4C46-969D-D6E0E328EF8A}" dt="2022-02-28T04:41:17.048" v="746" actId="700"/>
          <ac:spMkLst>
            <pc:docMk/>
            <pc:sldMk cId="845164089" sldId="257"/>
            <ac:spMk id="3" creationId="{4A65F6DE-8CDB-4EB7-8E83-5A605D3E406C}"/>
          </ac:spMkLst>
        </pc:spChg>
        <pc:spChg chg="del mod ord">
          <ac:chgData name="Faysal, Atik" userId="2ee1bf07-d43b-40c3-a616-c983c991f5c7" providerId="ADAL" clId="{F1796470-BBE1-4C46-969D-D6E0E328EF8A}" dt="2022-02-28T04:41:17.048" v="746" actId="700"/>
          <ac:spMkLst>
            <pc:docMk/>
            <pc:sldMk cId="845164089" sldId="257"/>
            <ac:spMk id="4" creationId="{41935E18-B90E-4E43-8954-D3EF448DE2B6}"/>
          </ac:spMkLst>
        </pc:spChg>
        <pc:spChg chg="del">
          <ac:chgData name="Faysal, Atik" userId="2ee1bf07-d43b-40c3-a616-c983c991f5c7" providerId="ADAL" clId="{F1796470-BBE1-4C46-969D-D6E0E328EF8A}" dt="2022-02-28T04:41:17.048" v="746" actId="700"/>
          <ac:spMkLst>
            <pc:docMk/>
            <pc:sldMk cId="845164089" sldId="257"/>
            <ac:spMk id="5" creationId="{C23FDB47-A037-4D32-A0D3-2586AC9B19AD}"/>
          </ac:spMkLst>
        </pc:spChg>
        <pc:spChg chg="del">
          <ac:chgData name="Faysal, Atik" userId="2ee1bf07-d43b-40c3-a616-c983c991f5c7" providerId="ADAL" clId="{F1796470-BBE1-4C46-969D-D6E0E328EF8A}" dt="2022-02-28T04:41:17.048" v="746" actId="700"/>
          <ac:spMkLst>
            <pc:docMk/>
            <pc:sldMk cId="845164089" sldId="257"/>
            <ac:spMk id="6" creationId="{E8D25500-C426-4179-815F-128594101271}"/>
          </ac:spMkLst>
        </pc:spChg>
        <pc:spChg chg="add mod ord">
          <ac:chgData name="Faysal, Atik" userId="2ee1bf07-d43b-40c3-a616-c983c991f5c7" providerId="ADAL" clId="{F1796470-BBE1-4C46-969D-D6E0E328EF8A}" dt="2022-02-28T04:42:46.427" v="762" actId="14100"/>
          <ac:spMkLst>
            <pc:docMk/>
            <pc:sldMk cId="845164089" sldId="257"/>
            <ac:spMk id="7" creationId="{CDD2AAEE-B5E4-47C5-9536-96D10AFCD095}"/>
          </ac:spMkLst>
        </pc:spChg>
        <pc:spChg chg="add del mod ord">
          <ac:chgData name="Faysal, Atik" userId="2ee1bf07-d43b-40c3-a616-c983c991f5c7" providerId="ADAL" clId="{F1796470-BBE1-4C46-969D-D6E0E328EF8A}" dt="2022-02-28T04:42:03.526" v="752" actId="478"/>
          <ac:spMkLst>
            <pc:docMk/>
            <pc:sldMk cId="845164089" sldId="257"/>
            <ac:spMk id="8" creationId="{EEFC9C66-BEB8-4C1E-8670-56BBCAF50CC0}"/>
          </ac:spMkLst>
        </pc:spChg>
        <pc:picChg chg="add mod modCrop">
          <ac:chgData name="Faysal, Atik" userId="2ee1bf07-d43b-40c3-a616-c983c991f5c7" providerId="ADAL" clId="{F1796470-BBE1-4C46-969D-D6E0E328EF8A}" dt="2022-02-28T04:42:36.219" v="759" actId="1076"/>
          <ac:picMkLst>
            <pc:docMk/>
            <pc:sldMk cId="845164089" sldId="257"/>
            <ac:picMk id="10" creationId="{CB1848EF-D96D-45BE-907D-C17AB575FE11}"/>
          </ac:picMkLst>
        </pc:picChg>
      </pc:sldChg>
      <pc:sldChg chg="addSp delSp modSp add mod">
        <pc:chgData name="Faysal, Atik" userId="2ee1bf07-d43b-40c3-a616-c983c991f5c7" providerId="ADAL" clId="{F1796470-BBE1-4C46-969D-D6E0E328EF8A}" dt="2022-02-28T04:40:31.367" v="742" actId="20577"/>
        <pc:sldMkLst>
          <pc:docMk/>
          <pc:sldMk cId="2390311684" sldId="258"/>
        </pc:sldMkLst>
        <pc:spChg chg="add del mod">
          <ac:chgData name="Faysal, Atik" userId="2ee1bf07-d43b-40c3-a616-c983c991f5c7" providerId="ADAL" clId="{F1796470-BBE1-4C46-969D-D6E0E328EF8A}" dt="2022-02-28T04:28:38.789" v="211" actId="478"/>
          <ac:spMkLst>
            <pc:docMk/>
            <pc:sldMk cId="2390311684" sldId="258"/>
            <ac:spMk id="3" creationId="{E6B0A3EB-C113-4FDC-9891-0A9D65C435D5}"/>
          </ac:spMkLst>
        </pc:spChg>
        <pc:spChg chg="del">
          <ac:chgData name="Faysal, Atik" userId="2ee1bf07-d43b-40c3-a616-c983c991f5c7" providerId="ADAL" clId="{F1796470-BBE1-4C46-969D-D6E0E328EF8A}" dt="2022-02-28T04:28:34.449" v="210" actId="478"/>
          <ac:spMkLst>
            <pc:docMk/>
            <pc:sldMk cId="2390311684" sldId="258"/>
            <ac:spMk id="4" creationId="{5C5DCA17-5905-4C55-A228-DD4361146854}"/>
          </ac:spMkLst>
        </pc:spChg>
        <pc:spChg chg="mod">
          <ac:chgData name="Faysal, Atik" userId="2ee1bf07-d43b-40c3-a616-c983c991f5c7" providerId="ADAL" clId="{F1796470-BBE1-4C46-969D-D6E0E328EF8A}" dt="2022-02-28T04:28:51.779" v="218" actId="1076"/>
          <ac:spMkLst>
            <pc:docMk/>
            <pc:sldMk cId="2390311684" sldId="258"/>
            <ac:spMk id="6" creationId="{0D2D84CF-6AC5-4870-9B8D-36D89D69CD1D}"/>
          </ac:spMkLst>
        </pc:spChg>
        <pc:spChg chg="mod">
          <ac:chgData name="Faysal, Atik" userId="2ee1bf07-d43b-40c3-a616-c983c991f5c7" providerId="ADAL" clId="{F1796470-BBE1-4C46-969D-D6E0E328EF8A}" dt="2022-02-28T04:40:31.367" v="742" actId="20577"/>
          <ac:spMkLst>
            <pc:docMk/>
            <pc:sldMk cId="2390311684" sldId="258"/>
            <ac:spMk id="7" creationId="{4A840373-DAE4-46AE-9C7F-AFD7D242171E}"/>
          </ac:spMkLst>
        </pc:spChg>
        <pc:spChg chg="mod">
          <ac:chgData name="Faysal, Atik" userId="2ee1bf07-d43b-40c3-a616-c983c991f5c7" providerId="ADAL" clId="{F1796470-BBE1-4C46-969D-D6E0E328EF8A}" dt="2022-02-28T04:28:53.938" v="219" actId="1076"/>
          <ac:spMkLst>
            <pc:docMk/>
            <pc:sldMk cId="2390311684" sldId="258"/>
            <ac:spMk id="8" creationId="{832A7554-B038-41E7-B179-7271815BA46B}"/>
          </ac:spMkLst>
        </pc:spChg>
        <pc:spChg chg="mod">
          <ac:chgData name="Faysal, Atik" userId="2ee1bf07-d43b-40c3-a616-c983c991f5c7" providerId="ADAL" clId="{F1796470-BBE1-4C46-969D-D6E0E328EF8A}" dt="2022-02-28T04:34:46.413" v="423" actId="5793"/>
          <ac:spMkLst>
            <pc:docMk/>
            <pc:sldMk cId="2390311684" sldId="258"/>
            <ac:spMk id="9" creationId="{F059C754-B1A6-4CF2-A796-30E66332D1EB}"/>
          </ac:spMkLst>
        </pc:spChg>
        <pc:picChg chg="del">
          <ac:chgData name="Faysal, Atik" userId="2ee1bf07-d43b-40c3-a616-c983c991f5c7" providerId="ADAL" clId="{F1796470-BBE1-4C46-969D-D6E0E328EF8A}" dt="2022-02-28T04:28:43.003" v="215" actId="478"/>
          <ac:picMkLst>
            <pc:docMk/>
            <pc:sldMk cId="2390311684" sldId="258"/>
            <ac:picMk id="11" creationId="{47640E3B-5792-4596-8D61-E440DE15EBB6}"/>
          </ac:picMkLst>
        </pc:picChg>
        <pc:picChg chg="del">
          <ac:chgData name="Faysal, Atik" userId="2ee1bf07-d43b-40c3-a616-c983c991f5c7" providerId="ADAL" clId="{F1796470-BBE1-4C46-969D-D6E0E328EF8A}" dt="2022-02-28T04:28:47.203" v="217" actId="478"/>
          <ac:picMkLst>
            <pc:docMk/>
            <pc:sldMk cId="2390311684" sldId="258"/>
            <ac:picMk id="13" creationId="{D65901E2-6BD9-41C2-8E77-26678D48B2B7}"/>
          </ac:picMkLst>
        </pc:picChg>
      </pc:sldChg>
      <pc:sldChg chg="addSp delSp modSp new mod setBg">
        <pc:chgData name="Faysal, Atik" userId="2ee1bf07-d43b-40c3-a616-c983c991f5c7" providerId="ADAL" clId="{F1796470-BBE1-4C46-969D-D6E0E328EF8A}" dt="2022-02-28T04:44:18.731" v="786" actId="1076"/>
        <pc:sldMkLst>
          <pc:docMk/>
          <pc:sldMk cId="4016379516" sldId="259"/>
        </pc:sldMkLst>
        <pc:spChg chg="add del">
          <ac:chgData name="Faysal, Atik" userId="2ee1bf07-d43b-40c3-a616-c983c991f5c7" providerId="ADAL" clId="{F1796470-BBE1-4C46-969D-D6E0E328EF8A}" dt="2022-02-28T04:43:43.487" v="777" actId="478"/>
          <ac:spMkLst>
            <pc:docMk/>
            <pc:sldMk cId="4016379516" sldId="259"/>
            <ac:spMk id="2" creationId="{D65F11EF-1DD5-4051-BF48-CC6C4F895A78}"/>
          </ac:spMkLst>
        </pc:spChg>
        <pc:spChg chg="add del">
          <ac:chgData name="Faysal, Atik" userId="2ee1bf07-d43b-40c3-a616-c983c991f5c7" providerId="ADAL" clId="{F1796470-BBE1-4C46-969D-D6E0E328EF8A}" dt="2022-02-28T04:43:43.487" v="777" actId="478"/>
          <ac:spMkLst>
            <pc:docMk/>
            <pc:sldMk cId="4016379516" sldId="259"/>
            <ac:spMk id="3" creationId="{334034C8-6F21-4DBC-BAD7-279DA36C51A1}"/>
          </ac:spMkLst>
        </pc:spChg>
        <pc:spChg chg="add del">
          <ac:chgData name="Faysal, Atik" userId="2ee1bf07-d43b-40c3-a616-c983c991f5c7" providerId="ADAL" clId="{F1796470-BBE1-4C46-969D-D6E0E328EF8A}" dt="2022-02-28T04:43:25.359" v="773" actId="26606"/>
          <ac:spMkLst>
            <pc:docMk/>
            <pc:sldMk cId="4016379516" sldId="259"/>
            <ac:spMk id="10" creationId="{B670DBD5-770C-4383-9F54-5B86E86BD5BB}"/>
          </ac:spMkLst>
        </pc:spChg>
        <pc:picChg chg="add del mod">
          <ac:chgData name="Faysal, Atik" userId="2ee1bf07-d43b-40c3-a616-c983c991f5c7" providerId="ADAL" clId="{F1796470-BBE1-4C46-969D-D6E0E328EF8A}" dt="2022-02-28T04:43:37.711" v="775"/>
          <ac:picMkLst>
            <pc:docMk/>
            <pc:sldMk cId="4016379516" sldId="259"/>
            <ac:picMk id="5" creationId="{5AEE89EA-635D-4F01-A52F-7103DFC0F5AC}"/>
          </ac:picMkLst>
        </pc:picChg>
        <pc:picChg chg="add del mod modCrop">
          <ac:chgData name="Faysal, Atik" userId="2ee1bf07-d43b-40c3-a616-c983c991f5c7" providerId="ADAL" clId="{F1796470-BBE1-4C46-969D-D6E0E328EF8A}" dt="2022-02-28T04:43:55.875" v="780" actId="478"/>
          <ac:picMkLst>
            <pc:docMk/>
            <pc:sldMk cId="4016379516" sldId="259"/>
            <ac:picMk id="7" creationId="{A8D35C7C-F2EF-4447-A909-731A191C4F27}"/>
          </ac:picMkLst>
        </pc:picChg>
        <pc:picChg chg="add mod modCrop">
          <ac:chgData name="Faysal, Atik" userId="2ee1bf07-d43b-40c3-a616-c983c991f5c7" providerId="ADAL" clId="{F1796470-BBE1-4C46-969D-D6E0E328EF8A}" dt="2022-02-28T04:44:18.731" v="786" actId="1076"/>
          <ac:picMkLst>
            <pc:docMk/>
            <pc:sldMk cId="4016379516" sldId="259"/>
            <ac:picMk id="8" creationId="{9522004C-8DA8-4BE3-83C3-F31E01EBDF22}"/>
          </ac:picMkLst>
        </pc:picChg>
      </pc:sldChg>
      <pc:sldChg chg="new">
        <pc:chgData name="Faysal, Atik" userId="2ee1bf07-d43b-40c3-a616-c983c991f5c7" providerId="ADAL" clId="{F1796470-BBE1-4C46-969D-D6E0E328EF8A}" dt="2022-02-28T04:45:03.050" v="787" actId="680"/>
        <pc:sldMkLst>
          <pc:docMk/>
          <pc:sldMk cId="4086133013"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6FE2-97EE-4EF5-B0B7-03FE14203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52C0E-15E6-4E40-BE73-BB3E5ECAF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E0F3B3-CB48-468F-96D5-1A2F1D6A66EB}"/>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5" name="Footer Placeholder 4">
            <a:extLst>
              <a:ext uri="{FF2B5EF4-FFF2-40B4-BE49-F238E27FC236}">
                <a16:creationId xmlns:a16="http://schemas.microsoft.com/office/drawing/2014/main" id="{5EE36F9E-624E-4DB5-88F0-ED9D083DE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578EC-8329-402F-BFF6-90F159D0C63E}"/>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345971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6B49-53BA-4061-AB98-96CECE9851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41DCBF-ABB6-4F24-90BC-4A95963CF6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BBDD0-5DE8-4A5D-8420-0AFFC90ED424}"/>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5" name="Footer Placeholder 4">
            <a:extLst>
              <a:ext uri="{FF2B5EF4-FFF2-40B4-BE49-F238E27FC236}">
                <a16:creationId xmlns:a16="http://schemas.microsoft.com/office/drawing/2014/main" id="{CF7F10B1-86E0-4EA6-9DA9-35169BC37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4C818-6649-4E5D-A369-45DD60B48E08}"/>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333546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FEE21-D55C-4119-9358-90297FEB77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50D395-E943-4765-B872-A166D6AF00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C2180-B3AD-4517-8F68-8BB7BC7DC431}"/>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5" name="Footer Placeholder 4">
            <a:extLst>
              <a:ext uri="{FF2B5EF4-FFF2-40B4-BE49-F238E27FC236}">
                <a16:creationId xmlns:a16="http://schemas.microsoft.com/office/drawing/2014/main" id="{DF1BAA66-8A26-4CCC-8F8D-EBEA594B6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A2F5F-B9D4-4C83-BC5C-5F142901C0C0}"/>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5058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690B-E7BF-42D3-92EE-A23E140F6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AE785A-A799-4384-993F-5A21326D6F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49B39-1DAE-4788-9410-0F77616143EE}"/>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5" name="Footer Placeholder 4">
            <a:extLst>
              <a:ext uri="{FF2B5EF4-FFF2-40B4-BE49-F238E27FC236}">
                <a16:creationId xmlns:a16="http://schemas.microsoft.com/office/drawing/2014/main" id="{3C7FFC6E-438C-45FE-87B6-581517A5A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F5324-441A-43B6-B600-8084F2379272}"/>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340046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3C3D-68C6-4903-9CC7-57E5476024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F71F1E-4FBF-449E-A21E-1B99C9F96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F8F3A-180C-45F3-9D77-BB3D95654AA7}"/>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5" name="Footer Placeholder 4">
            <a:extLst>
              <a:ext uri="{FF2B5EF4-FFF2-40B4-BE49-F238E27FC236}">
                <a16:creationId xmlns:a16="http://schemas.microsoft.com/office/drawing/2014/main" id="{289AC4A0-DBCA-4C5A-84C1-332651392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3A5C5-49B3-4CE0-8E9A-2028D72263E3}"/>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139185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2E1C-AA11-4255-A23F-11C9EDEF0E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F9D3A-415E-40AE-AD9B-E2D553F0EC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9AC93-D456-458A-A938-8F4002C942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38059-1CF3-4824-8CDE-A3D2294AB2F5}"/>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6" name="Footer Placeholder 5">
            <a:extLst>
              <a:ext uri="{FF2B5EF4-FFF2-40B4-BE49-F238E27FC236}">
                <a16:creationId xmlns:a16="http://schemas.microsoft.com/office/drawing/2014/main" id="{8B695AC4-5656-44DD-95BA-BB8CCE017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1C15A-2A65-4677-9078-D0F4723C33EB}"/>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285798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F484-F828-4439-BEE8-0A8A4089C6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0BC6AC-556C-4B6F-BCE5-E8889F1CE8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2CD6E-4A87-4F63-B42D-2580A7303F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A0926-AF05-4428-B8AD-94F3F0FE3C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D2053-986A-4225-853B-CDF5658EC7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395ACE-1641-400C-9062-3FDEC80ED425}"/>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8" name="Footer Placeholder 7">
            <a:extLst>
              <a:ext uri="{FF2B5EF4-FFF2-40B4-BE49-F238E27FC236}">
                <a16:creationId xmlns:a16="http://schemas.microsoft.com/office/drawing/2014/main" id="{8D97135C-2246-4F49-8CD5-3A0528A35C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834C4B-7B7B-473C-AA9D-60D0CA48EB4C}"/>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117365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FD05-0765-471C-9D21-A23FF338D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83BA89-F52F-4B37-8315-BAB3E22FB84B}"/>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4" name="Footer Placeholder 3">
            <a:extLst>
              <a:ext uri="{FF2B5EF4-FFF2-40B4-BE49-F238E27FC236}">
                <a16:creationId xmlns:a16="http://schemas.microsoft.com/office/drawing/2014/main" id="{4F41469B-8AEF-4114-90AA-54B4C46679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D471DD-38B7-4009-ABD3-1662D7A02D2B}"/>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217481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2D9AC-CC9F-4B4B-8771-644A88E6F370}"/>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3" name="Footer Placeholder 2">
            <a:extLst>
              <a:ext uri="{FF2B5EF4-FFF2-40B4-BE49-F238E27FC236}">
                <a16:creationId xmlns:a16="http://schemas.microsoft.com/office/drawing/2014/main" id="{85F481DD-C186-4C6A-BF83-89EFCB2F0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1C934-2013-4AFD-BFD3-2E4DEBC1FB17}"/>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310040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34CC-D91D-4913-B10E-9BAD19AA9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E41FC5-9DFC-4981-BC7D-F7415B7161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62383-8430-400D-949C-885287045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46DED-EF54-4E6D-90A0-EBAF2313A76A}"/>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6" name="Footer Placeholder 5">
            <a:extLst>
              <a:ext uri="{FF2B5EF4-FFF2-40B4-BE49-F238E27FC236}">
                <a16:creationId xmlns:a16="http://schemas.microsoft.com/office/drawing/2014/main" id="{22B17FFA-B964-429C-BD1E-9EE611607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D43DF-40B4-47D4-8C89-25AA38DCD5F0}"/>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251215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934D-B244-4730-BA04-EC89C572B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12A3BC-543D-48B6-91D8-E55ABA8504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6A5C4A-5DE9-438B-BDEF-E6B6EC27D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18175-AE33-4E25-89D7-4AE5FE6CF6CD}"/>
              </a:ext>
            </a:extLst>
          </p:cNvPr>
          <p:cNvSpPr>
            <a:spLocks noGrp="1"/>
          </p:cNvSpPr>
          <p:nvPr>
            <p:ph type="dt" sz="half" idx="10"/>
          </p:nvPr>
        </p:nvSpPr>
        <p:spPr/>
        <p:txBody>
          <a:bodyPr/>
          <a:lstStyle/>
          <a:p>
            <a:fld id="{20787305-BC43-4AD9-9CFE-F3A6632903EB}" type="datetimeFigureOut">
              <a:rPr lang="en-US" smtClean="0"/>
              <a:t>3/2/2022</a:t>
            </a:fld>
            <a:endParaRPr lang="en-US"/>
          </a:p>
        </p:txBody>
      </p:sp>
      <p:sp>
        <p:nvSpPr>
          <p:cNvPr id="6" name="Footer Placeholder 5">
            <a:extLst>
              <a:ext uri="{FF2B5EF4-FFF2-40B4-BE49-F238E27FC236}">
                <a16:creationId xmlns:a16="http://schemas.microsoft.com/office/drawing/2014/main" id="{6A6C7664-341D-40C0-9FFE-1375CF1DB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0BFD1-B08B-4C74-9E9F-F6C99A2BC454}"/>
              </a:ext>
            </a:extLst>
          </p:cNvPr>
          <p:cNvSpPr>
            <a:spLocks noGrp="1"/>
          </p:cNvSpPr>
          <p:nvPr>
            <p:ph type="sldNum" sz="quarter" idx="12"/>
          </p:nvPr>
        </p:nvSpPr>
        <p:spPr/>
        <p:txBody>
          <a:bodyPr/>
          <a:lstStyle/>
          <a:p>
            <a:fld id="{84386DE9-B248-4DF9-B55D-8F84F69F74BE}" type="slidenum">
              <a:rPr lang="en-US" smtClean="0"/>
              <a:t>‹#›</a:t>
            </a:fld>
            <a:endParaRPr lang="en-US"/>
          </a:p>
        </p:txBody>
      </p:sp>
    </p:spTree>
    <p:extLst>
      <p:ext uri="{BB962C8B-B14F-4D97-AF65-F5344CB8AC3E}">
        <p14:creationId xmlns:p14="http://schemas.microsoft.com/office/powerpoint/2010/main" val="285623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5074A-802F-4E37-8D15-5AE0AD8C9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51EBEA-6A4A-4D91-8593-1188BC4866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98C5B-BDD1-447D-BB97-24960B2C1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87305-BC43-4AD9-9CFE-F3A6632903EB}" type="datetimeFigureOut">
              <a:rPr lang="en-US" smtClean="0"/>
              <a:t>3/2/2022</a:t>
            </a:fld>
            <a:endParaRPr lang="en-US"/>
          </a:p>
        </p:txBody>
      </p:sp>
      <p:sp>
        <p:nvSpPr>
          <p:cNvPr id="5" name="Footer Placeholder 4">
            <a:extLst>
              <a:ext uri="{FF2B5EF4-FFF2-40B4-BE49-F238E27FC236}">
                <a16:creationId xmlns:a16="http://schemas.microsoft.com/office/drawing/2014/main" id="{E7627C89-0F68-481A-B3E9-E57B66080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E68E9B-BF81-4ABC-BB61-BC28D4433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86DE9-B248-4DF9-B55D-8F84F69F74BE}" type="slidenum">
              <a:rPr lang="en-US" smtClean="0"/>
              <a:t>‹#›</a:t>
            </a:fld>
            <a:endParaRPr lang="en-US"/>
          </a:p>
        </p:txBody>
      </p:sp>
    </p:spTree>
    <p:extLst>
      <p:ext uri="{BB962C8B-B14F-4D97-AF65-F5344CB8AC3E}">
        <p14:creationId xmlns:p14="http://schemas.microsoft.com/office/powerpoint/2010/main" val="296193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5DCA17-5905-4C55-A228-DD4361146854}"/>
              </a:ext>
            </a:extLst>
          </p:cNvPr>
          <p:cNvSpPr>
            <a:spLocks noGrp="1"/>
          </p:cNvSpPr>
          <p:nvPr>
            <p:ph type="title"/>
          </p:nvPr>
        </p:nvSpPr>
        <p:spPr/>
        <p:txBody>
          <a:bodyPr>
            <a:normAutofit/>
          </a:bodyPr>
          <a:lstStyle/>
          <a:p>
            <a:r>
              <a:rPr lang="en-US" sz="2000" dirty="0">
                <a:effectLst/>
                <a:latin typeface="Palatino Linotype" panose="02040502050505030304" pitchFamily="18" charset="0"/>
                <a:ea typeface="SimSun" panose="02010600030101010101" pitchFamily="2" charset="-122"/>
                <a:cs typeface="Times New Roman" panose="02020603050405020304" pitchFamily="18" charset="0"/>
              </a:rPr>
              <a:t>1. Briefly discuss and compare the implemented edge detector with the </a:t>
            </a:r>
            <a:r>
              <a:rPr lang="en-US" sz="2000" dirty="0" err="1">
                <a:effectLst/>
                <a:latin typeface="Palatino Linotype" panose="02040502050505030304" pitchFamily="18" charset="0"/>
                <a:ea typeface="SimSun" panose="02010600030101010101" pitchFamily="2" charset="-122"/>
                <a:cs typeface="Times New Roman" panose="02020603050405020304" pitchFamily="18" charset="0"/>
              </a:rPr>
              <a:t>LoG</a:t>
            </a:r>
            <a:r>
              <a:rPr lang="en-US" sz="2000" dirty="0">
                <a:effectLst/>
                <a:latin typeface="Palatino Linotype" panose="02040502050505030304" pitchFamily="18" charset="0"/>
                <a:ea typeface="SimSun" panose="02010600030101010101" pitchFamily="2" charset="-122"/>
                <a:cs typeface="Times New Roman" panose="02020603050405020304" pitchFamily="18" charset="0"/>
              </a:rPr>
              <a:t> method.</a:t>
            </a:r>
            <a:endParaRPr lang="en-US" sz="4800" dirty="0"/>
          </a:p>
        </p:txBody>
      </p:sp>
      <p:sp>
        <p:nvSpPr>
          <p:cNvPr id="6" name="Text Placeholder 5">
            <a:extLst>
              <a:ext uri="{FF2B5EF4-FFF2-40B4-BE49-F238E27FC236}">
                <a16:creationId xmlns:a16="http://schemas.microsoft.com/office/drawing/2014/main" id="{0D2D84CF-6AC5-4870-9B8D-36D89D69CD1D}"/>
              </a:ext>
            </a:extLst>
          </p:cNvPr>
          <p:cNvSpPr>
            <a:spLocks noGrp="1"/>
          </p:cNvSpPr>
          <p:nvPr>
            <p:ph type="body" idx="1"/>
          </p:nvPr>
        </p:nvSpPr>
        <p:spPr>
          <a:xfrm>
            <a:off x="836612" y="1247632"/>
            <a:ext cx="5157787" cy="480146"/>
          </a:xfrm>
        </p:spPr>
        <p:txBody>
          <a:bodyPr/>
          <a:lstStyle/>
          <a:p>
            <a:pPr algn="ctr"/>
            <a:r>
              <a:rPr lang="en-MY" dirty="0" err="1"/>
              <a:t>LoG</a:t>
            </a:r>
            <a:endParaRPr lang="en-US" dirty="0"/>
          </a:p>
        </p:txBody>
      </p:sp>
      <p:sp>
        <p:nvSpPr>
          <p:cNvPr id="7" name="Content Placeholder 6">
            <a:extLst>
              <a:ext uri="{FF2B5EF4-FFF2-40B4-BE49-F238E27FC236}">
                <a16:creationId xmlns:a16="http://schemas.microsoft.com/office/drawing/2014/main" id="{4A840373-DAE4-46AE-9C7F-AFD7D242171E}"/>
              </a:ext>
            </a:extLst>
          </p:cNvPr>
          <p:cNvSpPr>
            <a:spLocks noGrp="1"/>
          </p:cNvSpPr>
          <p:nvPr>
            <p:ph sz="half" idx="2"/>
          </p:nvPr>
        </p:nvSpPr>
        <p:spPr>
          <a:xfrm>
            <a:off x="839788" y="1801091"/>
            <a:ext cx="5157787" cy="4388572"/>
          </a:xfrm>
        </p:spPr>
        <p:txBody>
          <a:bodyPr>
            <a:normAutofit lnSpcReduction="10000"/>
          </a:bodyPr>
          <a:lstStyle/>
          <a:p>
            <a:r>
              <a:rPr lang="en-US" sz="2400" dirty="0" err="1"/>
              <a:t>LoG</a:t>
            </a:r>
            <a:r>
              <a:rPr lang="en-US" sz="2400" dirty="0"/>
              <a:t> edge detector uses only one kernel.</a:t>
            </a:r>
          </a:p>
          <a:p>
            <a:endParaRPr lang="en-US" sz="2400" dirty="0"/>
          </a:p>
          <a:p>
            <a:pPr marL="0" indent="0">
              <a:buNone/>
            </a:pPr>
            <a:endParaRPr lang="en-US" dirty="0"/>
          </a:p>
          <a:p>
            <a:pPr marL="0" indent="0">
              <a:buNone/>
            </a:pPr>
            <a:endParaRPr lang="en-US" dirty="0"/>
          </a:p>
          <a:p>
            <a:r>
              <a:rPr lang="en-US" sz="2400" dirty="0"/>
              <a:t>The dimension of the kernel is (2𝑘+1)×(2𝑘+1). The variance 𝜎^2 will determine the dimension of the kernel.</a:t>
            </a:r>
          </a:p>
          <a:p>
            <a:r>
              <a:rPr lang="en-US" sz="2400" dirty="0"/>
              <a:t>π is usually ignored in computing the </a:t>
            </a:r>
            <a:r>
              <a:rPr lang="en-US" sz="2400" dirty="0" err="1"/>
              <a:t>LoG</a:t>
            </a:r>
            <a:r>
              <a:rPr lang="en-US" sz="2400" dirty="0"/>
              <a:t> coefficients.</a:t>
            </a:r>
          </a:p>
        </p:txBody>
      </p:sp>
      <p:sp>
        <p:nvSpPr>
          <p:cNvPr id="8" name="Text Placeholder 7">
            <a:extLst>
              <a:ext uri="{FF2B5EF4-FFF2-40B4-BE49-F238E27FC236}">
                <a16:creationId xmlns:a16="http://schemas.microsoft.com/office/drawing/2014/main" id="{832A7554-B038-41E7-B179-7271815BA46B}"/>
              </a:ext>
            </a:extLst>
          </p:cNvPr>
          <p:cNvSpPr>
            <a:spLocks noGrp="1"/>
          </p:cNvSpPr>
          <p:nvPr>
            <p:ph type="body" sz="quarter" idx="3"/>
          </p:nvPr>
        </p:nvSpPr>
        <p:spPr>
          <a:xfrm>
            <a:off x="6083299" y="1263939"/>
            <a:ext cx="5183188" cy="463839"/>
          </a:xfrm>
        </p:spPr>
        <p:txBody>
          <a:bodyPr/>
          <a:lstStyle/>
          <a:p>
            <a:pPr algn="ctr"/>
            <a:r>
              <a:rPr lang="en-MY" dirty="0"/>
              <a:t>Canny</a:t>
            </a:r>
            <a:endParaRPr lang="en-US" dirty="0"/>
          </a:p>
        </p:txBody>
      </p:sp>
      <p:sp>
        <p:nvSpPr>
          <p:cNvPr id="9" name="Content Placeholder 8">
            <a:extLst>
              <a:ext uri="{FF2B5EF4-FFF2-40B4-BE49-F238E27FC236}">
                <a16:creationId xmlns:a16="http://schemas.microsoft.com/office/drawing/2014/main" id="{F059C754-B1A6-4CF2-A796-30E66332D1EB}"/>
              </a:ext>
            </a:extLst>
          </p:cNvPr>
          <p:cNvSpPr>
            <a:spLocks noGrp="1"/>
          </p:cNvSpPr>
          <p:nvPr>
            <p:ph sz="quarter" idx="4"/>
          </p:nvPr>
        </p:nvSpPr>
        <p:spPr>
          <a:xfrm>
            <a:off x="6172200" y="1801091"/>
            <a:ext cx="5183188" cy="4388572"/>
          </a:xfrm>
        </p:spPr>
        <p:txBody>
          <a:bodyPr>
            <a:normAutofit lnSpcReduction="10000"/>
          </a:bodyPr>
          <a:lstStyle/>
          <a:p>
            <a:r>
              <a:rPr lang="en-US" sz="2400" dirty="0"/>
              <a:t>Smoothens the image with a Gaussian filter to reduce noise.</a:t>
            </a:r>
          </a:p>
          <a:p>
            <a:r>
              <a:rPr lang="en-US" sz="2400" dirty="0"/>
              <a:t>Computes gradient using the gradient kernel operators.</a:t>
            </a:r>
          </a:p>
          <a:p>
            <a:r>
              <a:rPr lang="en-US" sz="2400" dirty="0"/>
              <a:t>The orientation of gradients        “theta = arctan(</a:t>
            </a:r>
            <a:r>
              <a:rPr lang="en-US" sz="2400" dirty="0" err="1"/>
              <a:t>Gy</a:t>
            </a:r>
            <a:r>
              <a:rPr lang="en-US" sz="2400" dirty="0"/>
              <a:t>/Gx)” is also computed from the vertical and horizontal gradients.</a:t>
            </a:r>
          </a:p>
        </p:txBody>
      </p:sp>
      <p:pic>
        <p:nvPicPr>
          <p:cNvPr id="11" name="Picture 10">
            <a:extLst>
              <a:ext uri="{FF2B5EF4-FFF2-40B4-BE49-F238E27FC236}">
                <a16:creationId xmlns:a16="http://schemas.microsoft.com/office/drawing/2014/main" id="{47640E3B-5792-4596-8D61-E440DE15EBB6}"/>
              </a:ext>
            </a:extLst>
          </p:cNvPr>
          <p:cNvPicPr>
            <a:picLocks noChangeAspect="1"/>
          </p:cNvPicPr>
          <p:nvPr/>
        </p:nvPicPr>
        <p:blipFill>
          <a:blip r:embed="rId2"/>
          <a:stretch>
            <a:fillRect/>
          </a:stretch>
        </p:blipFill>
        <p:spPr>
          <a:xfrm>
            <a:off x="361606" y="2432919"/>
            <a:ext cx="5734394" cy="1400460"/>
          </a:xfrm>
          <a:prstGeom prst="rect">
            <a:avLst/>
          </a:prstGeom>
        </p:spPr>
      </p:pic>
      <p:pic>
        <p:nvPicPr>
          <p:cNvPr id="3" name="Picture 2" descr="Diagram&#10;&#10;Description automatically generated">
            <a:extLst>
              <a:ext uri="{FF2B5EF4-FFF2-40B4-BE49-F238E27FC236}">
                <a16:creationId xmlns:a16="http://schemas.microsoft.com/office/drawing/2014/main" id="{F0542EB0-2A45-4C00-841E-6FFC9ED8C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941" y="4575610"/>
            <a:ext cx="6219825" cy="1495425"/>
          </a:xfrm>
          <a:prstGeom prst="rect">
            <a:avLst/>
          </a:prstGeom>
        </p:spPr>
      </p:pic>
    </p:spTree>
    <p:extLst>
      <p:ext uri="{BB962C8B-B14F-4D97-AF65-F5344CB8AC3E}">
        <p14:creationId xmlns:p14="http://schemas.microsoft.com/office/powerpoint/2010/main" val="2629326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7DFEA-EB11-4BAF-A5CD-424F1C1AD263}"/>
              </a:ext>
            </a:extLst>
          </p:cNvPr>
          <p:cNvSpPr>
            <a:spLocks noGrp="1"/>
          </p:cNvSpPr>
          <p:nvPr>
            <p:ph idx="1"/>
          </p:nvPr>
        </p:nvSpPr>
        <p:spPr>
          <a:xfrm>
            <a:off x="533400" y="607218"/>
            <a:ext cx="4851400" cy="5643563"/>
          </a:xfrm>
        </p:spPr>
        <p:txBody>
          <a:bodyPr>
            <a:normAutofit lnSpcReduction="10000"/>
          </a:bodyPr>
          <a:lstStyle/>
          <a:p>
            <a:r>
              <a:rPr lang="en-MY" dirty="0"/>
              <a:t>There are still some background pixels in the image which needs to be removed. Also, the edges are uniform in thickness that needs to be thinned.</a:t>
            </a:r>
          </a:p>
          <a:p>
            <a:r>
              <a:rPr lang="en-MY" dirty="0"/>
              <a:t>So, the image is converted to binary label and connected pixels are calculated. From there we remove the small number of pixels.</a:t>
            </a:r>
          </a:p>
          <a:p>
            <a:r>
              <a:rPr lang="en-MY" dirty="0"/>
              <a:t>Lastly, we overlap the images in a superimposed manner to see the nonvisible blood vessels in the original image.</a:t>
            </a:r>
            <a:endParaRPr lang="en-US" dirty="0"/>
          </a:p>
        </p:txBody>
      </p:sp>
      <p:pic>
        <p:nvPicPr>
          <p:cNvPr id="5" name="Picture 4" descr="A close-up of a fetus&#10;&#10;Description automatically generated with low confidence">
            <a:extLst>
              <a:ext uri="{FF2B5EF4-FFF2-40B4-BE49-F238E27FC236}">
                <a16:creationId xmlns:a16="http://schemas.microsoft.com/office/drawing/2014/main" id="{275241B0-75AD-40D6-B585-E791B319B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4" y="303958"/>
            <a:ext cx="4274986" cy="3125041"/>
          </a:xfrm>
          <a:prstGeom prst="rect">
            <a:avLst/>
          </a:prstGeom>
        </p:spPr>
      </p:pic>
      <p:pic>
        <p:nvPicPr>
          <p:cNvPr id="7" name="Picture 6" descr="Chart&#10;&#10;Description automatically generated">
            <a:extLst>
              <a:ext uri="{FF2B5EF4-FFF2-40B4-BE49-F238E27FC236}">
                <a16:creationId xmlns:a16="http://schemas.microsoft.com/office/drawing/2014/main" id="{179F7D8D-A3C6-49E1-B991-0C6577B49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202" y="3263586"/>
            <a:ext cx="4274988" cy="3125042"/>
          </a:xfrm>
          <a:prstGeom prst="rect">
            <a:avLst/>
          </a:prstGeom>
        </p:spPr>
      </p:pic>
    </p:spTree>
    <p:extLst>
      <p:ext uri="{BB962C8B-B14F-4D97-AF65-F5344CB8AC3E}">
        <p14:creationId xmlns:p14="http://schemas.microsoft.com/office/powerpoint/2010/main" val="25885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B25B-C9FC-4BEF-A7BD-F4FEEAE04B7D}"/>
              </a:ext>
            </a:extLst>
          </p:cNvPr>
          <p:cNvSpPr>
            <a:spLocks noGrp="1"/>
          </p:cNvSpPr>
          <p:nvPr>
            <p:ph type="title"/>
          </p:nvPr>
        </p:nvSpPr>
        <p:spPr>
          <a:xfrm>
            <a:off x="838200" y="150235"/>
            <a:ext cx="10515600" cy="530802"/>
          </a:xfrm>
        </p:spPr>
        <p:txBody>
          <a:bodyPr>
            <a:normAutofit/>
          </a:bodyPr>
          <a:lstStyle/>
          <a:p>
            <a:r>
              <a:rPr lang="en-MY" sz="3200" dirty="0"/>
              <a:t>Tuning the parameters:</a:t>
            </a:r>
            <a:endParaRPr lang="en-US" sz="3200" dirty="0"/>
          </a:p>
        </p:txBody>
      </p:sp>
      <p:sp>
        <p:nvSpPr>
          <p:cNvPr id="4" name="TextBox 3">
            <a:extLst>
              <a:ext uri="{FF2B5EF4-FFF2-40B4-BE49-F238E27FC236}">
                <a16:creationId xmlns:a16="http://schemas.microsoft.com/office/drawing/2014/main" id="{7380F5B1-F87A-4AD7-8586-434E858E0372}"/>
              </a:ext>
            </a:extLst>
          </p:cNvPr>
          <p:cNvSpPr txBox="1"/>
          <p:nvPr/>
        </p:nvSpPr>
        <p:spPr>
          <a:xfrm>
            <a:off x="838200" y="794327"/>
            <a:ext cx="9072418" cy="369332"/>
          </a:xfrm>
          <a:prstGeom prst="rect">
            <a:avLst/>
          </a:prstGeom>
          <a:noFill/>
        </p:spPr>
        <p:txBody>
          <a:bodyPr wrap="square" rtlCol="0">
            <a:spAutoFit/>
          </a:bodyPr>
          <a:lstStyle/>
          <a:p>
            <a:r>
              <a:rPr lang="en-MY" dirty="0"/>
              <a:t>High threshold = 0.1, Low threshold = 0.5, Kernel size = 5, pixel threshold = 10.</a:t>
            </a:r>
            <a:endParaRPr lang="en-US" dirty="0"/>
          </a:p>
        </p:txBody>
      </p:sp>
      <p:pic>
        <p:nvPicPr>
          <p:cNvPr id="6" name="Picture 5" descr="A picture containing text, outdoor object&#10;&#10;Description automatically generated">
            <a:extLst>
              <a:ext uri="{FF2B5EF4-FFF2-40B4-BE49-F238E27FC236}">
                <a16:creationId xmlns:a16="http://schemas.microsoft.com/office/drawing/2014/main" id="{873E193B-BF4C-4455-A7E0-850975F49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772" y="1163659"/>
            <a:ext cx="3199538" cy="2338882"/>
          </a:xfrm>
          <a:prstGeom prst="rect">
            <a:avLst/>
          </a:prstGeom>
        </p:spPr>
      </p:pic>
      <p:pic>
        <p:nvPicPr>
          <p:cNvPr id="8" name="Picture 7" descr="A close-up of a fetus&#10;&#10;Description automatically generated with low confidence">
            <a:extLst>
              <a:ext uri="{FF2B5EF4-FFF2-40B4-BE49-F238E27FC236}">
                <a16:creationId xmlns:a16="http://schemas.microsoft.com/office/drawing/2014/main" id="{ED128BB0-8CE1-42CE-968D-9CB7B6482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2153" y="1163659"/>
            <a:ext cx="3199539" cy="2338883"/>
          </a:xfrm>
          <a:prstGeom prst="rect">
            <a:avLst/>
          </a:prstGeom>
        </p:spPr>
      </p:pic>
      <p:sp>
        <p:nvSpPr>
          <p:cNvPr id="9" name="TextBox 8">
            <a:extLst>
              <a:ext uri="{FF2B5EF4-FFF2-40B4-BE49-F238E27FC236}">
                <a16:creationId xmlns:a16="http://schemas.microsoft.com/office/drawing/2014/main" id="{C227FFB2-AD62-48A9-83E2-B7FFF4D92601}"/>
              </a:ext>
            </a:extLst>
          </p:cNvPr>
          <p:cNvSpPr txBox="1"/>
          <p:nvPr/>
        </p:nvSpPr>
        <p:spPr>
          <a:xfrm>
            <a:off x="838200" y="3502541"/>
            <a:ext cx="9072418" cy="369332"/>
          </a:xfrm>
          <a:prstGeom prst="rect">
            <a:avLst/>
          </a:prstGeom>
          <a:noFill/>
        </p:spPr>
        <p:txBody>
          <a:bodyPr wrap="square" rtlCol="0">
            <a:spAutoFit/>
          </a:bodyPr>
          <a:lstStyle/>
          <a:p>
            <a:r>
              <a:rPr lang="en-MY" dirty="0"/>
              <a:t>High threshold = 0.1, Low threshold = 0.5, Kernel size = 5, pixel threshold = 20.</a:t>
            </a:r>
            <a:endParaRPr lang="en-US" dirty="0"/>
          </a:p>
        </p:txBody>
      </p:sp>
      <p:pic>
        <p:nvPicPr>
          <p:cNvPr id="11" name="Picture 10" descr="A close-up of a brain&#10;&#10;Description automatically generated with low confidence">
            <a:extLst>
              <a:ext uri="{FF2B5EF4-FFF2-40B4-BE49-F238E27FC236}">
                <a16:creationId xmlns:a16="http://schemas.microsoft.com/office/drawing/2014/main" id="{000BAF02-7CCB-4D20-8F77-5CF90DBB1E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650" y="4085083"/>
            <a:ext cx="3243660" cy="2371136"/>
          </a:xfrm>
          <a:prstGeom prst="rect">
            <a:avLst/>
          </a:prstGeom>
        </p:spPr>
      </p:pic>
      <p:pic>
        <p:nvPicPr>
          <p:cNvPr id="13" name="Picture 12" descr="A close-up of a brain&#10;&#10;Description automatically generated with low confidence">
            <a:extLst>
              <a:ext uri="{FF2B5EF4-FFF2-40B4-BE49-F238E27FC236}">
                <a16:creationId xmlns:a16="http://schemas.microsoft.com/office/drawing/2014/main" id="{7CC303FB-9A7B-43E6-9494-96C076948F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4907" y="4085083"/>
            <a:ext cx="3243661" cy="2371136"/>
          </a:xfrm>
          <a:prstGeom prst="rect">
            <a:avLst/>
          </a:prstGeom>
        </p:spPr>
      </p:pic>
    </p:spTree>
    <p:extLst>
      <p:ext uri="{BB962C8B-B14F-4D97-AF65-F5344CB8AC3E}">
        <p14:creationId xmlns:p14="http://schemas.microsoft.com/office/powerpoint/2010/main" val="58258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4DF21C-6450-4195-B72E-2DECB46D0548}"/>
              </a:ext>
            </a:extLst>
          </p:cNvPr>
          <p:cNvSpPr txBox="1"/>
          <p:nvPr/>
        </p:nvSpPr>
        <p:spPr>
          <a:xfrm>
            <a:off x="699654" y="223632"/>
            <a:ext cx="9072418" cy="369332"/>
          </a:xfrm>
          <a:prstGeom prst="rect">
            <a:avLst/>
          </a:prstGeom>
          <a:noFill/>
        </p:spPr>
        <p:txBody>
          <a:bodyPr wrap="square" rtlCol="0">
            <a:spAutoFit/>
          </a:bodyPr>
          <a:lstStyle/>
          <a:p>
            <a:r>
              <a:rPr lang="en-MY" dirty="0"/>
              <a:t>High threshold = 0.1, Low threshold = 0.5, Kernel size = 7, pixel threshold = 10.</a:t>
            </a:r>
            <a:endParaRPr lang="en-US" dirty="0"/>
          </a:p>
        </p:txBody>
      </p:sp>
      <p:pic>
        <p:nvPicPr>
          <p:cNvPr id="6" name="Picture 5" descr="A close-up of a brain&#10;&#10;Description automatically generated with low confidence">
            <a:extLst>
              <a:ext uri="{FF2B5EF4-FFF2-40B4-BE49-F238E27FC236}">
                <a16:creationId xmlns:a16="http://schemas.microsoft.com/office/drawing/2014/main" id="{DFFDB058-EA8F-4451-B679-6C819F06F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54" y="592964"/>
            <a:ext cx="3750955" cy="2741971"/>
          </a:xfrm>
          <a:prstGeom prst="rect">
            <a:avLst/>
          </a:prstGeom>
        </p:spPr>
      </p:pic>
      <p:pic>
        <p:nvPicPr>
          <p:cNvPr id="8" name="Picture 7" descr="A close-up of a brain&#10;&#10;Description automatically generated with low confidence">
            <a:extLst>
              <a:ext uri="{FF2B5EF4-FFF2-40B4-BE49-F238E27FC236}">
                <a16:creationId xmlns:a16="http://schemas.microsoft.com/office/drawing/2014/main" id="{71ADBE5F-39A9-47AB-A161-485109534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609" y="592963"/>
            <a:ext cx="3750955" cy="2741972"/>
          </a:xfrm>
          <a:prstGeom prst="rect">
            <a:avLst/>
          </a:prstGeom>
        </p:spPr>
      </p:pic>
      <p:sp>
        <p:nvSpPr>
          <p:cNvPr id="9" name="TextBox 8">
            <a:extLst>
              <a:ext uri="{FF2B5EF4-FFF2-40B4-BE49-F238E27FC236}">
                <a16:creationId xmlns:a16="http://schemas.microsoft.com/office/drawing/2014/main" id="{D1A3FA35-9B34-485A-8C70-AAD39BA02492}"/>
              </a:ext>
            </a:extLst>
          </p:cNvPr>
          <p:cNvSpPr txBox="1"/>
          <p:nvPr/>
        </p:nvSpPr>
        <p:spPr>
          <a:xfrm>
            <a:off x="699654" y="3334935"/>
            <a:ext cx="9072418" cy="369332"/>
          </a:xfrm>
          <a:prstGeom prst="rect">
            <a:avLst/>
          </a:prstGeom>
          <a:noFill/>
        </p:spPr>
        <p:txBody>
          <a:bodyPr wrap="square" rtlCol="0">
            <a:spAutoFit/>
          </a:bodyPr>
          <a:lstStyle/>
          <a:p>
            <a:r>
              <a:rPr lang="en-MY" dirty="0"/>
              <a:t>High threshold = 0.1, Low threshold = 0.5, Kernel size = 7, pixel threshold = 20.</a:t>
            </a:r>
            <a:endParaRPr lang="en-US" dirty="0"/>
          </a:p>
        </p:txBody>
      </p:sp>
      <p:pic>
        <p:nvPicPr>
          <p:cNvPr id="11" name="Picture 10" descr="A close-up of a brain&#10;&#10;Description automatically generated with low confidence">
            <a:extLst>
              <a:ext uri="{FF2B5EF4-FFF2-40B4-BE49-F238E27FC236}">
                <a16:creationId xmlns:a16="http://schemas.microsoft.com/office/drawing/2014/main" id="{7D58BF64-8CD3-4E86-A2FB-4E27C2014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54" y="3864155"/>
            <a:ext cx="3789589" cy="2770213"/>
          </a:xfrm>
          <a:prstGeom prst="rect">
            <a:avLst/>
          </a:prstGeom>
        </p:spPr>
      </p:pic>
      <p:pic>
        <p:nvPicPr>
          <p:cNvPr id="13" name="Picture 12" descr="A close-up of a brain&#10;&#10;Description automatically generated with low confidence">
            <a:extLst>
              <a:ext uri="{FF2B5EF4-FFF2-40B4-BE49-F238E27FC236}">
                <a16:creationId xmlns:a16="http://schemas.microsoft.com/office/drawing/2014/main" id="{30A30E9B-592E-4BF1-A225-7BA91C209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975" y="3864154"/>
            <a:ext cx="3789589" cy="2770213"/>
          </a:xfrm>
          <a:prstGeom prst="rect">
            <a:avLst/>
          </a:prstGeom>
        </p:spPr>
      </p:pic>
    </p:spTree>
    <p:extLst>
      <p:ext uri="{BB962C8B-B14F-4D97-AF65-F5344CB8AC3E}">
        <p14:creationId xmlns:p14="http://schemas.microsoft.com/office/powerpoint/2010/main" val="383300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0818C8-EF97-4781-80D0-797C884100CA}"/>
              </a:ext>
            </a:extLst>
          </p:cNvPr>
          <p:cNvSpPr txBox="1"/>
          <p:nvPr/>
        </p:nvSpPr>
        <p:spPr>
          <a:xfrm>
            <a:off x="275111" y="167192"/>
            <a:ext cx="9072418" cy="369332"/>
          </a:xfrm>
          <a:prstGeom prst="rect">
            <a:avLst/>
          </a:prstGeom>
          <a:noFill/>
        </p:spPr>
        <p:txBody>
          <a:bodyPr wrap="square" rtlCol="0">
            <a:spAutoFit/>
          </a:bodyPr>
          <a:lstStyle/>
          <a:p>
            <a:r>
              <a:rPr lang="en-MY" dirty="0"/>
              <a:t>High threshold = 0.2, Low threshold = 0.1, Kernel size = 5, pixel threshold = 10.</a:t>
            </a:r>
            <a:endParaRPr lang="en-US" dirty="0"/>
          </a:p>
        </p:txBody>
      </p:sp>
      <p:pic>
        <p:nvPicPr>
          <p:cNvPr id="6" name="Picture 5" descr="A close-up of a brain&#10;&#10;Description automatically generated with low confidence">
            <a:extLst>
              <a:ext uri="{FF2B5EF4-FFF2-40B4-BE49-F238E27FC236}">
                <a16:creationId xmlns:a16="http://schemas.microsoft.com/office/drawing/2014/main" id="{B30C3F8A-600B-4DC4-B64F-9615C1074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98" y="536524"/>
            <a:ext cx="3426032" cy="2504451"/>
          </a:xfrm>
          <a:prstGeom prst="rect">
            <a:avLst/>
          </a:prstGeom>
        </p:spPr>
      </p:pic>
      <p:pic>
        <p:nvPicPr>
          <p:cNvPr id="8" name="Picture 7" descr="A close-up of a fetus&#10;&#10;Description automatically generated with low confidence">
            <a:extLst>
              <a:ext uri="{FF2B5EF4-FFF2-40B4-BE49-F238E27FC236}">
                <a16:creationId xmlns:a16="http://schemas.microsoft.com/office/drawing/2014/main" id="{7E3F7B54-AA3D-4C4D-A2F2-94E8E64C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230" y="536525"/>
            <a:ext cx="3426032" cy="2504450"/>
          </a:xfrm>
          <a:prstGeom prst="rect">
            <a:avLst/>
          </a:prstGeom>
        </p:spPr>
      </p:pic>
      <p:sp>
        <p:nvSpPr>
          <p:cNvPr id="9" name="TextBox 8">
            <a:extLst>
              <a:ext uri="{FF2B5EF4-FFF2-40B4-BE49-F238E27FC236}">
                <a16:creationId xmlns:a16="http://schemas.microsoft.com/office/drawing/2014/main" id="{C10B68CE-F9D4-452D-BD7A-4B7AD140C8CA}"/>
              </a:ext>
            </a:extLst>
          </p:cNvPr>
          <p:cNvSpPr txBox="1"/>
          <p:nvPr/>
        </p:nvSpPr>
        <p:spPr>
          <a:xfrm>
            <a:off x="362198" y="3052689"/>
            <a:ext cx="9072418" cy="369332"/>
          </a:xfrm>
          <a:prstGeom prst="rect">
            <a:avLst/>
          </a:prstGeom>
          <a:noFill/>
        </p:spPr>
        <p:txBody>
          <a:bodyPr wrap="square" rtlCol="0">
            <a:spAutoFit/>
          </a:bodyPr>
          <a:lstStyle/>
          <a:p>
            <a:r>
              <a:rPr lang="en-MY" dirty="0"/>
              <a:t>High threshold = 0.2, Low threshold = 0.1, Kernel size = 5, pixel threshold = 20.</a:t>
            </a:r>
            <a:endParaRPr lang="en-US" dirty="0"/>
          </a:p>
        </p:txBody>
      </p:sp>
      <p:pic>
        <p:nvPicPr>
          <p:cNvPr id="11" name="Picture 10" descr="A close-up of a fetus&#10;&#10;Description automatically generated with low confidence">
            <a:extLst>
              <a:ext uri="{FF2B5EF4-FFF2-40B4-BE49-F238E27FC236}">
                <a16:creationId xmlns:a16="http://schemas.microsoft.com/office/drawing/2014/main" id="{CB7CBAC8-A7E9-46EB-8D0A-B8492A57A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230" y="3748031"/>
            <a:ext cx="3520413" cy="2573444"/>
          </a:xfrm>
          <a:prstGeom prst="rect">
            <a:avLst/>
          </a:prstGeom>
        </p:spPr>
      </p:pic>
      <p:pic>
        <p:nvPicPr>
          <p:cNvPr id="13" name="Picture 12" descr="A close-up of a brain&#10;&#10;Description automatically generated with low confidence">
            <a:extLst>
              <a:ext uri="{FF2B5EF4-FFF2-40B4-BE49-F238E27FC236}">
                <a16:creationId xmlns:a16="http://schemas.microsoft.com/office/drawing/2014/main" id="{EFC55460-49CA-43B7-97DF-E492E6753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98" y="3748031"/>
            <a:ext cx="3520413" cy="2573443"/>
          </a:xfrm>
          <a:prstGeom prst="rect">
            <a:avLst/>
          </a:prstGeom>
        </p:spPr>
      </p:pic>
    </p:spTree>
    <p:extLst>
      <p:ext uri="{BB962C8B-B14F-4D97-AF65-F5344CB8AC3E}">
        <p14:creationId xmlns:p14="http://schemas.microsoft.com/office/powerpoint/2010/main" val="400073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EEF36-7E57-49C4-ABDD-3813E5942F03}"/>
              </a:ext>
            </a:extLst>
          </p:cNvPr>
          <p:cNvSpPr txBox="1"/>
          <p:nvPr/>
        </p:nvSpPr>
        <p:spPr>
          <a:xfrm>
            <a:off x="275111" y="167192"/>
            <a:ext cx="9072418" cy="369332"/>
          </a:xfrm>
          <a:prstGeom prst="rect">
            <a:avLst/>
          </a:prstGeom>
          <a:noFill/>
        </p:spPr>
        <p:txBody>
          <a:bodyPr wrap="square" rtlCol="0">
            <a:spAutoFit/>
          </a:bodyPr>
          <a:lstStyle/>
          <a:p>
            <a:r>
              <a:rPr lang="en-MY" dirty="0"/>
              <a:t>High threshold = 0.2, Low threshold = 0.1, Kernel size = 7, pixel threshold = 10.</a:t>
            </a:r>
            <a:endParaRPr lang="en-US" dirty="0"/>
          </a:p>
        </p:txBody>
      </p:sp>
      <p:sp>
        <p:nvSpPr>
          <p:cNvPr id="7" name="TextBox 6">
            <a:extLst>
              <a:ext uri="{FF2B5EF4-FFF2-40B4-BE49-F238E27FC236}">
                <a16:creationId xmlns:a16="http://schemas.microsoft.com/office/drawing/2014/main" id="{579B8848-F5A2-4553-8B3D-78C561EC4698}"/>
              </a:ext>
            </a:extLst>
          </p:cNvPr>
          <p:cNvSpPr txBox="1"/>
          <p:nvPr/>
        </p:nvSpPr>
        <p:spPr>
          <a:xfrm>
            <a:off x="362198" y="3052689"/>
            <a:ext cx="9072418" cy="369332"/>
          </a:xfrm>
          <a:prstGeom prst="rect">
            <a:avLst/>
          </a:prstGeom>
          <a:noFill/>
        </p:spPr>
        <p:txBody>
          <a:bodyPr wrap="square" rtlCol="0">
            <a:spAutoFit/>
          </a:bodyPr>
          <a:lstStyle/>
          <a:p>
            <a:r>
              <a:rPr lang="en-MY" dirty="0"/>
              <a:t>High threshold = 0.2, Low threshold = 0.1, Kernel size = 7, pixel threshold = 20.</a:t>
            </a:r>
            <a:endParaRPr lang="en-US" dirty="0"/>
          </a:p>
        </p:txBody>
      </p:sp>
      <p:pic>
        <p:nvPicPr>
          <p:cNvPr id="11" name="Picture 10" descr="A close-up of a fetus&#10;&#10;Description automatically generated with low confidence">
            <a:extLst>
              <a:ext uri="{FF2B5EF4-FFF2-40B4-BE49-F238E27FC236}">
                <a16:creationId xmlns:a16="http://schemas.microsoft.com/office/drawing/2014/main" id="{B789797E-2AB8-45D0-BBA1-B9490007B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528" y="536524"/>
            <a:ext cx="3408755" cy="2491821"/>
          </a:xfrm>
          <a:prstGeom prst="rect">
            <a:avLst/>
          </a:prstGeom>
        </p:spPr>
      </p:pic>
      <p:pic>
        <p:nvPicPr>
          <p:cNvPr id="13" name="Picture 12" descr="A close-up of a fetus&#10;&#10;Description automatically generated with low confidence">
            <a:extLst>
              <a:ext uri="{FF2B5EF4-FFF2-40B4-BE49-F238E27FC236}">
                <a16:creationId xmlns:a16="http://schemas.microsoft.com/office/drawing/2014/main" id="{29C7CD04-0DB3-44CD-9BA2-9BADA7180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04" y="536523"/>
            <a:ext cx="3408755" cy="2491821"/>
          </a:xfrm>
          <a:prstGeom prst="rect">
            <a:avLst/>
          </a:prstGeom>
        </p:spPr>
      </p:pic>
      <p:pic>
        <p:nvPicPr>
          <p:cNvPr id="15" name="Picture 14" descr="A close-up of a fetus&#10;&#10;Description automatically generated with low confidence">
            <a:extLst>
              <a:ext uri="{FF2B5EF4-FFF2-40B4-BE49-F238E27FC236}">
                <a16:creationId xmlns:a16="http://schemas.microsoft.com/office/drawing/2014/main" id="{3C114692-B9F5-4CC9-B773-0251903A7B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35" y="3714348"/>
            <a:ext cx="3566492" cy="2607128"/>
          </a:xfrm>
          <a:prstGeom prst="rect">
            <a:avLst/>
          </a:prstGeom>
        </p:spPr>
      </p:pic>
      <p:pic>
        <p:nvPicPr>
          <p:cNvPr id="17" name="Picture 16" descr="A close-up of a fetus&#10;&#10;Description automatically generated with low confidence">
            <a:extLst>
              <a:ext uri="{FF2B5EF4-FFF2-40B4-BE49-F238E27FC236}">
                <a16:creationId xmlns:a16="http://schemas.microsoft.com/office/drawing/2014/main" id="{3320FE3E-EE8D-4047-AF57-CB2CD71F0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527" y="3711536"/>
            <a:ext cx="3566492" cy="2607128"/>
          </a:xfrm>
          <a:prstGeom prst="rect">
            <a:avLst/>
          </a:prstGeom>
        </p:spPr>
      </p:pic>
    </p:spTree>
    <p:extLst>
      <p:ext uri="{BB962C8B-B14F-4D97-AF65-F5344CB8AC3E}">
        <p14:creationId xmlns:p14="http://schemas.microsoft.com/office/powerpoint/2010/main" val="222859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DAEF-A9FC-49DC-B91B-6D9C3BF9B7EF}"/>
              </a:ext>
            </a:extLst>
          </p:cNvPr>
          <p:cNvSpPr>
            <a:spLocks noGrp="1"/>
          </p:cNvSpPr>
          <p:nvPr>
            <p:ph type="title"/>
          </p:nvPr>
        </p:nvSpPr>
        <p:spPr/>
        <p:txBody>
          <a:bodyPr>
            <a:normAutofit/>
          </a:bodyPr>
          <a:lstStyle/>
          <a:p>
            <a:r>
              <a:rPr lang="en-MY" sz="3200" dirty="0"/>
              <a:t>Findings from the parameters:</a:t>
            </a:r>
            <a:endParaRPr lang="en-US" sz="3200" dirty="0"/>
          </a:p>
        </p:txBody>
      </p:sp>
      <p:sp>
        <p:nvSpPr>
          <p:cNvPr id="3" name="Content Placeholder 2">
            <a:extLst>
              <a:ext uri="{FF2B5EF4-FFF2-40B4-BE49-F238E27FC236}">
                <a16:creationId xmlns:a16="http://schemas.microsoft.com/office/drawing/2014/main" id="{6D8F5A57-F7CB-4642-80E1-37486A4EABBA}"/>
              </a:ext>
            </a:extLst>
          </p:cNvPr>
          <p:cNvSpPr>
            <a:spLocks noGrp="1"/>
          </p:cNvSpPr>
          <p:nvPr>
            <p:ph idx="1"/>
          </p:nvPr>
        </p:nvSpPr>
        <p:spPr/>
        <p:txBody>
          <a:bodyPr/>
          <a:lstStyle/>
          <a:p>
            <a:r>
              <a:rPr lang="en-MY" dirty="0"/>
              <a:t>Keeping high threshold will bring out more edges but along with more noise.</a:t>
            </a:r>
          </a:p>
          <a:p>
            <a:r>
              <a:rPr lang="en-MY" dirty="0"/>
              <a:t>A low threshold will even filter out useful pixels.</a:t>
            </a:r>
          </a:p>
          <a:p>
            <a:r>
              <a:rPr lang="en-MY" dirty="0"/>
              <a:t>Low threshold is important to filter out small cluttered pixels.</a:t>
            </a:r>
          </a:p>
          <a:p>
            <a:r>
              <a:rPr lang="en-MY" dirty="0"/>
              <a:t>If pixel threshold is set high, more edges are thinned which creates broken lines. Also, if it’s low, less noise is filtered out.</a:t>
            </a:r>
          </a:p>
          <a:p>
            <a:r>
              <a:rPr lang="en-MY" dirty="0"/>
              <a:t>The kernel size hardly makes any difference.</a:t>
            </a:r>
          </a:p>
          <a:p>
            <a:endParaRPr lang="en-MY" dirty="0"/>
          </a:p>
          <a:p>
            <a:endParaRPr lang="en-US" dirty="0"/>
          </a:p>
        </p:txBody>
      </p:sp>
    </p:spTree>
    <p:extLst>
      <p:ext uri="{BB962C8B-B14F-4D97-AF65-F5344CB8AC3E}">
        <p14:creationId xmlns:p14="http://schemas.microsoft.com/office/powerpoint/2010/main" val="319740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D2D84CF-6AC5-4870-9B8D-36D89D69CD1D}"/>
              </a:ext>
            </a:extLst>
          </p:cNvPr>
          <p:cNvSpPr>
            <a:spLocks noGrp="1"/>
          </p:cNvSpPr>
          <p:nvPr>
            <p:ph type="body" idx="1"/>
          </p:nvPr>
        </p:nvSpPr>
        <p:spPr>
          <a:xfrm>
            <a:off x="839787" y="188191"/>
            <a:ext cx="5157787" cy="480146"/>
          </a:xfrm>
        </p:spPr>
        <p:txBody>
          <a:bodyPr/>
          <a:lstStyle/>
          <a:p>
            <a:pPr algn="ctr"/>
            <a:r>
              <a:rPr lang="en-MY" dirty="0" err="1"/>
              <a:t>LoG</a:t>
            </a:r>
            <a:endParaRPr lang="en-US" dirty="0"/>
          </a:p>
        </p:txBody>
      </p:sp>
      <p:sp>
        <p:nvSpPr>
          <p:cNvPr id="7" name="Content Placeholder 6">
            <a:extLst>
              <a:ext uri="{FF2B5EF4-FFF2-40B4-BE49-F238E27FC236}">
                <a16:creationId xmlns:a16="http://schemas.microsoft.com/office/drawing/2014/main" id="{4A840373-DAE4-46AE-9C7F-AFD7D242171E}"/>
              </a:ext>
            </a:extLst>
          </p:cNvPr>
          <p:cNvSpPr>
            <a:spLocks noGrp="1"/>
          </p:cNvSpPr>
          <p:nvPr>
            <p:ph sz="half" idx="2"/>
          </p:nvPr>
        </p:nvSpPr>
        <p:spPr>
          <a:xfrm>
            <a:off x="839788" y="652030"/>
            <a:ext cx="5157787" cy="5537633"/>
          </a:xfrm>
        </p:spPr>
        <p:txBody>
          <a:bodyPr>
            <a:normAutofit/>
          </a:bodyPr>
          <a:lstStyle/>
          <a:p>
            <a:r>
              <a:rPr lang="en-MY" sz="2400" dirty="0" err="1"/>
              <a:t>LoG</a:t>
            </a:r>
            <a:r>
              <a:rPr lang="en-MY" sz="2400" dirty="0"/>
              <a:t> can be very sensitive to noise, and it is mostly affected by noise along the edges.</a:t>
            </a:r>
          </a:p>
          <a:p>
            <a:r>
              <a:rPr lang="en-MY" sz="2400" dirty="0"/>
              <a:t>A threshold parameter is used to find out the significant difference between the negative and positive values.</a:t>
            </a:r>
          </a:p>
          <a:p>
            <a:r>
              <a:rPr lang="en-MY" sz="2400" dirty="0"/>
              <a:t>The zero crossing is a significant parameter in </a:t>
            </a:r>
            <a:r>
              <a:rPr lang="en-MY" sz="2400" dirty="0" err="1"/>
              <a:t>LoG</a:t>
            </a:r>
            <a:r>
              <a:rPr lang="en-MY" sz="2400" dirty="0"/>
              <a:t> to find the edges of the objects.</a:t>
            </a:r>
            <a:endParaRPr lang="en-US" sz="2400" dirty="0"/>
          </a:p>
        </p:txBody>
      </p:sp>
      <p:sp>
        <p:nvSpPr>
          <p:cNvPr id="8" name="Text Placeholder 7">
            <a:extLst>
              <a:ext uri="{FF2B5EF4-FFF2-40B4-BE49-F238E27FC236}">
                <a16:creationId xmlns:a16="http://schemas.microsoft.com/office/drawing/2014/main" id="{832A7554-B038-41E7-B179-7271815BA46B}"/>
              </a:ext>
            </a:extLst>
          </p:cNvPr>
          <p:cNvSpPr>
            <a:spLocks noGrp="1"/>
          </p:cNvSpPr>
          <p:nvPr>
            <p:ph type="body" sz="quarter" idx="3"/>
          </p:nvPr>
        </p:nvSpPr>
        <p:spPr>
          <a:xfrm>
            <a:off x="6096000" y="188191"/>
            <a:ext cx="5183188" cy="463839"/>
          </a:xfrm>
        </p:spPr>
        <p:txBody>
          <a:bodyPr/>
          <a:lstStyle/>
          <a:p>
            <a:pPr algn="ctr"/>
            <a:r>
              <a:rPr lang="en-MY" dirty="0"/>
              <a:t>Canny</a:t>
            </a:r>
            <a:endParaRPr lang="en-US" dirty="0"/>
          </a:p>
        </p:txBody>
      </p:sp>
      <p:sp>
        <p:nvSpPr>
          <p:cNvPr id="9" name="Content Placeholder 8">
            <a:extLst>
              <a:ext uri="{FF2B5EF4-FFF2-40B4-BE49-F238E27FC236}">
                <a16:creationId xmlns:a16="http://schemas.microsoft.com/office/drawing/2014/main" id="{F059C754-B1A6-4CF2-A796-30E66332D1EB}"/>
              </a:ext>
            </a:extLst>
          </p:cNvPr>
          <p:cNvSpPr>
            <a:spLocks noGrp="1"/>
          </p:cNvSpPr>
          <p:nvPr>
            <p:ph sz="quarter" idx="4"/>
          </p:nvPr>
        </p:nvSpPr>
        <p:spPr>
          <a:xfrm>
            <a:off x="6172200" y="668337"/>
            <a:ext cx="5183188" cy="5521326"/>
          </a:xfrm>
        </p:spPr>
        <p:txBody>
          <a:bodyPr>
            <a:normAutofit/>
          </a:bodyPr>
          <a:lstStyle/>
          <a:p>
            <a:r>
              <a:rPr lang="en-US" sz="2400" dirty="0"/>
              <a:t>π is used to find the gradient orientation.</a:t>
            </a:r>
          </a:p>
          <a:p>
            <a:r>
              <a:rPr lang="en-US" sz="2400" dirty="0"/>
              <a:t>In canny, At each pixel location there are four possible directions. Perpendicular pixel values are compared with the value in the edge direction. If their value is lower than the pixel on the edge, then they are suppressed.</a:t>
            </a:r>
          </a:p>
          <a:p>
            <a:r>
              <a:rPr lang="en-US" sz="2400" dirty="0"/>
              <a:t>High and low thresholds are used to fix the broken pixels in canny after the no maximum suppression.</a:t>
            </a:r>
          </a:p>
        </p:txBody>
      </p:sp>
    </p:spTree>
    <p:extLst>
      <p:ext uri="{BB962C8B-B14F-4D97-AF65-F5344CB8AC3E}">
        <p14:creationId xmlns:p14="http://schemas.microsoft.com/office/powerpoint/2010/main" val="239031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4D64-A8F4-4179-A38C-06503E1489F5}"/>
              </a:ext>
            </a:extLst>
          </p:cNvPr>
          <p:cNvSpPr>
            <a:spLocks noGrp="1"/>
          </p:cNvSpPr>
          <p:nvPr>
            <p:ph type="title"/>
          </p:nvPr>
        </p:nvSpPr>
        <p:spPr/>
        <p:txBody>
          <a:bodyPr>
            <a:normAutofit/>
          </a:bodyPr>
          <a:lstStyle/>
          <a:p>
            <a:r>
              <a:rPr lang="en-US" sz="2400" dirty="0">
                <a:effectLst/>
                <a:latin typeface="Palatino Linotype" panose="02040502050505030304" pitchFamily="18" charset="0"/>
                <a:ea typeface="SimSun" panose="02010600030101010101" pitchFamily="2" charset="-122"/>
              </a:rPr>
              <a:t>2. The source codes for the method implemented should be attached.</a:t>
            </a:r>
            <a:endParaRPr lang="en-US" sz="5400" dirty="0"/>
          </a:p>
        </p:txBody>
      </p:sp>
      <p:sp>
        <p:nvSpPr>
          <p:cNvPr id="3" name="Content Placeholder 2">
            <a:extLst>
              <a:ext uri="{FF2B5EF4-FFF2-40B4-BE49-F238E27FC236}">
                <a16:creationId xmlns:a16="http://schemas.microsoft.com/office/drawing/2014/main" id="{021F7970-894E-4D95-8ED3-1C1A709CD382}"/>
              </a:ext>
            </a:extLst>
          </p:cNvPr>
          <p:cNvSpPr>
            <a:spLocks noGrp="1"/>
          </p:cNvSpPr>
          <p:nvPr>
            <p:ph idx="1"/>
          </p:nvPr>
        </p:nvSpPr>
        <p:spPr/>
        <p:txBody>
          <a:bodyPr>
            <a:normAutofit/>
          </a:bodyPr>
          <a:lstStyle/>
          <a:p>
            <a:r>
              <a:rPr lang="en-MY" sz="2400" dirty="0"/>
              <a:t>The source code is attached in the zip folder.</a:t>
            </a:r>
            <a:endParaRPr lang="en-US" sz="2400" dirty="0"/>
          </a:p>
        </p:txBody>
      </p:sp>
    </p:spTree>
    <p:extLst>
      <p:ext uri="{BB962C8B-B14F-4D97-AF65-F5344CB8AC3E}">
        <p14:creationId xmlns:p14="http://schemas.microsoft.com/office/powerpoint/2010/main" val="293082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D2AAEE-B5E4-47C5-9536-96D10AFCD095}"/>
              </a:ext>
            </a:extLst>
          </p:cNvPr>
          <p:cNvSpPr>
            <a:spLocks noGrp="1"/>
          </p:cNvSpPr>
          <p:nvPr>
            <p:ph type="title"/>
          </p:nvPr>
        </p:nvSpPr>
        <p:spPr>
          <a:xfrm>
            <a:off x="838200" y="0"/>
            <a:ext cx="10515600" cy="1023257"/>
          </a:xfrm>
        </p:spPr>
        <p:txBody>
          <a:bodyPr/>
          <a:lstStyle/>
          <a:p>
            <a:r>
              <a:rPr lang="en-US" sz="1800" dirty="0">
                <a:effectLst/>
                <a:latin typeface="Palatino Linotype" panose="02040502050505030304" pitchFamily="18" charset="0"/>
                <a:ea typeface="SimSun" panose="02010600030101010101" pitchFamily="2" charset="-122"/>
              </a:rPr>
              <a:t>3. Demonstrate and discuss your experimental results for all four retinal images. Try to optimize the parameters to produce good edge detection results. Some examples are shown below.</a:t>
            </a:r>
            <a:endParaRPr lang="en-US" dirty="0"/>
          </a:p>
        </p:txBody>
      </p:sp>
      <p:pic>
        <p:nvPicPr>
          <p:cNvPr id="3" name="Picture 2" descr="Shape&#10;&#10;Description automatically generated">
            <a:extLst>
              <a:ext uri="{FF2B5EF4-FFF2-40B4-BE49-F238E27FC236}">
                <a16:creationId xmlns:a16="http://schemas.microsoft.com/office/drawing/2014/main" id="{2A773D89-0892-412A-8875-9ADC5443AE6D}"/>
              </a:ext>
            </a:extLst>
          </p:cNvPr>
          <p:cNvPicPr>
            <a:picLocks noChangeAspect="1"/>
          </p:cNvPicPr>
          <p:nvPr/>
        </p:nvPicPr>
        <p:blipFill rotWithShape="1">
          <a:blip r:embed="rId2">
            <a:extLst>
              <a:ext uri="{28A0092B-C50C-407E-A947-70E740481C1C}">
                <a14:useLocalDpi xmlns:a14="http://schemas.microsoft.com/office/drawing/2010/main" val="0"/>
              </a:ext>
            </a:extLst>
          </a:blip>
          <a:srcRect t="3928" b="9988"/>
          <a:stretch/>
        </p:blipFill>
        <p:spPr>
          <a:xfrm>
            <a:off x="1393250" y="1020618"/>
            <a:ext cx="9276190" cy="5837382"/>
          </a:xfrm>
          <a:prstGeom prst="rect">
            <a:avLst/>
          </a:prstGeom>
        </p:spPr>
      </p:pic>
    </p:spTree>
    <p:extLst>
      <p:ext uri="{BB962C8B-B14F-4D97-AF65-F5344CB8AC3E}">
        <p14:creationId xmlns:p14="http://schemas.microsoft.com/office/powerpoint/2010/main" val="845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hape&#10;&#10;Description automatically generated">
            <a:extLst>
              <a:ext uri="{FF2B5EF4-FFF2-40B4-BE49-F238E27FC236}">
                <a16:creationId xmlns:a16="http://schemas.microsoft.com/office/drawing/2014/main" id="{9522004C-8DA8-4BE3-83C3-F31E01EBDF22}"/>
              </a:ext>
            </a:extLst>
          </p:cNvPr>
          <p:cNvPicPr>
            <a:picLocks noChangeAspect="1"/>
          </p:cNvPicPr>
          <p:nvPr/>
        </p:nvPicPr>
        <p:blipFill rotWithShape="1">
          <a:blip r:embed="rId2">
            <a:extLst>
              <a:ext uri="{28A0092B-C50C-407E-A947-70E740481C1C}">
                <a14:useLocalDpi xmlns:a14="http://schemas.microsoft.com/office/drawing/2010/main" val="0"/>
              </a:ext>
            </a:extLst>
          </a:blip>
          <a:srcRect t="4127" b="9524"/>
          <a:stretch/>
        </p:blipFill>
        <p:spPr>
          <a:xfrm>
            <a:off x="1463759" y="468085"/>
            <a:ext cx="9264482" cy="5921829"/>
          </a:xfrm>
          <a:prstGeom prst="rect">
            <a:avLst/>
          </a:prstGeom>
        </p:spPr>
      </p:pic>
    </p:spTree>
    <p:extLst>
      <p:ext uri="{BB962C8B-B14F-4D97-AF65-F5344CB8AC3E}">
        <p14:creationId xmlns:p14="http://schemas.microsoft.com/office/powerpoint/2010/main" val="401637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7">
            <a:extLst>
              <a:ext uri="{FF2B5EF4-FFF2-40B4-BE49-F238E27FC236}">
                <a16:creationId xmlns:a16="http://schemas.microsoft.com/office/drawing/2014/main" id="{D2E2E734-C414-4412-A7F1-CC760FDD33E4}"/>
              </a:ext>
            </a:extLst>
          </p:cNvPr>
          <p:cNvSpPr txBox="1"/>
          <p:nvPr/>
        </p:nvSpPr>
        <p:spPr>
          <a:xfrm>
            <a:off x="696686" y="1644800"/>
            <a:ext cx="6797405" cy="371938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800" dirty="0"/>
              <a:t>For discussion let's consider the first retinal image as the outputs follow the same pattern for different images.</a:t>
            </a:r>
          </a:p>
          <a:p>
            <a:pPr marL="285750" indent="-228600">
              <a:lnSpc>
                <a:spcPct val="90000"/>
              </a:lnSpc>
              <a:spcAft>
                <a:spcPts val="600"/>
              </a:spcAft>
              <a:buFont typeface="Arial" panose="020B0604020202020204" pitchFamily="34" charset="0"/>
              <a:buChar char="•"/>
            </a:pPr>
            <a:r>
              <a:rPr lang="en-US" sz="2800" dirty="0"/>
              <a:t>First, we need to load the image and take the grayscale image for computation. Since the image is in RGB, we need to convert it to binary. Taking the 2</a:t>
            </a:r>
            <a:r>
              <a:rPr lang="en-US" sz="2800" baseline="30000" dirty="0"/>
              <a:t>nd</a:t>
            </a:r>
            <a:r>
              <a:rPr lang="en-US" sz="2800" dirty="0"/>
              <a:t> channel aka the green channel also works.</a:t>
            </a:r>
          </a:p>
        </p:txBody>
      </p:sp>
      <p:pic>
        <p:nvPicPr>
          <p:cNvPr id="5" name="Picture 4" descr="A picture containing text, orange, close&#10;&#10;Description automatically generated">
            <a:extLst>
              <a:ext uri="{FF2B5EF4-FFF2-40B4-BE49-F238E27FC236}">
                <a16:creationId xmlns:a16="http://schemas.microsoft.com/office/drawing/2014/main" id="{9641E497-FDA4-4FB6-9508-FF7F125775D3}"/>
              </a:ext>
            </a:extLst>
          </p:cNvPr>
          <p:cNvPicPr>
            <a:picLocks noChangeAspect="1"/>
          </p:cNvPicPr>
          <p:nvPr/>
        </p:nvPicPr>
        <p:blipFill rotWithShape="1">
          <a:blip r:embed="rId2">
            <a:extLst>
              <a:ext uri="{28A0092B-C50C-407E-A947-70E740481C1C}">
                <a14:useLocalDpi xmlns:a14="http://schemas.microsoft.com/office/drawing/2010/main" val="0"/>
              </a:ext>
            </a:extLst>
          </a:blip>
          <a:srcRect r="-2" b="3364"/>
          <a:stretch/>
        </p:blipFill>
        <p:spPr>
          <a:xfrm>
            <a:off x="7997556" y="342932"/>
            <a:ext cx="3995623" cy="2818627"/>
          </a:xfrm>
          <a:prstGeom prst="rect">
            <a:avLst/>
          </a:prstGeom>
        </p:spPr>
      </p:pic>
      <p:pic>
        <p:nvPicPr>
          <p:cNvPr id="7" name="Picture 6" descr="A close-up of a planet&#10;&#10;Description automatically generated with low confidence">
            <a:extLst>
              <a:ext uri="{FF2B5EF4-FFF2-40B4-BE49-F238E27FC236}">
                <a16:creationId xmlns:a16="http://schemas.microsoft.com/office/drawing/2014/main" id="{60FAC722-884D-4E63-AF0C-6C951AF395B3}"/>
              </a:ext>
            </a:extLst>
          </p:cNvPr>
          <p:cNvPicPr>
            <a:picLocks noChangeAspect="1"/>
          </p:cNvPicPr>
          <p:nvPr/>
        </p:nvPicPr>
        <p:blipFill rotWithShape="1">
          <a:blip r:embed="rId3">
            <a:extLst>
              <a:ext uri="{28A0092B-C50C-407E-A947-70E740481C1C}">
                <a14:useLocalDpi xmlns:a14="http://schemas.microsoft.com/office/drawing/2010/main" val="0"/>
              </a:ext>
            </a:extLst>
          </a:blip>
          <a:srcRect r="-2" b="3212"/>
          <a:stretch/>
        </p:blipFill>
        <p:spPr>
          <a:xfrm>
            <a:off x="8004017" y="3504492"/>
            <a:ext cx="3982700" cy="2813930"/>
          </a:xfrm>
          <a:prstGeom prst="rect">
            <a:avLst/>
          </a:prstGeom>
        </p:spPr>
      </p:pic>
    </p:spTree>
    <p:extLst>
      <p:ext uri="{BB962C8B-B14F-4D97-AF65-F5344CB8AC3E}">
        <p14:creationId xmlns:p14="http://schemas.microsoft.com/office/powerpoint/2010/main" val="408613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CE4B0-9DBF-47DA-B51A-14972B85DB85}"/>
              </a:ext>
            </a:extLst>
          </p:cNvPr>
          <p:cNvSpPr>
            <a:spLocks noGrp="1"/>
          </p:cNvSpPr>
          <p:nvPr>
            <p:ph idx="1"/>
          </p:nvPr>
        </p:nvSpPr>
        <p:spPr>
          <a:xfrm>
            <a:off x="838200" y="1825625"/>
            <a:ext cx="3669145" cy="4351338"/>
          </a:xfrm>
        </p:spPr>
        <p:txBody>
          <a:bodyPr/>
          <a:lstStyle/>
          <a:p>
            <a:r>
              <a:rPr lang="en-MY" dirty="0"/>
              <a:t>Next, we apply gaussian filter (aka Sobel filter) to smoothen the image. </a:t>
            </a:r>
          </a:p>
          <a:p>
            <a:r>
              <a:rPr lang="en-MY" dirty="0"/>
              <a:t>On the smoothen image we apply vertical and horizontal kernels to find the x and y gradients.</a:t>
            </a:r>
            <a:endParaRPr lang="en-US" dirty="0"/>
          </a:p>
        </p:txBody>
      </p:sp>
      <p:pic>
        <p:nvPicPr>
          <p:cNvPr id="7" name="Picture 6" descr="A close-up of a planet&#10;&#10;Description automatically generated with low confidence">
            <a:extLst>
              <a:ext uri="{FF2B5EF4-FFF2-40B4-BE49-F238E27FC236}">
                <a16:creationId xmlns:a16="http://schemas.microsoft.com/office/drawing/2014/main" id="{BEA714E4-C518-431B-8841-160A57D2D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45" y="0"/>
            <a:ext cx="4392969" cy="3211287"/>
          </a:xfrm>
          <a:prstGeom prst="rect">
            <a:avLst/>
          </a:prstGeom>
        </p:spPr>
      </p:pic>
      <p:pic>
        <p:nvPicPr>
          <p:cNvPr id="9" name="Picture 8" descr="Shape&#10;&#10;Description automatically generated with medium confidence">
            <a:extLst>
              <a:ext uri="{FF2B5EF4-FFF2-40B4-BE49-F238E27FC236}">
                <a16:creationId xmlns:a16="http://schemas.microsoft.com/office/drawing/2014/main" id="{02385C88-C41C-41AB-B31C-5218BE15B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112" y="3564668"/>
            <a:ext cx="3573561" cy="2612295"/>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01B21B7F-9602-4088-8B47-C6350E039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9673" y="3564669"/>
            <a:ext cx="3573560" cy="2612294"/>
          </a:xfrm>
          <a:prstGeom prst="rect">
            <a:avLst/>
          </a:prstGeom>
        </p:spPr>
      </p:pic>
    </p:spTree>
    <p:extLst>
      <p:ext uri="{BB962C8B-B14F-4D97-AF65-F5344CB8AC3E}">
        <p14:creationId xmlns:p14="http://schemas.microsoft.com/office/powerpoint/2010/main" val="403080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BE163-8660-41FA-B711-0A305622CE3E}"/>
              </a:ext>
            </a:extLst>
          </p:cNvPr>
          <p:cNvSpPr>
            <a:spLocks noGrp="1"/>
          </p:cNvSpPr>
          <p:nvPr>
            <p:ph idx="1"/>
          </p:nvPr>
        </p:nvSpPr>
        <p:spPr>
          <a:xfrm>
            <a:off x="696686" y="1253331"/>
            <a:ext cx="5736771" cy="4351338"/>
          </a:xfrm>
        </p:spPr>
        <p:txBody>
          <a:bodyPr>
            <a:normAutofit fontScale="92500"/>
          </a:bodyPr>
          <a:lstStyle/>
          <a:p>
            <a:r>
              <a:rPr lang="en-MY" dirty="0"/>
              <a:t>In the next step we find the magnitude and angle to determine the non maximum suppression.</a:t>
            </a:r>
          </a:p>
          <a:p>
            <a:r>
              <a:rPr lang="en-MY" dirty="0"/>
              <a:t>Later we define the high and low threshold for the edge tracking.</a:t>
            </a:r>
          </a:p>
          <a:p>
            <a:r>
              <a:rPr lang="en-MY" dirty="0"/>
              <a:t>If its less than the low threshold we set that to 0 and if its less than high threshold we set that to the low threshold label. This technique can draw a boundary line on the edges and remove unnecessary backgrounds.</a:t>
            </a:r>
            <a:endParaRPr lang="en-US" dirty="0"/>
          </a:p>
        </p:txBody>
      </p:sp>
      <p:pic>
        <p:nvPicPr>
          <p:cNvPr id="5" name="Picture 4" descr="A picture containing text, outdoor object, web&#10;&#10;Description automatically generated">
            <a:extLst>
              <a:ext uri="{FF2B5EF4-FFF2-40B4-BE49-F238E27FC236}">
                <a16:creationId xmlns:a16="http://schemas.microsoft.com/office/drawing/2014/main" id="{54891738-03AC-47A7-8248-3C4371B9A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7" y="1324234"/>
            <a:ext cx="5758544" cy="4209531"/>
          </a:xfrm>
          <a:prstGeom prst="rect">
            <a:avLst/>
          </a:prstGeom>
        </p:spPr>
      </p:pic>
    </p:spTree>
    <p:extLst>
      <p:ext uri="{BB962C8B-B14F-4D97-AF65-F5344CB8AC3E}">
        <p14:creationId xmlns:p14="http://schemas.microsoft.com/office/powerpoint/2010/main" val="82495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242CE-A500-415C-B1EB-041A6B5E4F50}"/>
              </a:ext>
            </a:extLst>
          </p:cNvPr>
          <p:cNvSpPr>
            <a:spLocks noGrp="1"/>
          </p:cNvSpPr>
          <p:nvPr>
            <p:ph idx="1"/>
          </p:nvPr>
        </p:nvSpPr>
        <p:spPr>
          <a:xfrm>
            <a:off x="838200" y="870855"/>
            <a:ext cx="4764349" cy="5545592"/>
          </a:xfrm>
        </p:spPr>
        <p:txBody>
          <a:bodyPr/>
          <a:lstStyle/>
          <a:p>
            <a:r>
              <a:rPr lang="en-MY" dirty="0"/>
              <a:t>However</a:t>
            </a:r>
            <a:r>
              <a:rPr lang="en-MY"/>
              <a:t>, there are </a:t>
            </a:r>
            <a:r>
              <a:rPr lang="en-MY" dirty="0"/>
              <a:t>still so many clutters and background noises in the images that needs to be removed in order to achieve canny filter.</a:t>
            </a:r>
          </a:p>
          <a:p>
            <a:r>
              <a:rPr lang="en-MY" dirty="0"/>
              <a:t>So we set all the low threshold values to high threshold values and ignore the rest. This enhances the edge lines and remove unnecessary clutters.</a:t>
            </a:r>
          </a:p>
        </p:txBody>
      </p:sp>
      <p:pic>
        <p:nvPicPr>
          <p:cNvPr id="5" name="Picture 4" descr="A close-up of a fetus&#10;&#10;Description automatically generated with low confidence">
            <a:extLst>
              <a:ext uri="{FF2B5EF4-FFF2-40B4-BE49-F238E27FC236}">
                <a16:creationId xmlns:a16="http://schemas.microsoft.com/office/drawing/2014/main" id="{F23C20E3-E9D2-40EB-99D4-37ADFD7B2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549" y="870855"/>
            <a:ext cx="6589451" cy="4816929"/>
          </a:xfrm>
          <a:prstGeom prst="rect">
            <a:avLst/>
          </a:prstGeom>
        </p:spPr>
      </p:pic>
    </p:spTree>
    <p:extLst>
      <p:ext uri="{BB962C8B-B14F-4D97-AF65-F5344CB8AC3E}">
        <p14:creationId xmlns:p14="http://schemas.microsoft.com/office/powerpoint/2010/main" val="378280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528</TotalTime>
  <Words>825</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Palatino Linotype</vt:lpstr>
      <vt:lpstr>Office Theme</vt:lpstr>
      <vt:lpstr>1. Briefly discuss and compare the implemented edge detector with the LoG method.</vt:lpstr>
      <vt:lpstr>PowerPoint Presentation</vt:lpstr>
      <vt:lpstr>2. The source codes for the method implemented should be attached.</vt:lpstr>
      <vt:lpstr>3. Demonstrate and discuss your experimental results for all four retinal images. Try to optimize the parameters to produce good edge detection results. Some examples are shown below.</vt:lpstr>
      <vt:lpstr>PowerPoint Presentation</vt:lpstr>
      <vt:lpstr>PowerPoint Presentation</vt:lpstr>
      <vt:lpstr>PowerPoint Presentation</vt:lpstr>
      <vt:lpstr>PowerPoint Presentation</vt:lpstr>
      <vt:lpstr>PowerPoint Presentation</vt:lpstr>
      <vt:lpstr>PowerPoint Presentation</vt:lpstr>
      <vt:lpstr>Tuning the parameters:</vt:lpstr>
      <vt:lpstr>PowerPoint Presentation</vt:lpstr>
      <vt:lpstr>PowerPoint Presentation</vt:lpstr>
      <vt:lpstr>PowerPoint Presentation</vt:lpstr>
      <vt:lpstr>Findings from the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Briefly discuss and compare the implemented edge detector with the LoG method.</dc:title>
  <dc:creator>Faysal, Atik</dc:creator>
  <cp:lastModifiedBy>Faysal, Atik</cp:lastModifiedBy>
  <cp:revision>1</cp:revision>
  <dcterms:created xsi:type="dcterms:W3CDTF">2022-02-28T04:12:02Z</dcterms:created>
  <dcterms:modified xsi:type="dcterms:W3CDTF">2022-03-02T19:00:02Z</dcterms:modified>
</cp:coreProperties>
</file>