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2" autoAdjust="0"/>
    <p:restoredTop sz="94660"/>
  </p:normalViewPr>
  <p:slideViewPr>
    <p:cSldViewPr snapToGrid="0">
      <p:cViewPr varScale="1">
        <p:scale>
          <a:sx n="40" d="100"/>
          <a:sy n="40" d="100"/>
        </p:scale>
        <p:origin x="66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9554-664B-4FC4-AB96-B65FDFF2B98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C26C-C849-4851-AD2A-EAB5CCBF1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5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9554-664B-4FC4-AB96-B65FDFF2B98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C26C-C849-4851-AD2A-EAB5CCBF1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9554-664B-4FC4-AB96-B65FDFF2B98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C26C-C849-4851-AD2A-EAB5CCBF1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81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9554-664B-4FC4-AB96-B65FDFF2B98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C26C-C849-4851-AD2A-EAB5CCBF1A1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5432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9554-664B-4FC4-AB96-B65FDFF2B98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C26C-C849-4851-AD2A-EAB5CCBF1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49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9554-664B-4FC4-AB96-B65FDFF2B98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C26C-C849-4851-AD2A-EAB5CCBF1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31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9554-664B-4FC4-AB96-B65FDFF2B98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C26C-C849-4851-AD2A-EAB5CCBF1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5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9554-664B-4FC4-AB96-B65FDFF2B98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C26C-C849-4851-AD2A-EAB5CCBF1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8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9554-664B-4FC4-AB96-B65FDFF2B98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C26C-C849-4851-AD2A-EAB5CCBF1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3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9554-664B-4FC4-AB96-B65FDFF2B98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C26C-C849-4851-AD2A-EAB5CCBF1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4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9554-664B-4FC4-AB96-B65FDFF2B98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C26C-C849-4851-AD2A-EAB5CCBF1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5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9554-664B-4FC4-AB96-B65FDFF2B98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C26C-C849-4851-AD2A-EAB5CCBF1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1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9554-664B-4FC4-AB96-B65FDFF2B98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C26C-C849-4851-AD2A-EAB5CCBF1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6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9554-664B-4FC4-AB96-B65FDFF2B98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C26C-C849-4851-AD2A-EAB5CCBF1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4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9554-664B-4FC4-AB96-B65FDFF2B98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C26C-C849-4851-AD2A-EAB5CCBF1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9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9554-664B-4FC4-AB96-B65FDFF2B98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C26C-C849-4851-AD2A-EAB5CCBF1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7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9554-664B-4FC4-AB96-B65FDFF2B98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C26C-C849-4851-AD2A-EAB5CCBF1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0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01D9554-664B-4FC4-AB96-B65FDFF2B98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FC26C-C849-4851-AD2A-EAB5CCBF1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6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I/O and File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09998"/>
            <a:ext cx="8689976" cy="1447802"/>
          </a:xfrm>
        </p:spPr>
        <p:txBody>
          <a:bodyPr/>
          <a:lstStyle/>
          <a:p>
            <a:pPr algn="l"/>
            <a:r>
              <a:rPr lang="en-US" sz="6000" dirty="0" smtClean="0"/>
              <a:t>descriptors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73090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4402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058780"/>
            <a:ext cx="10363826" cy="4732419"/>
          </a:xfrm>
        </p:spPr>
        <p:txBody>
          <a:bodyPr>
            <a:normAutofit/>
          </a:bodyPr>
          <a:lstStyle/>
          <a:p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Deskriptor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bulat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mewakili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objek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dikelola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kernel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membaca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menulis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cap="none" dirty="0" err="1" smtClean="0">
                <a:latin typeface="+mj-lt"/>
              </a:rPr>
              <a:t>Suatu</a:t>
            </a:r>
            <a:r>
              <a:rPr lang="en-US" sz="2400" cap="none" dirty="0" smtClean="0">
                <a:latin typeface="+mj-lt"/>
              </a:rPr>
              <a:t> proses </a:t>
            </a:r>
            <a:r>
              <a:rPr lang="en-US" sz="2400" cap="none" dirty="0" err="1" smtClean="0">
                <a:latin typeface="+mj-lt"/>
              </a:rPr>
              <a:t>dapat</a:t>
            </a:r>
            <a:r>
              <a:rPr lang="en-US" sz="2400" cap="none" dirty="0" smtClean="0">
                <a:latin typeface="+mj-lt"/>
              </a:rPr>
              <a:t> </a:t>
            </a:r>
            <a:r>
              <a:rPr lang="en-US" sz="2400" cap="none" dirty="0" err="1" smtClean="0">
                <a:latin typeface="+mj-lt"/>
              </a:rPr>
              <a:t>memperoleh</a:t>
            </a:r>
            <a:r>
              <a:rPr lang="en-US" sz="2400" cap="none" dirty="0" smtClean="0">
                <a:latin typeface="+mj-lt"/>
              </a:rPr>
              <a:t> </a:t>
            </a:r>
            <a:r>
              <a:rPr lang="en-US" sz="2400" cap="none" dirty="0" err="1" smtClean="0">
                <a:latin typeface="+mj-lt"/>
              </a:rPr>
              <a:t>deskriptor</a:t>
            </a:r>
            <a:r>
              <a:rPr lang="en-US" sz="2400" cap="none" dirty="0" smtClean="0">
                <a:latin typeface="+mj-lt"/>
              </a:rPr>
              <a:t> file </a:t>
            </a:r>
            <a:r>
              <a:rPr lang="en-US" sz="2400" cap="none" dirty="0" err="1" smtClean="0">
                <a:latin typeface="+mj-lt"/>
              </a:rPr>
              <a:t>dengan</a:t>
            </a:r>
            <a:r>
              <a:rPr lang="en-US" sz="2400" cap="none" dirty="0" smtClean="0">
                <a:latin typeface="+mj-lt"/>
              </a:rPr>
              <a:t> </a:t>
            </a:r>
            <a:r>
              <a:rPr lang="en-US" sz="2400" cap="none" dirty="0" err="1" smtClean="0">
                <a:latin typeface="+mj-lt"/>
              </a:rPr>
              <a:t>membuka</a:t>
            </a:r>
            <a:r>
              <a:rPr lang="en-US" sz="2400" cap="none" dirty="0" smtClean="0">
                <a:latin typeface="+mj-lt"/>
              </a:rPr>
              <a:t> file, </a:t>
            </a:r>
            <a:r>
              <a:rPr lang="en-US" sz="2400" cap="none" dirty="0" err="1" smtClean="0">
                <a:latin typeface="+mj-lt"/>
              </a:rPr>
              <a:t>direktori</a:t>
            </a:r>
            <a:r>
              <a:rPr lang="en-US" sz="2400" cap="none" dirty="0" smtClean="0">
                <a:latin typeface="+mj-lt"/>
              </a:rPr>
              <a:t>, </a:t>
            </a:r>
            <a:r>
              <a:rPr lang="en-US" sz="2400" cap="none" dirty="0" err="1" smtClean="0">
                <a:latin typeface="+mj-lt"/>
              </a:rPr>
              <a:t>atau</a:t>
            </a:r>
            <a:r>
              <a:rPr lang="en-US" sz="2400" cap="none" dirty="0" smtClean="0">
                <a:latin typeface="+mj-lt"/>
              </a:rPr>
              <a:t> </a:t>
            </a:r>
            <a:r>
              <a:rPr lang="en-US" sz="2400" cap="none" dirty="0" err="1" smtClean="0">
                <a:latin typeface="+mj-lt"/>
              </a:rPr>
              <a:t>perangkat</a:t>
            </a:r>
            <a:r>
              <a:rPr lang="en-US" sz="2400" cap="none" dirty="0" smtClean="0">
                <a:latin typeface="+mj-lt"/>
              </a:rPr>
              <a:t>, </a:t>
            </a:r>
            <a:r>
              <a:rPr lang="en-US" sz="2400" cap="none" dirty="0" err="1" smtClean="0">
                <a:latin typeface="+mj-lt"/>
              </a:rPr>
              <a:t>atau</a:t>
            </a:r>
            <a:r>
              <a:rPr lang="en-US" sz="2400" cap="none" dirty="0" smtClean="0">
                <a:latin typeface="+mj-lt"/>
              </a:rPr>
              <a:t> </a:t>
            </a:r>
            <a:r>
              <a:rPr lang="en-US" sz="2400" cap="none" dirty="0" err="1" smtClean="0">
                <a:latin typeface="+mj-lt"/>
              </a:rPr>
              <a:t>dengan</a:t>
            </a:r>
            <a:r>
              <a:rPr lang="en-US" sz="2400" cap="none" dirty="0" smtClean="0">
                <a:latin typeface="+mj-lt"/>
              </a:rPr>
              <a:t> </a:t>
            </a:r>
            <a:r>
              <a:rPr lang="en-US" sz="2400" cap="none" dirty="0" err="1" smtClean="0">
                <a:latin typeface="+mj-lt"/>
              </a:rPr>
              <a:t>membuat</a:t>
            </a:r>
            <a:r>
              <a:rPr lang="en-US" sz="2400" cap="none" dirty="0" smtClean="0">
                <a:latin typeface="+mj-lt"/>
              </a:rPr>
              <a:t> </a:t>
            </a:r>
            <a:r>
              <a:rPr lang="en-US" sz="2400" cap="none" dirty="0" err="1" smtClean="0">
                <a:latin typeface="+mj-lt"/>
              </a:rPr>
              <a:t>pipa</a:t>
            </a:r>
            <a:r>
              <a:rPr lang="en-US" sz="2400" cap="none" dirty="0" smtClean="0">
                <a:latin typeface="+mj-lt"/>
              </a:rPr>
              <a:t>, </a:t>
            </a:r>
            <a:r>
              <a:rPr lang="en-US" sz="2400" cap="none" dirty="0" err="1" smtClean="0">
                <a:latin typeface="+mj-lt"/>
              </a:rPr>
              <a:t>atau</a:t>
            </a:r>
            <a:r>
              <a:rPr lang="en-US" sz="2400" cap="none" dirty="0" smtClean="0">
                <a:latin typeface="+mj-lt"/>
              </a:rPr>
              <a:t> </a:t>
            </a:r>
            <a:r>
              <a:rPr lang="en-US" sz="2400" cap="none" dirty="0" err="1" smtClean="0">
                <a:latin typeface="+mj-lt"/>
              </a:rPr>
              <a:t>dengan</a:t>
            </a:r>
            <a:r>
              <a:rPr lang="en-US" sz="2400" cap="none" dirty="0" smtClean="0">
                <a:latin typeface="+mj-lt"/>
              </a:rPr>
              <a:t> </a:t>
            </a:r>
            <a:r>
              <a:rPr lang="en-US" sz="2400" cap="none" dirty="0" err="1" smtClean="0">
                <a:latin typeface="+mj-lt"/>
              </a:rPr>
              <a:t>menduplikasi</a:t>
            </a:r>
            <a:r>
              <a:rPr lang="en-US" sz="2400" cap="none" dirty="0" smtClean="0">
                <a:latin typeface="+mj-lt"/>
              </a:rPr>
              <a:t> </a:t>
            </a:r>
            <a:r>
              <a:rPr lang="en-US" sz="2400" cap="none" dirty="0" err="1" smtClean="0">
                <a:latin typeface="+mj-lt"/>
              </a:rPr>
              <a:t>pendeskripsi</a:t>
            </a:r>
            <a:r>
              <a:rPr lang="en-US" sz="2400" cap="none" dirty="0" smtClean="0">
                <a:latin typeface="+mj-lt"/>
              </a:rPr>
              <a:t> yang </a:t>
            </a:r>
            <a:r>
              <a:rPr lang="en-US" sz="2400" cap="none" dirty="0" err="1" smtClean="0">
                <a:latin typeface="+mj-lt"/>
              </a:rPr>
              <a:t>ada</a:t>
            </a:r>
            <a:r>
              <a:rPr lang="en-US" sz="2400" cap="none" dirty="0" smtClean="0">
                <a:latin typeface="+mj-lt"/>
              </a:rPr>
              <a:t>. </a:t>
            </a:r>
          </a:p>
          <a:p>
            <a:r>
              <a:rPr lang="en-US" sz="2400" cap="none" dirty="0" err="1" smtClean="0">
                <a:latin typeface="+mj-lt"/>
              </a:rPr>
              <a:t>Untuk</a:t>
            </a:r>
            <a:r>
              <a:rPr lang="en-US" sz="2400" cap="none" dirty="0" smtClean="0">
                <a:latin typeface="+mj-lt"/>
              </a:rPr>
              <a:t> </a:t>
            </a:r>
            <a:r>
              <a:rPr lang="en-US" sz="2400" cap="none" dirty="0" err="1" smtClean="0">
                <a:latin typeface="+mj-lt"/>
              </a:rPr>
              <a:t>menyederhanakannya</a:t>
            </a:r>
            <a:r>
              <a:rPr lang="en-US" sz="2400" cap="none" dirty="0" smtClean="0">
                <a:latin typeface="+mj-lt"/>
              </a:rPr>
              <a:t>, </a:t>
            </a:r>
            <a:r>
              <a:rPr lang="en-US" sz="2400" cap="none" dirty="0" err="1" smtClean="0">
                <a:latin typeface="+mj-lt"/>
              </a:rPr>
              <a:t>kita</a:t>
            </a:r>
            <a:r>
              <a:rPr lang="en-US" sz="2400" cap="none" dirty="0" smtClean="0">
                <a:latin typeface="+mj-lt"/>
              </a:rPr>
              <a:t> </a:t>
            </a:r>
            <a:r>
              <a:rPr lang="en-US" sz="2400" cap="none" dirty="0" err="1" smtClean="0">
                <a:latin typeface="+mj-lt"/>
              </a:rPr>
              <a:t>akan</a:t>
            </a:r>
            <a:r>
              <a:rPr lang="en-US" sz="2400" cap="none" dirty="0" smtClean="0">
                <a:latin typeface="+mj-lt"/>
              </a:rPr>
              <a:t> </a:t>
            </a:r>
            <a:r>
              <a:rPr lang="en-US" sz="2400" cap="none" dirty="0" err="1" smtClean="0">
                <a:latin typeface="+mj-lt"/>
              </a:rPr>
              <a:t>sering</a:t>
            </a:r>
            <a:r>
              <a:rPr lang="en-US" sz="2400" cap="none" dirty="0" smtClean="0">
                <a:latin typeface="+mj-lt"/>
              </a:rPr>
              <a:t> </a:t>
            </a:r>
            <a:r>
              <a:rPr lang="en-US" sz="2400" cap="none" dirty="0" err="1" smtClean="0">
                <a:latin typeface="+mj-lt"/>
              </a:rPr>
              <a:t>merujuk</a:t>
            </a:r>
            <a:r>
              <a:rPr lang="en-US" sz="2400" cap="none" dirty="0" smtClean="0">
                <a:latin typeface="+mj-lt"/>
              </a:rPr>
              <a:t> </a:t>
            </a:r>
            <a:r>
              <a:rPr lang="en-US" sz="2400" cap="none" dirty="0" err="1" smtClean="0">
                <a:latin typeface="+mj-lt"/>
              </a:rPr>
              <a:t>ke</a:t>
            </a:r>
            <a:r>
              <a:rPr lang="en-US" sz="2400" cap="none" dirty="0" smtClean="0">
                <a:latin typeface="+mj-lt"/>
              </a:rPr>
              <a:t> </a:t>
            </a:r>
            <a:r>
              <a:rPr lang="en-US" sz="2400" cap="none" dirty="0" err="1" smtClean="0">
                <a:latin typeface="+mj-lt"/>
              </a:rPr>
              <a:t>objek</a:t>
            </a:r>
            <a:r>
              <a:rPr lang="en-US" sz="2400" cap="none" dirty="0" smtClean="0">
                <a:latin typeface="+mj-lt"/>
              </a:rPr>
              <a:t> yang </a:t>
            </a:r>
            <a:r>
              <a:rPr lang="en-US" sz="2400" cap="none" dirty="0" err="1" smtClean="0">
                <a:latin typeface="+mj-lt"/>
              </a:rPr>
              <a:t>dirujuk</a:t>
            </a:r>
            <a:r>
              <a:rPr lang="en-US" sz="2400" cap="none" dirty="0" smtClean="0">
                <a:latin typeface="+mj-lt"/>
              </a:rPr>
              <a:t> </a:t>
            </a:r>
            <a:r>
              <a:rPr lang="en-US" sz="2400" cap="none" dirty="0" err="1" smtClean="0">
                <a:latin typeface="+mj-lt"/>
              </a:rPr>
              <a:t>oleh</a:t>
            </a:r>
            <a:r>
              <a:rPr lang="en-US" sz="2400" cap="none" dirty="0" smtClean="0">
                <a:latin typeface="+mj-lt"/>
              </a:rPr>
              <a:t> </a:t>
            </a:r>
            <a:r>
              <a:rPr lang="en-US" sz="2400" cap="none" dirty="0" err="1" smtClean="0">
                <a:latin typeface="+mj-lt"/>
              </a:rPr>
              <a:t>deskriptor</a:t>
            </a:r>
            <a:r>
              <a:rPr lang="en-US" sz="2400" cap="none" dirty="0" smtClean="0">
                <a:latin typeface="+mj-lt"/>
              </a:rPr>
              <a:t> file </a:t>
            </a:r>
            <a:r>
              <a:rPr lang="en-US" sz="2400" cap="none" dirty="0" err="1" smtClean="0">
                <a:latin typeface="+mj-lt"/>
              </a:rPr>
              <a:t>sebagai</a:t>
            </a:r>
            <a:r>
              <a:rPr lang="en-US" sz="2400" cap="none" dirty="0" smtClean="0">
                <a:latin typeface="+mj-lt"/>
              </a:rPr>
              <a:t> '' file ''; </a:t>
            </a:r>
            <a:r>
              <a:rPr lang="en-US" sz="2400" cap="none" dirty="0" err="1" smtClean="0">
                <a:latin typeface="+mj-lt"/>
              </a:rPr>
              <a:t>antarmuka</a:t>
            </a:r>
            <a:r>
              <a:rPr lang="en-US" sz="2400" cap="none" dirty="0" smtClean="0">
                <a:latin typeface="+mj-lt"/>
              </a:rPr>
              <a:t> </a:t>
            </a:r>
            <a:r>
              <a:rPr lang="en-US" sz="2400" cap="none" dirty="0" err="1" smtClean="0">
                <a:latin typeface="+mj-lt"/>
              </a:rPr>
              <a:t>deskriptor</a:t>
            </a:r>
            <a:r>
              <a:rPr lang="en-US" sz="2400" cap="none" dirty="0" smtClean="0">
                <a:latin typeface="+mj-lt"/>
              </a:rPr>
              <a:t> file </a:t>
            </a:r>
            <a:r>
              <a:rPr lang="en-US" sz="2400" cap="none" dirty="0" err="1" smtClean="0">
                <a:latin typeface="+mj-lt"/>
              </a:rPr>
              <a:t>memisahkan</a:t>
            </a:r>
            <a:r>
              <a:rPr lang="en-US" sz="2400" cap="none" dirty="0" smtClean="0">
                <a:latin typeface="+mj-lt"/>
              </a:rPr>
              <a:t> </a:t>
            </a:r>
            <a:r>
              <a:rPr lang="en-US" sz="2400" cap="none" dirty="0" err="1" smtClean="0">
                <a:latin typeface="+mj-lt"/>
              </a:rPr>
              <a:t>perbedaan</a:t>
            </a:r>
            <a:r>
              <a:rPr lang="en-US" sz="2400" cap="none" dirty="0" smtClean="0">
                <a:latin typeface="+mj-lt"/>
              </a:rPr>
              <a:t> </a:t>
            </a:r>
            <a:r>
              <a:rPr lang="en-US" sz="2400" cap="none" dirty="0" err="1" smtClean="0">
                <a:latin typeface="+mj-lt"/>
              </a:rPr>
              <a:t>antara</a:t>
            </a:r>
            <a:r>
              <a:rPr lang="en-US" sz="2400" cap="none" dirty="0" smtClean="0">
                <a:latin typeface="+mj-lt"/>
              </a:rPr>
              <a:t> file, </a:t>
            </a:r>
            <a:r>
              <a:rPr lang="en-US" sz="2400" cap="none" dirty="0" err="1" smtClean="0">
                <a:latin typeface="+mj-lt"/>
              </a:rPr>
              <a:t>pipa</a:t>
            </a:r>
            <a:r>
              <a:rPr lang="en-US" sz="2400" cap="none" dirty="0" smtClean="0">
                <a:latin typeface="+mj-lt"/>
              </a:rPr>
              <a:t>, </a:t>
            </a:r>
            <a:r>
              <a:rPr lang="en-US" sz="2400" cap="none" dirty="0" err="1" smtClean="0">
                <a:latin typeface="+mj-lt"/>
              </a:rPr>
              <a:t>dan</a:t>
            </a:r>
            <a:r>
              <a:rPr lang="en-US" sz="2400" cap="none" dirty="0" smtClean="0">
                <a:latin typeface="+mj-lt"/>
              </a:rPr>
              <a:t> </a:t>
            </a:r>
            <a:r>
              <a:rPr lang="en-US" sz="2400" cap="none" dirty="0" err="1" smtClean="0">
                <a:latin typeface="+mj-lt"/>
              </a:rPr>
              <a:t>perangkat</a:t>
            </a:r>
            <a:r>
              <a:rPr lang="en-US" sz="2400" cap="none" dirty="0" smtClean="0">
                <a:latin typeface="+mj-lt"/>
              </a:rPr>
              <a:t>, </a:t>
            </a:r>
            <a:r>
              <a:rPr lang="en-US" sz="2400" cap="none" dirty="0" err="1" smtClean="0">
                <a:latin typeface="+mj-lt"/>
              </a:rPr>
              <a:t>membuat</a:t>
            </a:r>
            <a:r>
              <a:rPr lang="en-US" sz="2400" cap="none" dirty="0" smtClean="0">
                <a:latin typeface="+mj-lt"/>
              </a:rPr>
              <a:t> </a:t>
            </a:r>
            <a:r>
              <a:rPr lang="en-US" sz="2400" cap="none" dirty="0" err="1" smtClean="0">
                <a:latin typeface="+mj-lt"/>
              </a:rPr>
              <a:t>semuanya</a:t>
            </a:r>
            <a:r>
              <a:rPr lang="en-US" sz="2400" cap="none" dirty="0" smtClean="0">
                <a:latin typeface="+mj-lt"/>
              </a:rPr>
              <a:t> </a:t>
            </a:r>
            <a:r>
              <a:rPr lang="en-US" sz="2400" cap="none" dirty="0" err="1" smtClean="0">
                <a:latin typeface="+mj-lt"/>
              </a:rPr>
              <a:t>tampak</a:t>
            </a:r>
            <a:r>
              <a:rPr lang="en-US" sz="2400" cap="none" dirty="0" smtClean="0">
                <a:latin typeface="+mj-lt"/>
              </a:rPr>
              <a:t> </a:t>
            </a:r>
            <a:r>
              <a:rPr lang="en-US" sz="2400" cap="none" dirty="0" err="1" smtClean="0">
                <a:latin typeface="+mj-lt"/>
              </a:rPr>
              <a:t>seperti</a:t>
            </a:r>
            <a:r>
              <a:rPr lang="en-US" sz="2400" cap="none" dirty="0" smtClean="0">
                <a:latin typeface="+mj-lt"/>
              </a:rPr>
              <a:t> </a:t>
            </a:r>
            <a:r>
              <a:rPr lang="en-US" sz="2400" cap="none" dirty="0" err="1" smtClean="0">
                <a:latin typeface="+mj-lt"/>
              </a:rPr>
              <a:t>aliran</a:t>
            </a:r>
            <a:r>
              <a:rPr lang="en-US" sz="2400" cap="none" dirty="0" smtClean="0">
                <a:latin typeface="+mj-lt"/>
              </a:rPr>
              <a:t> byte.</a:t>
            </a:r>
          </a:p>
          <a:p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50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27182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890338"/>
            <a:ext cx="10363826" cy="4900861"/>
          </a:xfrm>
        </p:spPr>
        <p:txBody>
          <a:bodyPr>
            <a:normAutofit/>
          </a:bodyPr>
          <a:lstStyle/>
          <a:p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internal, kernel xv6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deskriptor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indeks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per-proses,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ruang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deskriptor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yang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dimulai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nol.</a:t>
            </a:r>
          </a:p>
          <a:p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Menurut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konvensi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proses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membaca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deskriptor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0 (input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menulis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deskriptor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1 (output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menulis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pesan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deskriptor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2 (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34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247757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866274"/>
            <a:ext cx="10363826" cy="4924925"/>
          </a:xfrm>
        </p:spPr>
        <p:txBody>
          <a:bodyPr>
            <a:normAutofit/>
          </a:bodyPr>
          <a:lstStyle/>
          <a:p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call read (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n)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menulis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 byte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deskriptor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mengembalikan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byte yang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ditulis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 byte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ditulis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ditulis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call read</a:t>
            </a:r>
          </a:p>
          <a:p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24715" y="3067049"/>
            <a:ext cx="3419474" cy="352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29588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914400"/>
            <a:ext cx="10363826" cy="4876799"/>
          </a:xfrm>
        </p:spPr>
        <p:txBody>
          <a:bodyPr>
            <a:normAutofit/>
          </a:bodyPr>
          <a:lstStyle/>
          <a:p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Close system call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merilis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deskriptor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file,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membuatnya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gratis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kembali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panggilan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open, pipe,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dup system call.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Deskriptor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yang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dialokasikan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selalu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deskriptor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terpakai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bernomor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paling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rendah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Deskriptor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fork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berinteraksi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pengalihan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 / O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diterapkan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Fork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menyalin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deskriptor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parent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bersama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memorinya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child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memulai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terbuka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persis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parent-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nya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Eksekusi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panggilan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menggantikan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panggilan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mempertahankan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filenya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236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36807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986590"/>
            <a:ext cx="10363826" cy="4804609"/>
          </a:xfrm>
        </p:spPr>
        <p:txBody>
          <a:bodyPr/>
          <a:lstStyle/>
          <a:p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Perilaku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shell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mengimplementasikan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pengalihan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 / O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forking,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membuka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kembali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deskriptor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yang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dipilih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menjalankan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versi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sederhana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dijalankan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shell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cat &lt;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input.Txt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66561" y="3075823"/>
            <a:ext cx="4007017" cy="271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0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319946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938464"/>
            <a:ext cx="10363826" cy="4852735"/>
          </a:xfrm>
        </p:spPr>
        <p:txBody>
          <a:bodyPr>
            <a:normAutofit/>
          </a:bodyPr>
          <a:lstStyle/>
          <a:p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pengalihan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 / O di shell xv6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bekerja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persis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(8630). Recall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shell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bercabang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shell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anak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runcmd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memanggil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exec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memuat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Sekarang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jelas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mengapa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sebaiknya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fork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exec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panggilan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terpisah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terpisah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shell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fork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child,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open, close, dup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child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mengubah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deskriptor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input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exec.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21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5308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371600"/>
            <a:ext cx="10363826" cy="4419599"/>
          </a:xfrm>
        </p:spPr>
        <p:txBody>
          <a:bodyPr>
            <a:normAutofit/>
          </a:bodyPr>
          <a:lstStyle/>
          <a:p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Deskriptor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abstraksi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kuat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menyembunyikan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detail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terhubung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dengannya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proses yang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menulis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deskriptor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1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mungkin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menulis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file,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konsol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pipa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393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23</TotalTime>
  <Words>450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Times New Roman</vt:lpstr>
      <vt:lpstr>Tw Cen MT</vt:lpstr>
      <vt:lpstr>Droplet</vt:lpstr>
      <vt:lpstr>I/O and 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I/O and File</dc:title>
  <dc:creator>Lenovo</dc:creator>
  <cp:lastModifiedBy>Lenovo</cp:lastModifiedBy>
  <cp:revision>4</cp:revision>
  <dcterms:created xsi:type="dcterms:W3CDTF">2021-05-18T13:53:31Z</dcterms:created>
  <dcterms:modified xsi:type="dcterms:W3CDTF">2021-05-18T14:17:05Z</dcterms:modified>
</cp:coreProperties>
</file>