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335" r:id="rId7"/>
    <p:sldId id="261" r:id="rId8"/>
    <p:sldId id="304" r:id="rId9"/>
    <p:sldId id="305" r:id="rId10"/>
    <p:sldId id="329" r:id="rId11"/>
    <p:sldId id="308" r:id="rId12"/>
    <p:sldId id="306" r:id="rId13"/>
    <p:sldId id="307" r:id="rId14"/>
    <p:sldId id="318" r:id="rId15"/>
    <p:sldId id="338" r:id="rId16"/>
    <p:sldId id="319" r:id="rId17"/>
    <p:sldId id="313" r:id="rId18"/>
    <p:sldId id="339" r:id="rId19"/>
    <p:sldId id="340" r:id="rId20"/>
    <p:sldId id="341" r:id="rId21"/>
    <p:sldId id="342" r:id="rId22"/>
    <p:sldId id="343" r:id="rId23"/>
    <p:sldId id="328" r:id="rId24"/>
    <p:sldId id="271" r:id="rId25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B0C5E1"/>
    <a:srgbClr val="00909A"/>
    <a:srgbClr val="EDEAF0"/>
    <a:srgbClr val="D8D3E0"/>
    <a:srgbClr val="62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636" autoAdjust="0"/>
  </p:normalViewPr>
  <p:slideViewPr>
    <p:cSldViewPr>
      <p:cViewPr varScale="1">
        <p:scale>
          <a:sx n="77" d="100"/>
          <a:sy n="77" d="100"/>
        </p:scale>
        <p:origin x="1776" y="8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CAB53-69F5-4A09-8E2F-C204B42EC119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DD2F2-61FE-45DE-8A88-43D467C52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8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2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7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3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2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6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7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4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9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4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1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DD2F2-61FE-45DE-8A88-43D467C527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8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900" y="2876550"/>
            <a:ext cx="6172200" cy="762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900" y="3638550"/>
            <a:ext cx="6172200" cy="590550"/>
          </a:xfrm>
        </p:spPr>
        <p:txBody>
          <a:bodyPr>
            <a:normAutofit/>
          </a:bodyPr>
          <a:lstStyle>
            <a:lvl1pPr marL="0" indent="0" algn="l">
              <a:buNone/>
              <a:defRPr sz="2025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Your Subtitle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/>
          <a:lstStyle>
            <a:lvl1pPr marL="0" indent="0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1F00F7F-4B9C-4AF8-A983-29A6F27CEA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4216" y="3478471"/>
            <a:ext cx="4114800" cy="425054"/>
          </a:xfrm>
        </p:spPr>
        <p:txBody>
          <a:bodyPr anchor="b"/>
          <a:lstStyle>
            <a:lvl1pPr algn="l">
              <a:defRPr sz="1500" b="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 picture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285751"/>
            <a:ext cx="4114800" cy="312420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44216" y="3971866"/>
            <a:ext cx="4114800" cy="504885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205980"/>
            <a:ext cx="6172200" cy="613171"/>
          </a:xfrm>
        </p:spPr>
        <p:txBody>
          <a:bodyPr>
            <a:normAutofit/>
          </a:bodyPr>
          <a:lstStyle>
            <a:lvl1pPr algn="l">
              <a:defRPr sz="2700">
                <a:solidFill>
                  <a:srgbClr val="620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800350" y="1025129"/>
            <a:ext cx="3714750" cy="3451622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3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1031911"/>
            <a:ext cx="2228850" cy="3444840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920D-9F26-4AE8-900D-2A69C73BB646}" type="datetimeFigureOut">
              <a:rPr lang="en-US" smtClean="0"/>
              <a:t>11/17/2016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F7F-4B9C-4AF8-A983-29A6F27CEA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7" r:id="rId4"/>
    <p:sldLayoutId id="2147483652" r:id="rId5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js.io/docs/learn-es2015/" TargetMode="External"/><Relationship Id="rId7" Type="http://schemas.openxmlformats.org/officeDocument/2006/relationships/image" Target="../media/image19.jpeg"/><Relationship Id="rId2" Type="http://schemas.openxmlformats.org/officeDocument/2006/relationships/hyperlink" Target="http://es6-features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gghead.io/lessons/react-react-fundamentals-development-environment-setup?course=react-fundamentals" TargetMode="External"/><Relationship Id="rId5" Type="http://schemas.openxmlformats.org/officeDocument/2006/relationships/hyperlink" Target="https://leanpub.com/understandinges6/read" TargetMode="External"/><Relationship Id="rId4" Type="http://schemas.openxmlformats.org/officeDocument/2006/relationships/hyperlink" Target="https://webapplog.com/es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00350"/>
            <a:ext cx="6096000" cy="571500"/>
          </a:xfrm>
        </p:spPr>
        <p:txBody>
          <a:bodyPr>
            <a:normAutofit/>
          </a:bodyPr>
          <a:lstStyle/>
          <a:p>
            <a:pPr algn="l"/>
            <a:r>
              <a:rPr lang="en-AU" sz="2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ECMAScript 2015 (ES6)</a:t>
            </a:r>
            <a:endParaRPr lang="en-US" sz="2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371850"/>
            <a:ext cx="6096000" cy="342900"/>
          </a:xfrm>
        </p:spPr>
        <p:txBody>
          <a:bodyPr>
            <a:noAutofit/>
          </a:bodyPr>
          <a:lstStyle/>
          <a:p>
            <a:pPr algn="l"/>
            <a:r>
              <a:rPr lang="en-AU" dirty="0" smtClean="0"/>
              <a:t>Nov 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Block-scoped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324199"/>
          </a:xfrm>
        </p:spPr>
        <p:txBody>
          <a:bodyPr>
            <a:normAutofit/>
          </a:bodyPr>
          <a:lstStyle/>
          <a:p>
            <a:r>
              <a:rPr lang="en-AU" dirty="0" smtClean="0"/>
              <a:t>Unlimited use of variables scoped to a block.</a:t>
            </a:r>
          </a:p>
          <a:p>
            <a:r>
              <a:rPr lang="en-AU" dirty="0" smtClean="0"/>
              <a:t>ES5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ES6</a:t>
            </a:r>
            <a:endParaRPr lang="en-AU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1779662"/>
            <a:ext cx="4991100" cy="1133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3507854"/>
            <a:ext cx="4229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Default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252191"/>
          </a:xfrm>
        </p:spPr>
        <p:txBody>
          <a:bodyPr>
            <a:noAutofit/>
          </a:bodyPr>
          <a:lstStyle/>
          <a:p>
            <a:r>
              <a:rPr lang="en-AU" dirty="0" smtClean="0"/>
              <a:t>Default values in the function parameters and object declaration</a:t>
            </a:r>
          </a:p>
          <a:p>
            <a:r>
              <a:rPr lang="en-AU" dirty="0" smtClean="0"/>
              <a:t>ES5: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r>
              <a:rPr lang="en-AU" dirty="0" smtClean="0"/>
              <a:t>ES6: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09" y="2035671"/>
            <a:ext cx="258127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3" y="3742272"/>
            <a:ext cx="27241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interpolation between single-line and multi-line strings.</a:t>
            </a:r>
          </a:p>
          <a:p>
            <a:r>
              <a:rPr lang="en-US" dirty="0" smtClean="0"/>
              <a:t>ES5: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ES6: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2067694"/>
            <a:ext cx="5476875" cy="112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" y="3596956"/>
            <a:ext cx="47910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1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Destructuring</a:t>
            </a:r>
            <a:r>
              <a:rPr lang="en-AU" dirty="0" smtClean="0"/>
              <a:t> Assignments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396207"/>
          </a:xfrm>
        </p:spPr>
        <p:txBody>
          <a:bodyPr>
            <a:noAutofit/>
          </a:bodyPr>
          <a:lstStyle/>
          <a:p>
            <a:r>
              <a:rPr lang="en-AU" dirty="0" smtClean="0"/>
              <a:t>Intuitive </a:t>
            </a:r>
            <a:r>
              <a:rPr lang="en-AU" dirty="0" err="1" smtClean="0"/>
              <a:t>destructuring</a:t>
            </a:r>
            <a:r>
              <a:rPr lang="en-AU" dirty="0" smtClean="0"/>
              <a:t> objects into individual variables during assignment</a:t>
            </a:r>
            <a:endParaRPr lang="en-AU" dirty="0"/>
          </a:p>
          <a:p>
            <a:r>
              <a:rPr lang="en-AU" dirty="0" smtClean="0"/>
              <a:t>ES5: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ES6: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8" y="1995686"/>
            <a:ext cx="261937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88" y="3477021"/>
            <a:ext cx="30861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Object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Inherit objects from another object</a:t>
            </a:r>
            <a:endParaRPr lang="en-AU" dirty="0"/>
          </a:p>
          <a:p>
            <a:r>
              <a:rPr lang="en-AU" dirty="0" smtClean="0"/>
              <a:t>ES6: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8" y="1428613"/>
            <a:ext cx="4248472" cy="322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and 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Easier array declaration, joining, and structuring</a:t>
            </a:r>
            <a:endParaRPr lang="en-AU" dirty="0"/>
          </a:p>
          <a:p>
            <a:r>
              <a:rPr lang="en-AU" dirty="0" smtClean="0"/>
              <a:t>Usage can be vary: insertion, deletion, update</a:t>
            </a:r>
          </a:p>
          <a:p>
            <a:r>
              <a:rPr lang="en-AU" dirty="0" smtClean="0"/>
              <a:t>ES6: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20" y="2283718"/>
            <a:ext cx="5318349" cy="78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6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Easier array mapping</a:t>
            </a:r>
          </a:p>
          <a:p>
            <a:r>
              <a:rPr lang="en-AU" dirty="0" smtClean="0"/>
              <a:t>Easier method definition</a:t>
            </a:r>
          </a:p>
          <a:p>
            <a:r>
              <a:rPr lang="en-AU" dirty="0" smtClean="0"/>
              <a:t>Defined into two usages:</a:t>
            </a:r>
          </a:p>
          <a:p>
            <a:pPr lvl="1"/>
            <a:r>
              <a:rPr lang="en-AU" dirty="0" smtClean="0"/>
              <a:t>As variable</a:t>
            </a:r>
          </a:p>
          <a:p>
            <a:pPr lvl="1"/>
            <a:r>
              <a:rPr lang="en-AU" dirty="0" smtClean="0"/>
              <a:t>As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84839"/>
            <a:ext cx="6858000" cy="622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3" y="3736108"/>
            <a:ext cx="6870725" cy="5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Asynchronous usage for expecting result in the future time.</a:t>
            </a:r>
          </a:p>
          <a:p>
            <a:r>
              <a:rPr lang="en-AU" dirty="0" smtClean="0"/>
              <a:t>ES6: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8" y="1763154"/>
            <a:ext cx="4092727" cy="29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2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vs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Differ usage for let and constant variable</a:t>
            </a:r>
          </a:p>
          <a:p>
            <a:r>
              <a:rPr lang="en-AU" dirty="0" smtClean="0"/>
              <a:t>ES6: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algn="ctr"/>
            <a:endParaRPr lang="en-AU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68" y="1409493"/>
            <a:ext cx="167387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1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and Import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900" y="1047751"/>
            <a:ext cx="6172200" cy="3396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Allow you to export your classes in certain files</a:t>
            </a:r>
          </a:p>
          <a:p>
            <a:r>
              <a:rPr lang="en-AU" dirty="0" smtClean="0"/>
              <a:t>Import it by using </a:t>
            </a:r>
            <a:r>
              <a:rPr lang="en-AU" b="1" dirty="0" smtClean="0"/>
              <a:t>import</a:t>
            </a:r>
            <a:r>
              <a:rPr lang="en-AU" dirty="0" smtClean="0"/>
              <a:t> keyword</a:t>
            </a:r>
          </a:p>
          <a:p>
            <a:pPr lvl="1"/>
            <a:r>
              <a:rPr lang="en-AU" dirty="0" smtClean="0"/>
              <a:t>Methods/functions/variables: </a:t>
            </a:r>
          </a:p>
          <a:p>
            <a:pPr lvl="2"/>
            <a:r>
              <a:rPr lang="en-AU" dirty="0" smtClean="0"/>
              <a:t>Import { var1, var2, func1, func2 } from ‘../path’</a:t>
            </a:r>
          </a:p>
          <a:p>
            <a:pPr lvl="1"/>
            <a:r>
              <a:rPr lang="en-AU" dirty="0" smtClean="0"/>
              <a:t>Classes</a:t>
            </a:r>
          </a:p>
          <a:p>
            <a:pPr lvl="2"/>
            <a:r>
              <a:rPr lang="en-AU" dirty="0" smtClean="0"/>
              <a:t>Import class1, class2 from ‘../path’</a:t>
            </a:r>
          </a:p>
          <a:p>
            <a:pPr lvl="1"/>
            <a:r>
              <a:rPr lang="en-AU" dirty="0" smtClean="0"/>
              <a:t>Packages</a:t>
            </a:r>
          </a:p>
          <a:p>
            <a:pPr lvl="2"/>
            <a:r>
              <a:rPr lang="en-AU" dirty="0" smtClean="0"/>
              <a:t>Import class1, class2 from ‘</a:t>
            </a:r>
            <a:r>
              <a:rPr lang="en-AU" dirty="0" err="1" smtClean="0"/>
              <a:t>packagename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Alias</a:t>
            </a:r>
          </a:p>
          <a:p>
            <a:pPr lvl="2"/>
            <a:r>
              <a:rPr lang="en-AU" dirty="0" smtClean="0"/>
              <a:t>Only works for variables and functions</a:t>
            </a:r>
          </a:p>
          <a:p>
            <a:pPr lvl="2"/>
            <a:r>
              <a:rPr lang="en-AU" dirty="0" smtClean="0"/>
              <a:t>Import { var1 as </a:t>
            </a:r>
            <a:r>
              <a:rPr lang="en-AU" dirty="0" err="1" smtClean="0"/>
              <a:t>abc</a:t>
            </a:r>
            <a:r>
              <a:rPr lang="en-AU" dirty="0"/>
              <a:t> </a:t>
            </a:r>
            <a:r>
              <a:rPr lang="en-AU" dirty="0" smtClean="0"/>
              <a:t>} from ‘../path’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algn="ctr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3374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290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AU" sz="2800" dirty="0" smtClean="0"/>
              <a:t>What is ECMAScript</a:t>
            </a:r>
          </a:p>
          <a:p>
            <a:pPr lvl="0"/>
            <a:r>
              <a:rPr lang="en-AU" sz="2800" dirty="0" smtClean="0"/>
              <a:t>ECMAScript 5 vs 6</a:t>
            </a:r>
          </a:p>
          <a:p>
            <a:pPr lvl="0"/>
            <a:r>
              <a:rPr lang="en-AU" sz="2800" dirty="0" smtClean="0"/>
              <a:t>Initialize your project</a:t>
            </a:r>
          </a:p>
          <a:p>
            <a:pPr lvl="0"/>
            <a:r>
              <a:rPr lang="en-AU" sz="2800" dirty="0" smtClean="0"/>
              <a:t>Most used features on ES6</a:t>
            </a:r>
          </a:p>
          <a:p>
            <a:pPr lvl="1"/>
            <a:r>
              <a:rPr lang="en-AU" sz="2500" dirty="0" smtClean="0"/>
              <a:t>Block-scoped Variables</a:t>
            </a:r>
          </a:p>
          <a:p>
            <a:pPr lvl="1"/>
            <a:r>
              <a:rPr lang="en-AU" sz="2500" dirty="0" smtClean="0"/>
              <a:t>Default Parameters</a:t>
            </a:r>
          </a:p>
          <a:p>
            <a:pPr lvl="1"/>
            <a:r>
              <a:rPr lang="en-AU" sz="2500" dirty="0" smtClean="0"/>
              <a:t>Template Literals</a:t>
            </a:r>
          </a:p>
          <a:p>
            <a:pPr lvl="1"/>
            <a:r>
              <a:rPr lang="en-AU" sz="2500" dirty="0" err="1" smtClean="0"/>
              <a:t>Destructuring</a:t>
            </a:r>
            <a:r>
              <a:rPr lang="en-AU" sz="2500" dirty="0" smtClean="0"/>
              <a:t> Assignments</a:t>
            </a:r>
          </a:p>
          <a:p>
            <a:pPr lvl="1"/>
            <a:r>
              <a:rPr lang="en-AU" sz="2500" dirty="0" smtClean="0"/>
              <a:t>Enhanced Object Literals</a:t>
            </a:r>
          </a:p>
          <a:p>
            <a:pPr lvl="1"/>
            <a:r>
              <a:rPr lang="en-AU" sz="2500" dirty="0"/>
              <a:t>Arrow Function</a:t>
            </a:r>
            <a:endParaRPr lang="en-AU" sz="2500" dirty="0" smtClean="0"/>
          </a:p>
          <a:p>
            <a:pPr lvl="1"/>
            <a:r>
              <a:rPr lang="en-AU" sz="2500" dirty="0" smtClean="0"/>
              <a:t>Array Declaration and Structuring</a:t>
            </a:r>
          </a:p>
          <a:p>
            <a:pPr lvl="1"/>
            <a:r>
              <a:rPr lang="en-AU" sz="2500" dirty="0" smtClean="0"/>
              <a:t>Promises</a:t>
            </a:r>
          </a:p>
          <a:p>
            <a:pPr lvl="1"/>
            <a:r>
              <a:rPr lang="en-AU" sz="2500" dirty="0" smtClean="0"/>
              <a:t>Let vs Constant</a:t>
            </a:r>
          </a:p>
          <a:p>
            <a:pPr lvl="1"/>
            <a:r>
              <a:rPr lang="en-AU" sz="2500" dirty="0" smtClean="0"/>
              <a:t>Export and Import Features</a:t>
            </a:r>
            <a:endParaRPr lang="en-AU" sz="2800" dirty="0" smtClean="0"/>
          </a:p>
          <a:p>
            <a:pPr lvl="0"/>
            <a:endParaRPr lang="en-A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1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AU" sz="2400" dirty="0"/>
              <a:t>Looking forward…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468215"/>
          </a:xfrm>
        </p:spPr>
        <p:txBody>
          <a:bodyPr>
            <a:normAutofit/>
          </a:bodyPr>
          <a:lstStyle/>
          <a:p>
            <a:r>
              <a:rPr lang="en-AU" sz="2000" dirty="0" smtClean="0"/>
              <a:t>Classes inheritance</a:t>
            </a:r>
          </a:p>
          <a:p>
            <a:r>
              <a:rPr lang="en-AU" sz="2000" dirty="0" smtClean="0"/>
              <a:t>Static members</a:t>
            </a:r>
          </a:p>
          <a:p>
            <a:r>
              <a:rPr lang="en-AU" sz="2000" dirty="0" smtClean="0"/>
              <a:t>Getter/setter</a:t>
            </a:r>
          </a:p>
          <a:p>
            <a:r>
              <a:rPr lang="en-AU" sz="2000" dirty="0" smtClean="0"/>
              <a:t>Generators</a:t>
            </a:r>
          </a:p>
          <a:p>
            <a:r>
              <a:rPr lang="en-AU" sz="2000" dirty="0" smtClean="0"/>
              <a:t>Typed variables</a:t>
            </a:r>
          </a:p>
          <a:p>
            <a:r>
              <a:rPr lang="en-AU" sz="2000" dirty="0" smtClean="0"/>
              <a:t>String type and safety checking</a:t>
            </a:r>
          </a:p>
          <a:p>
            <a:r>
              <a:rPr lang="en-AU" sz="2000" dirty="0" smtClean="0"/>
              <a:t>String formatting (number, currency, date and time)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1618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Special 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hlinkClick r:id="rId2"/>
              </a:rPr>
              <a:t>http://es6-features.org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0"/>
            <a:r>
              <a:rPr lang="en-US" dirty="0">
                <a:hlinkClick r:id="rId3"/>
              </a:rPr>
              <a:t>https://babeljs.io/docs/learn-es2015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https://webapplog.com/es6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leanpub.com/understandinges6/read</a:t>
            </a:r>
            <a:endParaRPr lang="en-US" dirty="0" smtClean="0"/>
          </a:p>
          <a:p>
            <a:pPr lvl="0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egghead.io/lessons/react-react-fundamentals-development-environment-setup?course=react-fundamentals</a:t>
            </a:r>
            <a:r>
              <a:rPr lang="en-US" dirty="0" smtClean="0"/>
              <a:t>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129"/>
            <a:ext cx="2911503" cy="2907991"/>
          </a:xfrm>
        </p:spPr>
      </p:pic>
    </p:spTree>
    <p:extLst>
      <p:ext uri="{BB962C8B-B14F-4D97-AF65-F5344CB8AC3E}">
        <p14:creationId xmlns:p14="http://schemas.microsoft.com/office/powerpoint/2010/main" val="701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0"/>
            <a:ext cx="6772275" cy="4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ECMAScript?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664" y="1599358"/>
            <a:ext cx="64807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 smtClean="0">
                <a:solidFill>
                  <a:srgbClr val="484848"/>
                </a:solidFill>
                <a:latin typeface="Arial" panose="020B0604020202020204" pitchFamily="34" charset="0"/>
              </a:rPr>
              <a:t>“ECMAScript is a subset of JavaScript. JavaScript is basically ECMAScript at its core but builds upon it.”</a:t>
            </a:r>
          </a:p>
        </p:txBody>
      </p:sp>
    </p:spTree>
    <p:extLst>
      <p:ext uri="{BB962C8B-B14F-4D97-AF65-F5344CB8AC3E}">
        <p14:creationId xmlns:p14="http://schemas.microsoft.com/office/powerpoint/2010/main" val="28106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ECMAScript vs JavaScript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7892" y="1419622"/>
            <a:ext cx="6480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 smtClean="0"/>
              <a:t>JavaScript core language is defined on a standard called ECMA-262, but hadn’t changed since 1999.</a:t>
            </a:r>
          </a:p>
          <a:p>
            <a:r>
              <a:rPr lang="en-AU" sz="2800" i="1" dirty="0" smtClean="0"/>
              <a:t>ECMA later is developed after the popularity of AJAX and Node.js in 2007.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17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1</a:t>
            </a:r>
            <a:r>
              <a:rPr lang="en-AU" baseline="30000" dirty="0" smtClean="0"/>
              <a:t>st</a:t>
            </a:r>
            <a:r>
              <a:rPr lang="en-AU" dirty="0" smtClean="0"/>
              <a:t> Stable ECMAScript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310540" y="1707654"/>
            <a:ext cx="6480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i="1" dirty="0" smtClean="0"/>
              <a:t>Featured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 smtClean="0"/>
              <a:t>New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 smtClean="0"/>
              <a:t>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 smtClean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 smtClean="0"/>
              <a:t>Classical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i="1" dirty="0" smtClean="0"/>
              <a:t>Private object members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60848" y="1203598"/>
            <a:ext cx="2808312" cy="552175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AU" sz="3200" dirty="0" smtClean="0">
                <a:solidFill>
                  <a:srgbClr val="FF0000"/>
                </a:solidFill>
              </a:rPr>
              <a:t>ES3.1 &gt; ES4 &gt; ES5</a:t>
            </a:r>
          </a:p>
          <a:p>
            <a:pPr marL="0" indent="0">
              <a:buNone/>
            </a:pPr>
            <a:endParaRPr lang="en-US" dirty="0"/>
          </a:p>
          <a:p>
            <a:pPr lvl="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605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ES5 vs ES6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2676127"/>
          </a:xfrm>
        </p:spPr>
        <p:txBody>
          <a:bodyPr>
            <a:normAutofit/>
          </a:bodyPr>
          <a:lstStyle/>
          <a:p>
            <a:r>
              <a:rPr lang="en-AU" dirty="0" smtClean="0"/>
              <a:t>Completely new objects</a:t>
            </a:r>
          </a:p>
          <a:p>
            <a:r>
              <a:rPr lang="en-AU" dirty="0" smtClean="0"/>
              <a:t>New string patterns</a:t>
            </a:r>
          </a:p>
          <a:p>
            <a:r>
              <a:rPr lang="en-AU" dirty="0" smtClean="0"/>
              <a:t>Shorter syntax</a:t>
            </a:r>
          </a:p>
          <a:p>
            <a:r>
              <a:rPr lang="en-AU" dirty="0" smtClean="0"/>
              <a:t>New arrow functions</a:t>
            </a:r>
          </a:p>
          <a:p>
            <a:r>
              <a:rPr lang="en-AU" dirty="0" smtClean="0"/>
              <a:t>Easier array declaration</a:t>
            </a:r>
          </a:p>
          <a:p>
            <a:r>
              <a:rPr lang="en-AU" dirty="0" smtClean="0"/>
              <a:t>Accessing objects from other classes</a:t>
            </a:r>
          </a:p>
          <a:p>
            <a:r>
              <a:rPr lang="en-AU" dirty="0" smtClean="0"/>
              <a:t>Removing of semicolon ‘;’</a:t>
            </a:r>
          </a:p>
        </p:txBody>
      </p:sp>
    </p:spTree>
    <p:extLst>
      <p:ext uri="{BB962C8B-B14F-4D97-AF65-F5344CB8AC3E}">
        <p14:creationId xmlns:p14="http://schemas.microsoft.com/office/powerpoint/2010/main" val="1631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Initializing your project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3540223"/>
          </a:xfrm>
        </p:spPr>
        <p:txBody>
          <a:bodyPr>
            <a:normAutofit/>
          </a:bodyPr>
          <a:lstStyle/>
          <a:p>
            <a:r>
              <a:rPr lang="en-AU" dirty="0" smtClean="0"/>
              <a:t>Run </a:t>
            </a:r>
            <a:r>
              <a:rPr lang="en-AU" b="1" dirty="0" err="1" smtClean="0"/>
              <a:t>npm</a:t>
            </a:r>
            <a:r>
              <a:rPr lang="en-AU" b="1" dirty="0" smtClean="0"/>
              <a:t> </a:t>
            </a:r>
            <a:r>
              <a:rPr lang="en-AU" b="1" dirty="0" err="1" smtClean="0"/>
              <a:t>init</a:t>
            </a:r>
            <a:r>
              <a:rPr lang="en-AU" b="1" dirty="0" smtClean="0"/>
              <a:t> </a:t>
            </a:r>
            <a:r>
              <a:rPr lang="en-AU" dirty="0" smtClean="0"/>
              <a:t>to initialize </a:t>
            </a:r>
            <a:r>
              <a:rPr lang="en-AU" dirty="0" err="1" smtClean="0"/>
              <a:t>package.json</a:t>
            </a:r>
            <a:endParaRPr lang="en-AU" dirty="0" smtClean="0"/>
          </a:p>
          <a:p>
            <a:r>
              <a:rPr lang="en-AU" dirty="0" smtClean="0"/>
              <a:t>Follow the tutorial to deploy </a:t>
            </a:r>
            <a:r>
              <a:rPr lang="en-AU" dirty="0" err="1" smtClean="0"/>
              <a:t>ReactJS</a:t>
            </a:r>
            <a:r>
              <a:rPr lang="en-AU" dirty="0" smtClean="0"/>
              <a:t> along with JSX, Babel, and ES2015.</a:t>
            </a:r>
          </a:p>
          <a:p>
            <a:r>
              <a:rPr lang="en-AU" dirty="0"/>
              <a:t>Run </a:t>
            </a:r>
            <a:r>
              <a:rPr lang="en-AU" b="1" dirty="0" err="1"/>
              <a:t>npm</a:t>
            </a:r>
            <a:r>
              <a:rPr lang="en-AU" b="1" dirty="0"/>
              <a:t> install babel </a:t>
            </a:r>
            <a:r>
              <a:rPr lang="en-AU" b="1" dirty="0" err="1"/>
              <a:t>webpack</a:t>
            </a:r>
            <a:r>
              <a:rPr lang="en-AU" b="1" dirty="0"/>
              <a:t> </a:t>
            </a:r>
            <a:r>
              <a:rPr lang="en-AU" b="1" dirty="0" err="1"/>
              <a:t>webpack</a:t>
            </a:r>
            <a:r>
              <a:rPr lang="en-AU" b="1" dirty="0"/>
              <a:t>-dev-server </a:t>
            </a:r>
            <a:r>
              <a:rPr lang="en-AU" b="1" dirty="0" smtClean="0"/>
              <a:t>–g </a:t>
            </a:r>
            <a:r>
              <a:rPr lang="en-AU" dirty="0" smtClean="0"/>
              <a:t>to install </a:t>
            </a:r>
            <a:r>
              <a:rPr lang="en-AU" dirty="0" err="1" smtClean="0"/>
              <a:t>Webpack</a:t>
            </a:r>
            <a:r>
              <a:rPr lang="en-AU" dirty="0" smtClean="0"/>
              <a:t>.</a:t>
            </a:r>
          </a:p>
          <a:p>
            <a:r>
              <a:rPr lang="en-AU" dirty="0" smtClean="0"/>
              <a:t>Run your server with </a:t>
            </a:r>
            <a:r>
              <a:rPr lang="en-AU" b="1" dirty="0" err="1" smtClean="0"/>
              <a:t>npm</a:t>
            </a:r>
            <a:r>
              <a:rPr lang="en-AU" b="1" dirty="0" smtClean="0"/>
              <a:t> start</a:t>
            </a:r>
            <a:r>
              <a:rPr lang="en-AU" dirty="0" smtClean="0"/>
              <a:t>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321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Trying the ES6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47751"/>
            <a:ext cx="6172200" cy="2676127"/>
          </a:xfrm>
        </p:spPr>
        <p:txBody>
          <a:bodyPr>
            <a:normAutofit/>
          </a:bodyPr>
          <a:lstStyle/>
          <a:p>
            <a:r>
              <a:rPr lang="en-AU" dirty="0" smtClean="0"/>
              <a:t>We will create ES6 classes, methods/functions, and objects in </a:t>
            </a:r>
            <a:r>
              <a:rPr lang="en-AU" b="1" dirty="0" smtClean="0"/>
              <a:t>App.js</a:t>
            </a:r>
            <a:r>
              <a:rPr lang="en-AU" dirty="0" smtClean="0"/>
              <a:t>.</a:t>
            </a:r>
          </a:p>
          <a:p>
            <a:r>
              <a:rPr lang="en-AU" dirty="0" smtClean="0"/>
              <a:t>Implement the created classes, methods, and objects inside the </a:t>
            </a:r>
            <a:r>
              <a:rPr lang="en-AU" b="1" dirty="0" smtClean="0"/>
              <a:t>render()</a:t>
            </a:r>
            <a:r>
              <a:rPr lang="en-AU" dirty="0" smtClean="0"/>
              <a:t> method in class </a:t>
            </a:r>
            <a:r>
              <a:rPr lang="en-AU" b="1" dirty="0" smtClean="0"/>
              <a:t>App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ais Slide" id="{DA2471E6-F9B6-4E67-8500-F9B159BB5599}" vid="{51670C6C-8F8B-4C83-8872-1C0B0D240A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4E481DE84C9499EF0F81972D7EF96" ma:contentTypeVersion="0" ma:contentTypeDescription="Create a new document." ma:contentTypeScope="" ma:versionID="1082b6f87e9a9efb3f4dd16ca55e93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2694F-752F-4827-A348-4AA5A968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2B43294-76B4-4246-849F-628E6870A5F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B5E681D-860B-4D22-80CF-C7472F8C3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Mitrais Slide</Template>
  <TotalTime>2342</TotalTime>
  <Words>498</Words>
  <Application>Microsoft Office PowerPoint</Application>
  <PresentationFormat>Custom</PresentationFormat>
  <Paragraphs>149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Verdana</vt:lpstr>
      <vt:lpstr>Office Theme</vt:lpstr>
      <vt:lpstr>ECMAScript 2015 (ES6)</vt:lpstr>
      <vt:lpstr>Agenda</vt:lpstr>
      <vt:lpstr>PowerPoint Presentation</vt:lpstr>
      <vt:lpstr>What is ECMAScript?</vt:lpstr>
      <vt:lpstr>ECMAScript vs JavaScript</vt:lpstr>
      <vt:lpstr>The 1st Stable ECMAScript</vt:lpstr>
      <vt:lpstr>ES5 vs ES6</vt:lpstr>
      <vt:lpstr>Initializing your project</vt:lpstr>
      <vt:lpstr>Trying the ES6</vt:lpstr>
      <vt:lpstr>Block-scoped Variables</vt:lpstr>
      <vt:lpstr>Default Parameters</vt:lpstr>
      <vt:lpstr>Template Literals</vt:lpstr>
      <vt:lpstr>Destructuring Assignments</vt:lpstr>
      <vt:lpstr>Enhanced Object Literals</vt:lpstr>
      <vt:lpstr>Array Declaration and Structuring</vt:lpstr>
      <vt:lpstr>Arrow Function</vt:lpstr>
      <vt:lpstr>Promises</vt:lpstr>
      <vt:lpstr>Let vs Constant</vt:lpstr>
      <vt:lpstr>Export and Import Features</vt:lpstr>
      <vt:lpstr>Looking forward…</vt:lpstr>
      <vt:lpstr>Special 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Ardhio Wibowo Sutjipto</dc:creator>
  <cp:lastModifiedBy>Andry Baka</cp:lastModifiedBy>
  <cp:revision>186</cp:revision>
  <dcterms:created xsi:type="dcterms:W3CDTF">2016-01-22T00:42:27Z</dcterms:created>
  <dcterms:modified xsi:type="dcterms:W3CDTF">2016-11-17T04:59:07Z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0x0101003684E481DE84C9499EF0F81972D7EF96</vt:lpwstr>
  </property>
</Properties>
</file>