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SIM PENGASUHAN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STPN 2019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016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UMUM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8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59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Dashboard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Tabel pengasuhan</a:t>
            </a:r>
          </a:p>
          <a:p>
            <a:pPr marL="749808" lvl="1" indent="-457200"/>
            <a:r>
              <a:rPr lang="id-ID" dirty="0" smtClean="0"/>
              <a:t>Penghargaan</a:t>
            </a:r>
          </a:p>
          <a:p>
            <a:pPr marL="749808" lvl="1" indent="-457200"/>
            <a:r>
              <a:rPr lang="id-ID" dirty="0" smtClean="0"/>
              <a:t>Pelanggaran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Entry Nilai</a:t>
            </a:r>
          </a:p>
          <a:p>
            <a:pPr marL="749808" lvl="1" indent="-457200"/>
            <a:r>
              <a:rPr lang="id-ID" dirty="0" smtClean="0"/>
              <a:t>Entry Nilai Individu</a:t>
            </a:r>
            <a:endParaRPr lang="id-ID" dirty="0"/>
          </a:p>
          <a:p>
            <a:pPr marL="749808" lvl="1" indent="-457200"/>
            <a:r>
              <a:rPr lang="id-ID" dirty="0" smtClean="0"/>
              <a:t>Entry Nilai Massal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Tabel Rekap</a:t>
            </a:r>
          </a:p>
          <a:p>
            <a:pPr marL="749808" lvl="1" indent="-457200"/>
            <a:r>
              <a:rPr lang="id-ID" dirty="0" smtClean="0"/>
              <a:t>Rekap Penghargaan</a:t>
            </a:r>
            <a:endParaRPr lang="id-ID" dirty="0"/>
          </a:p>
          <a:p>
            <a:pPr marL="749808" lvl="1" indent="-457200"/>
            <a:r>
              <a:rPr lang="id-ID" dirty="0" smtClean="0"/>
              <a:t>Rekap Pelanggaran</a:t>
            </a:r>
          </a:p>
          <a:p>
            <a:pPr marL="749808" lvl="1" indent="-457200"/>
            <a:r>
              <a:rPr lang="id-ID" dirty="0" smtClean="0"/>
              <a:t>Rekap Taruna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5546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1. LOGIN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Deskripsi : Halaman yang digunakan untuk login administrator. Administrator diharuskan login untuk mengakses website.</a:t>
            </a:r>
          </a:p>
          <a:p>
            <a:r>
              <a:rPr lang="id-ID" dirty="0" smtClean="0"/>
              <a:t>Alur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Admin memiliki akun (username dan password).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Admin mengisi username dan password ke dalam masing-masing field.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salah satu atau kedua field tidak diisi atau salah, maka akan muncul error message.</a:t>
            </a:r>
          </a:p>
          <a:p>
            <a:pPr marL="457200" indent="-457200">
              <a:buFont typeface="+mj-lt"/>
              <a:buAutoNum type="arabicPeriod"/>
            </a:pPr>
            <a:endParaRPr lang="id-ID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1. LOGIN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Deskripsi : Halaman yang digunakan untuk login administrator. Administrator diharuskan login untuk mengakses website.</a:t>
            </a:r>
          </a:p>
          <a:p>
            <a:r>
              <a:rPr lang="id-ID" dirty="0" smtClean="0"/>
              <a:t>Alur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Admin memiliki akun (username dan password).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Admin mengisi username dan password ke dalam masing-masing field, kemudian menekan tombol login.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salah satu atau kedua field tidak diisi atau salah, maka akan muncul error message.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username dan password benar, maka </a:t>
            </a:r>
            <a:r>
              <a:rPr lang="id-ID" smtClean="0"/>
              <a:t>akan tampil </a:t>
            </a:r>
            <a:r>
              <a:rPr lang="id-ID" dirty="0" smtClean="0"/>
              <a:t>halaman dashboard.</a:t>
            </a:r>
          </a:p>
          <a:p>
            <a:pPr marL="457200" indent="-457200">
              <a:buFont typeface="+mj-lt"/>
              <a:buAutoNum type="arabicPeriod"/>
            </a:pPr>
            <a:endParaRPr lang="id-ID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6711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160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SIM PENGASUHAN</vt:lpstr>
      <vt:lpstr>DESKRIPSI UMUM</vt:lpstr>
      <vt:lpstr>LATAR BELAKANG</vt:lpstr>
      <vt:lpstr>FITUR</vt:lpstr>
      <vt:lpstr>1. LOGIN</vt:lpstr>
      <vt:lpstr>1. LOGIN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PENGASUHAN</dc:title>
  <dc:creator>ASUS</dc:creator>
  <cp:lastModifiedBy>ASUS</cp:lastModifiedBy>
  <cp:revision>4</cp:revision>
  <dcterms:created xsi:type="dcterms:W3CDTF">2019-07-08T02:16:26Z</dcterms:created>
  <dcterms:modified xsi:type="dcterms:W3CDTF">2019-07-08T04:35:52Z</dcterms:modified>
</cp:coreProperties>
</file>