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262" r:id="rId3"/>
    <p:sldId id="263" r:id="rId4"/>
    <p:sldId id="264" r:id="rId5"/>
    <p:sldId id="288" r:id="rId6"/>
    <p:sldId id="289" r:id="rId7"/>
    <p:sldId id="290" r:id="rId8"/>
    <p:sldId id="265" r:id="rId9"/>
    <p:sldId id="266" r:id="rId10"/>
    <p:sldId id="267" r:id="rId11"/>
    <p:sldId id="269" r:id="rId12"/>
    <p:sldId id="283" r:id="rId13"/>
    <p:sldId id="291" r:id="rId14"/>
    <p:sldId id="277" r:id="rId15"/>
    <p:sldId id="278" r:id="rId16"/>
    <p:sldId id="279" r:id="rId17"/>
    <p:sldId id="286" r:id="rId18"/>
    <p:sldId id="285" r:id="rId19"/>
    <p:sldId id="284" r:id="rId20"/>
    <p:sldId id="273" r:id="rId21"/>
    <p:sldId id="287" r:id="rId22"/>
    <p:sldId id="271" r:id="rId23"/>
    <p:sldId id="274" r:id="rId24"/>
    <p:sldId id="275" r:id="rId25"/>
    <p:sldId id="297" r:id="rId26"/>
    <p:sldId id="292" r:id="rId27"/>
    <p:sldId id="276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5995B-02BD-4805-99E8-5486A2D98E6F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94AF5-3FDE-4A05-A05D-41453F2CE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9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94AF5-3FDE-4A05-A05D-41453F2CE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1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4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0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4907D-1808-4790-A9AF-1FC3DA7347F1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EF44-8944-4CB8-BA78-27C2814EF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1981201"/>
            <a:ext cx="10515600" cy="2285048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Tell the word you see.</a:t>
            </a:r>
            <a:br>
              <a:rPr lang="en-US" sz="7200" b="1" dirty="0" smtClean="0"/>
            </a:br>
            <a:r>
              <a:rPr lang="en-US" sz="7200" b="1" dirty="0" smtClean="0"/>
              <a:t>First person will have the credit 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378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783" y="534642"/>
            <a:ext cx="3319877" cy="51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487" y="2186608"/>
            <a:ext cx="5701220" cy="24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29" y="2546514"/>
            <a:ext cx="3629755" cy="27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single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5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61" y="2739414"/>
            <a:ext cx="6809314" cy="2614463"/>
          </a:xfrm>
        </p:spPr>
      </p:pic>
    </p:spTree>
    <p:extLst>
      <p:ext uri="{BB962C8B-B14F-4D97-AF65-F5344CB8AC3E}">
        <p14:creationId xmlns:p14="http://schemas.microsoft.com/office/powerpoint/2010/main" val="17729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15" y="3082468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956" y="2881520"/>
            <a:ext cx="3048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1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41" y="2709932"/>
            <a:ext cx="7503319" cy="16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33" y="2093535"/>
            <a:ext cx="4760060" cy="35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5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2" y="1825625"/>
            <a:ext cx="6836548" cy="435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3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7" y="627829"/>
            <a:ext cx="4518370" cy="526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 is not alone where is the other person?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096294"/>
            <a:ext cx="3067050" cy="3810000"/>
          </a:xfrm>
        </p:spPr>
      </p:pic>
    </p:spTree>
    <p:extLst>
      <p:ext uri="{BB962C8B-B14F-4D97-AF65-F5344CB8AC3E}">
        <p14:creationId xmlns:p14="http://schemas.microsoft.com/office/powerpoint/2010/main" val="6953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dog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02" y="2015037"/>
            <a:ext cx="44481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0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20" y="1069381"/>
            <a:ext cx="8385228" cy="57886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1120" y="238384"/>
            <a:ext cx="577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FIND A FACE HERE......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6352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Hidden Tiger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835" y="1364975"/>
            <a:ext cx="8012998" cy="5337472"/>
          </a:xfrm>
        </p:spPr>
      </p:pic>
    </p:spTree>
    <p:extLst>
      <p:ext uri="{BB962C8B-B14F-4D97-AF65-F5344CB8AC3E}">
        <p14:creationId xmlns:p14="http://schemas.microsoft.com/office/powerpoint/2010/main" val="181953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Baby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94" y="1825625"/>
            <a:ext cx="6122811" cy="4351338"/>
          </a:xfrm>
        </p:spPr>
      </p:pic>
    </p:spTree>
    <p:extLst>
      <p:ext uri="{BB962C8B-B14F-4D97-AF65-F5344CB8AC3E}">
        <p14:creationId xmlns:p14="http://schemas.microsoft.com/office/powerpoint/2010/main" val="109012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the animal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8705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08" y="504690"/>
            <a:ext cx="8212505" cy="5434942"/>
          </a:xfrm>
        </p:spPr>
      </p:pic>
    </p:spTree>
    <p:extLst>
      <p:ext uri="{BB962C8B-B14F-4D97-AF65-F5344CB8AC3E}">
        <p14:creationId xmlns:p14="http://schemas.microsoft.com/office/powerpoint/2010/main" val="162147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Panda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254" y="1825625"/>
            <a:ext cx="4467492" cy="4351338"/>
          </a:xfrm>
        </p:spPr>
      </p:pic>
    </p:spTree>
    <p:extLst>
      <p:ext uri="{BB962C8B-B14F-4D97-AF65-F5344CB8AC3E}">
        <p14:creationId xmlns:p14="http://schemas.microsoft.com/office/powerpoint/2010/main" val="127809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words.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84"/>
          <a:stretch/>
        </p:blipFill>
        <p:spPr>
          <a:xfrm>
            <a:off x="4002158" y="1690688"/>
            <a:ext cx="3776662" cy="2907816"/>
          </a:xfrm>
        </p:spPr>
      </p:pic>
    </p:spTree>
    <p:extLst>
      <p:ext uri="{BB962C8B-B14F-4D97-AF65-F5344CB8AC3E}">
        <p14:creationId xmlns:p14="http://schemas.microsoft.com/office/powerpoint/2010/main" val="85565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84" y="1799602"/>
            <a:ext cx="3935688" cy="4207740"/>
          </a:xfrm>
        </p:spPr>
      </p:pic>
    </p:spTree>
    <p:extLst>
      <p:ext uri="{BB962C8B-B14F-4D97-AF65-F5344CB8AC3E}">
        <p14:creationId xmlns:p14="http://schemas.microsoft.com/office/powerpoint/2010/main" val="834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236" y="0"/>
            <a:ext cx="6151493" cy="682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8"/>
          <a:stretch/>
        </p:blipFill>
        <p:spPr>
          <a:xfrm>
            <a:off x="2864681" y="1825625"/>
            <a:ext cx="4861336" cy="4351338"/>
          </a:xfrm>
        </p:spPr>
      </p:pic>
    </p:spTree>
    <p:extLst>
      <p:ext uri="{BB962C8B-B14F-4D97-AF65-F5344CB8AC3E}">
        <p14:creationId xmlns:p14="http://schemas.microsoft.com/office/powerpoint/2010/main" val="2012263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357" y="1436847"/>
            <a:ext cx="4770782" cy="5100559"/>
          </a:xfrm>
        </p:spPr>
      </p:pic>
    </p:spTree>
    <p:extLst>
      <p:ext uri="{BB962C8B-B14F-4D97-AF65-F5344CB8AC3E}">
        <p14:creationId xmlns:p14="http://schemas.microsoft.com/office/powerpoint/2010/main" val="102810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77"/>
          <a:stretch/>
        </p:blipFill>
        <p:spPr>
          <a:xfrm>
            <a:off x="3596640" y="937511"/>
            <a:ext cx="4107232" cy="4091689"/>
          </a:xfrm>
        </p:spPr>
      </p:pic>
    </p:spTree>
    <p:extLst>
      <p:ext uri="{BB962C8B-B14F-4D97-AF65-F5344CB8AC3E}">
        <p14:creationId xmlns:p14="http://schemas.microsoft.com/office/powerpoint/2010/main" val="38752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28" y="1825625"/>
            <a:ext cx="3215744" cy="4351338"/>
          </a:xfrm>
        </p:spPr>
      </p:pic>
    </p:spTree>
    <p:extLst>
      <p:ext uri="{BB962C8B-B14F-4D97-AF65-F5344CB8AC3E}">
        <p14:creationId xmlns:p14="http://schemas.microsoft.com/office/powerpoint/2010/main" val="2135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50"/>
          <a:stretch/>
        </p:blipFill>
        <p:spPr>
          <a:xfrm>
            <a:off x="3153406" y="555465"/>
            <a:ext cx="4466594" cy="4428015"/>
          </a:xfrm>
        </p:spPr>
      </p:pic>
    </p:spTree>
    <p:extLst>
      <p:ext uri="{BB962C8B-B14F-4D97-AF65-F5344CB8AC3E}">
        <p14:creationId xmlns:p14="http://schemas.microsoft.com/office/powerpoint/2010/main" val="177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72135"/>
            <a:ext cx="5059680" cy="6621730"/>
          </a:xfrm>
        </p:spPr>
      </p:pic>
    </p:spTree>
    <p:extLst>
      <p:ext uri="{BB962C8B-B14F-4D97-AF65-F5344CB8AC3E}">
        <p14:creationId xmlns:p14="http://schemas.microsoft.com/office/powerpoint/2010/main" val="692968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have  Dirty Mind?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17" y="681392"/>
            <a:ext cx="4304058" cy="5748777"/>
          </a:xfrm>
        </p:spPr>
      </p:pic>
    </p:spTree>
    <p:extLst>
      <p:ext uri="{BB962C8B-B14F-4D97-AF65-F5344CB8AC3E}">
        <p14:creationId xmlns:p14="http://schemas.microsoft.com/office/powerpoint/2010/main" val="3819683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202" y="1690688"/>
            <a:ext cx="3071557" cy="4100686"/>
          </a:xfrm>
        </p:spPr>
      </p:pic>
    </p:spTree>
    <p:extLst>
      <p:ext uri="{BB962C8B-B14F-4D97-AF65-F5344CB8AC3E}">
        <p14:creationId xmlns:p14="http://schemas.microsoft.com/office/powerpoint/2010/main" val="3990739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u see.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73" y="2160104"/>
            <a:ext cx="3342877" cy="2822265"/>
          </a:xfrm>
        </p:spPr>
      </p:pic>
    </p:spTree>
    <p:extLst>
      <p:ext uri="{BB962C8B-B14F-4D97-AF65-F5344CB8AC3E}">
        <p14:creationId xmlns:p14="http://schemas.microsoft.com/office/powerpoint/2010/main" val="294084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98" y="159026"/>
            <a:ext cx="6953802" cy="59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11" y="2879740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958306"/>
            <a:ext cx="6438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0" y="3134519"/>
            <a:ext cx="2628900" cy="1733550"/>
          </a:xfrm>
        </p:spPr>
      </p:pic>
    </p:spTree>
    <p:extLst>
      <p:ext uri="{BB962C8B-B14F-4D97-AF65-F5344CB8AC3E}">
        <p14:creationId xmlns:p14="http://schemas.microsoft.com/office/powerpoint/2010/main" val="19652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10" y="106017"/>
            <a:ext cx="5283843" cy="6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96" y="2173357"/>
            <a:ext cx="6768071" cy="189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6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3976</TotalTime>
  <Words>55</Words>
  <Application>Microsoft Office PowerPoint</Application>
  <PresentationFormat>Widescreen</PresentationFormat>
  <Paragraphs>13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Tell the word you see. First person will have the credit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single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 is not alone where is the other person?</vt:lpstr>
      <vt:lpstr>Find the dog</vt:lpstr>
      <vt:lpstr>PowerPoint Presentation</vt:lpstr>
      <vt:lpstr>Find The Hidden Tiger</vt:lpstr>
      <vt:lpstr>Find the Baby</vt:lpstr>
      <vt:lpstr>where is the animal</vt:lpstr>
      <vt:lpstr>PowerPoint Presentation</vt:lpstr>
      <vt:lpstr>Find Panda</vt:lpstr>
      <vt:lpstr>write words.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 Dirty Mind?</vt:lpstr>
      <vt:lpstr>PowerPoint Presentation</vt:lpstr>
      <vt:lpstr>PowerPoint Presentation</vt:lpstr>
      <vt:lpstr>what do u see.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Mohammad A</dc:creator>
  <cp:lastModifiedBy>Rahman, Mohammad A</cp:lastModifiedBy>
  <cp:revision>25</cp:revision>
  <dcterms:created xsi:type="dcterms:W3CDTF">2017-06-13T16:37:52Z</dcterms:created>
  <dcterms:modified xsi:type="dcterms:W3CDTF">2017-07-04T02:36:15Z</dcterms:modified>
</cp:coreProperties>
</file>